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0A4"/>
    <a:srgbClr val="F8B8BB"/>
    <a:srgbClr val="FDE7E8"/>
    <a:srgbClr val="FAC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446AE5-76A4-49DE-828B-906685457F8E}" v="127" dt="2020-08-27T03:04:35.7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ssco plasm" userId="0980056f65c0fb3f" providerId="LiveId" clId="{FC446AE5-76A4-49DE-828B-906685457F8E}"/>
    <pc:docChg chg="undo redo custSel delSld modSld">
      <pc:chgData name="nessco plasm" userId="0980056f65c0fb3f" providerId="LiveId" clId="{FC446AE5-76A4-49DE-828B-906685457F8E}" dt="2020-08-27T03:05:35.104" v="186" actId="208"/>
      <pc:docMkLst>
        <pc:docMk/>
      </pc:docMkLst>
      <pc:sldChg chg="del">
        <pc:chgData name="nessco plasm" userId="0980056f65c0fb3f" providerId="LiveId" clId="{FC446AE5-76A4-49DE-828B-906685457F8E}" dt="2020-08-27T03:04:54.503" v="185" actId="47"/>
        <pc:sldMkLst>
          <pc:docMk/>
          <pc:sldMk cId="1863413158" sldId="256"/>
        </pc:sldMkLst>
      </pc:sldChg>
      <pc:sldChg chg="addSp delSp modSp mod">
        <pc:chgData name="nessco plasm" userId="0980056f65c0fb3f" providerId="LiveId" clId="{FC446AE5-76A4-49DE-828B-906685457F8E}" dt="2020-08-27T02:50:16.524" v="104" actId="1076"/>
        <pc:sldMkLst>
          <pc:docMk/>
          <pc:sldMk cId="163787604" sldId="257"/>
        </pc:sldMkLst>
        <pc:spChg chg="add del">
          <ac:chgData name="nessco plasm" userId="0980056f65c0fb3f" providerId="LiveId" clId="{FC446AE5-76A4-49DE-828B-906685457F8E}" dt="2020-08-25T21:47:43.059" v="51" actId="478"/>
          <ac:spMkLst>
            <pc:docMk/>
            <pc:sldMk cId="163787604" sldId="257"/>
            <ac:spMk id="4" creationId="{EBBDCD1B-4BC9-421D-9AF9-A0BF644C7466}"/>
          </ac:spMkLst>
        </pc:spChg>
        <pc:spChg chg="add del mod">
          <ac:chgData name="nessco plasm" userId="0980056f65c0fb3f" providerId="LiveId" clId="{FC446AE5-76A4-49DE-828B-906685457F8E}" dt="2020-08-25T21:47:43.059" v="51" actId="478"/>
          <ac:spMkLst>
            <pc:docMk/>
            <pc:sldMk cId="163787604" sldId="257"/>
            <ac:spMk id="34" creationId="{3DD38CD5-50EE-48A7-8D65-1D740F972F59}"/>
          </ac:spMkLst>
        </pc:spChg>
        <pc:spChg chg="add del mod">
          <ac:chgData name="nessco plasm" userId="0980056f65c0fb3f" providerId="LiveId" clId="{FC446AE5-76A4-49DE-828B-906685457F8E}" dt="2020-08-25T21:47:43.059" v="51" actId="478"/>
          <ac:spMkLst>
            <pc:docMk/>
            <pc:sldMk cId="163787604" sldId="257"/>
            <ac:spMk id="35" creationId="{5B2556BA-6A74-4A12-8A5D-416487672B0B}"/>
          </ac:spMkLst>
        </pc:spChg>
        <pc:spChg chg="add del mod">
          <ac:chgData name="nessco plasm" userId="0980056f65c0fb3f" providerId="LiveId" clId="{FC446AE5-76A4-49DE-828B-906685457F8E}" dt="2020-08-25T21:47:43.059" v="51" actId="478"/>
          <ac:spMkLst>
            <pc:docMk/>
            <pc:sldMk cId="163787604" sldId="257"/>
            <ac:spMk id="36" creationId="{37026C25-9D81-4FA0-9DCA-00C7F67A1451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37" creationId="{1E0B4B08-B01A-4EBD-97C2-2B7DB7EAA0D9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38" creationId="{B3FD97A4-5CD7-4278-8C40-92E1426EF117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39" creationId="{F995C152-4EDB-402C-AC94-19E72B57C949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40" creationId="{36691C52-6DB4-4E8B-8A2F-EF4D1DC3925B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41" creationId="{D1085258-3198-483F-9B52-CEB9AF06793C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42" creationId="{EA8D0165-9ADE-4B31-8865-3101B78F5E5E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43" creationId="{A11B7E43-2F1B-4432-AFE0-9FACC722480B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44" creationId="{5BA65A6D-8ACB-47CB-8E67-9B00B68C63CF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45" creationId="{D403B081-FB23-4102-A5D7-7AE29A4D6C19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46" creationId="{4A2B4151-5778-4A80-B4EA-735936C33240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47" creationId="{79402861-0A83-4977-BAAB-8A258F0BBF0D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48" creationId="{13D97AE4-63B2-43C0-ABDB-54A8EF5CC4F3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49" creationId="{1BF789EC-69BF-47E5-BE90-95F3BCDC9C9B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50" creationId="{0899F93E-06F7-4A33-B756-351CD51D6E90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51" creationId="{D01E4C02-D5FF-4A3F-8830-261F1F9CFA68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52" creationId="{2A5C9FC6-72FB-4AF0-AE26-EE7B9BBC0541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53" creationId="{BE3BC10F-2802-451F-89B0-F92C85AEC75D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54" creationId="{9FE2459D-A1CE-4591-AB6B-30C14649A27F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55" creationId="{1D8B77C9-0CDF-44FA-94DF-2C4110D1B47C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56" creationId="{01671771-50C6-45C0-9D28-B3791D01A02D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57" creationId="{E6DDA054-87A7-4E35-9419-548A2DC4BB9B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58" creationId="{014D82E2-3B23-4A48-8F1B-88EDA96DC26B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59" creationId="{F8BB093F-B52D-420B-B3ED-B79149DDE8C7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60" creationId="{BB748E99-8B2F-4172-A4F3-9EFED36DD426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61" creationId="{CCA0AA96-BC22-4EC6-921C-5AC53214DAA3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62" creationId="{1F0FDD95-73A5-4DB2-8529-7172CD2D3840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63" creationId="{85ED18E8-D9DA-448E-AD58-B2B2135A0573}"/>
          </ac:spMkLst>
        </pc:spChg>
        <pc:spChg chg="mod topLvl">
          <ac:chgData name="nessco plasm" userId="0980056f65c0fb3f" providerId="LiveId" clId="{FC446AE5-76A4-49DE-828B-906685457F8E}" dt="2020-08-27T02:50:12.867" v="102" actId="165"/>
          <ac:spMkLst>
            <pc:docMk/>
            <pc:sldMk cId="163787604" sldId="257"/>
            <ac:spMk id="64" creationId="{9A793028-3A85-4BD2-B1E9-A51163889F6C}"/>
          </ac:spMkLst>
        </pc:spChg>
        <pc:spChg chg="mod topLvl">
          <ac:chgData name="nessco plasm" userId="0980056f65c0fb3f" providerId="LiveId" clId="{FC446AE5-76A4-49DE-828B-906685457F8E}" dt="2020-08-27T02:50:16.524" v="104" actId="1076"/>
          <ac:spMkLst>
            <pc:docMk/>
            <pc:sldMk cId="163787604" sldId="257"/>
            <ac:spMk id="65" creationId="{D1A95F1E-FE3E-4B88-B594-67E2472AA6F5}"/>
          </ac:spMkLst>
        </pc:spChg>
        <pc:grpChg chg="add del mod">
          <ac:chgData name="nessco plasm" userId="0980056f65c0fb3f" providerId="LiveId" clId="{FC446AE5-76A4-49DE-828B-906685457F8E}" dt="2020-08-27T02:50:12.867" v="102" actId="165"/>
          <ac:grpSpMkLst>
            <pc:docMk/>
            <pc:sldMk cId="163787604" sldId="257"/>
            <ac:grpSpMk id="2" creationId="{2F4A0547-DC53-4263-B7D1-B5817DA322D6}"/>
          </ac:grpSpMkLst>
        </pc:grpChg>
        <pc:grpChg chg="del mod">
          <ac:chgData name="nessco plasm" userId="0980056f65c0fb3f" providerId="LiveId" clId="{FC446AE5-76A4-49DE-828B-906685457F8E}" dt="2020-08-25T21:40:31.305" v="4" actId="165"/>
          <ac:grpSpMkLst>
            <pc:docMk/>
            <pc:sldMk cId="163787604" sldId="257"/>
            <ac:grpSpMk id="3" creationId="{C6582C8B-F4E5-4840-8B2C-EFF93398935F}"/>
          </ac:grpSpMkLst>
        </pc:grpChg>
      </pc:sldChg>
      <pc:sldChg chg="addSp delSp modSp mod">
        <pc:chgData name="nessco plasm" userId="0980056f65c0fb3f" providerId="LiveId" clId="{FC446AE5-76A4-49DE-828B-906685457F8E}" dt="2020-08-27T03:05:35.104" v="186" actId="208"/>
        <pc:sldMkLst>
          <pc:docMk/>
          <pc:sldMk cId="3591392752" sldId="258"/>
        </pc:sldMkLst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5" creationId="{342B5AB2-8264-4D79-A800-4B62E5169300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6" creationId="{941F753D-9151-4907-A585-4ED0207720B0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7" creationId="{1A17BAFF-05CE-436A-817D-51F97521D40B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8" creationId="{15ADE69F-FF8D-454D-82E8-54B19F3D5601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9" creationId="{C9EA25BF-73FA-4E3C-9ABF-857450F26871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10" creationId="{484BFB19-21CB-4E09-B1F0-4ACD93A6C863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11" creationId="{3A54292E-B4C2-4B15-A007-ABE953784848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12" creationId="{F068F8B4-5A22-4FFC-93E1-7ED188D59866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13" creationId="{EA82134F-6450-4D07-912E-F00B0DA714AB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14" creationId="{147BEFF0-99BB-4AE3-8F02-C85EC09A01EC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15" creationId="{08A98C50-AEEC-4F02-8CD0-B63153937424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16" creationId="{886EE9E5-BBBC-45B3-98F8-C754B8D83ADC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17" creationId="{A0465157-87EB-45AD-AC67-B91FCCBC4C52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18" creationId="{CE5348D6-5D82-4728-9EF2-5E160F5EDAA7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19" creationId="{77E2EAB7-0D82-4A75-AD1F-6808CABF6992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20" creationId="{951E3684-C095-4ED8-BE55-CFB4B5E5D889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21" creationId="{873D912F-3F18-4DA5-AF39-821223A3CEFA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22" creationId="{0E4026D0-750E-4C80-85B7-ECAF2A66AE67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23" creationId="{F4083D0E-46F6-497B-BB78-ADAE7AAB01CF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24" creationId="{071C3DD3-148B-4703-8CDE-E3CA275CB1CB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25" creationId="{C6BBD29C-DAB1-4D43-B4B3-48BA74A5D9D6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26" creationId="{9F3B5554-0DDE-4FD3-99EE-DD648A7F9BE3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27" creationId="{A0F82E74-141C-4ABC-938F-70B66759C616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28" creationId="{56B00531-D35E-4B0B-914F-BB53A92FB152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29" creationId="{020DB760-4C72-4EB6-A828-7C42C7E7CE1E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30" creationId="{41063231-AF62-43E2-97CA-03F50BC81242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31" creationId="{10B67D1E-0076-4772-8666-F5815C5842E1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32" creationId="{656F3716-0D86-4FB2-9FF1-D0AE77F74CCC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33" creationId="{4BFCC3E9-90AC-4CEF-A5C8-3C9FEB69E3F2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34" creationId="{2E20D00F-DE48-4A76-AACD-0F863718CAA8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35" creationId="{DED413D2-B529-4DF2-B3C3-214D80283427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36" creationId="{9C552546-76B3-45D4-8DAF-E5C94AC46312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38" creationId="{6D4C350E-26B2-4FED-8AF6-549942D19214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39" creationId="{60ECD6E0-87F6-48D5-B4CC-879927B9CF31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40" creationId="{8011374C-9F47-47EE-8F12-EC35FC24E0A6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41" creationId="{35970F08-CF4A-4698-81B4-1D13E298516D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42" creationId="{32FA6643-2122-4617-B83F-191BF07BFF23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43" creationId="{4D06943A-6989-4A7F-AD5E-D362C6D4D65D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44" creationId="{D1C01F19-D7E6-4F7F-9B02-C403FF75FEFE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45" creationId="{89484408-9A21-403C-BEA5-BA4BA6F15000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46" creationId="{D927AD68-081D-48CB-A73B-8E09077AC59E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47" creationId="{6FD80F74-6659-4A9A-95C8-D2AC61967596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48" creationId="{642F872A-BC5C-4F6A-B788-3B437226E202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49" creationId="{2BC153E4-11DB-465E-B0C8-144E5EA66680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50" creationId="{2CA8CA30-6FED-42E6-BF4A-AB4FEE6EBC57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51" creationId="{D729497B-2E7D-4969-B60B-998F4B6BC4C8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52" creationId="{287C9289-9CF4-4F02-AE4C-C67CEAB40C44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53" creationId="{A5B54499-15B2-4CEA-9D19-9AF583F74C3F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54" creationId="{C9395718-64F9-45D7-AD7F-4CA22618EF97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55" creationId="{11D13F13-57B0-44F3-850C-3106BC71BA15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56" creationId="{BC80E91C-2834-4FDC-85A1-BFC248483F3A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57" creationId="{1278B833-7B9B-48C1-BF53-BFE65E98A036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58" creationId="{3341A8AF-C7C7-4472-8827-90190D67868A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59" creationId="{6B2DD2FE-BC57-4A9B-BFF1-A6D751C14572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60" creationId="{22ED5F12-A4CD-4800-97EF-EFA72C03A6ED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61" creationId="{7199C0AC-54BD-4EAA-A9C7-2D79B81AF8D2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62" creationId="{58BD8735-E6B3-45A3-9C2A-D679ACB13EE7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63" creationId="{0A0AB72A-DB69-4FB8-9034-3FC5B7DEC8FA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64" creationId="{ABB09F8B-3A9A-466F-B762-17077DDB4767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65" creationId="{FC198EDC-9EEC-4A1E-B476-1560C866A1C2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66" creationId="{877B1F93-69BC-465B-98B7-F04B2825AD69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67" creationId="{B74D7DC5-CB35-4611-B390-DB489705CFB5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68" creationId="{ED89A74E-8B4A-4BA7-B643-F60F59DECC2F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69" creationId="{B50E8D25-5C3C-49A6-961D-8BCEEBA14265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70" creationId="{79EE68D6-5ACB-4543-AFDA-13AA077BE931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71" creationId="{BF269096-F6E0-44E0-96DD-0180DA9741EE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72" creationId="{7AEA038C-229E-4972-A34D-863DB6BE440D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73" creationId="{5EB69BF2-546B-4655-A3F9-E5678C5E83BA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74" creationId="{7DCDCCFD-637C-481E-8A60-C63CEB804788}"/>
          </ac:spMkLst>
        </pc:spChg>
        <pc:spChg chg="del mod">
          <ac:chgData name="nessco plasm" userId="0980056f65c0fb3f" providerId="LiveId" clId="{FC446AE5-76A4-49DE-828B-906685457F8E}" dt="2020-08-27T02:48:15.171" v="84" actId="478"/>
          <ac:spMkLst>
            <pc:docMk/>
            <pc:sldMk cId="3591392752" sldId="258"/>
            <ac:spMk id="75" creationId="{99B46326-9789-4528-8F4C-615CB2AC9A17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76" creationId="{909C53F1-AE97-48ED-BE6B-A1BB26DDE4E4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77" creationId="{BF9ADC5C-28A7-4206-8990-E9DCEF7729A1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78" creationId="{068B6071-0ABE-4CCC-8EEA-FCBE6D8DA6B6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79" creationId="{28413233-9231-46D5-B9C3-CE40ECBEBE74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80" creationId="{DE2F73FF-84F0-4102-8246-85A9CA169591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81" creationId="{C7C23A2F-901A-4EFE-9465-1516CEAB415B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82" creationId="{ECD08E77-4AC0-44B8-B80B-2FDF6E36DA7A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83" creationId="{B5CABB55-680D-44F9-934A-1742CF872968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84" creationId="{3F3E3EFB-5718-4935-97D6-1FD264FC654F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85" creationId="{27399C75-4B5B-485E-AC54-6E96DFF245D7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86" creationId="{BBB2B915-0961-4140-ABB8-5A0861ED66B0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87" creationId="{A97AF594-31A6-4A72-B7A0-88CB3F133F10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88" creationId="{9897442E-672C-446E-9AF1-858E4726539B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90" creationId="{9477D57E-0FCA-4F3A-86A5-EDD8D13B769F}"/>
          </ac:spMkLst>
        </pc:spChg>
        <pc:spChg chg="del mod topLvl">
          <ac:chgData name="nessco plasm" userId="0980056f65c0fb3f" providerId="LiveId" clId="{FC446AE5-76A4-49DE-828B-906685457F8E}" dt="2020-08-27T02:55:23.596" v="117" actId="478"/>
          <ac:spMkLst>
            <pc:docMk/>
            <pc:sldMk cId="3591392752" sldId="258"/>
            <ac:spMk id="91" creationId="{B948E223-1242-4D18-A169-DC5ACCF0E972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98" creationId="{246088D6-9914-4A70-BEE7-28BCC48679FE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99" creationId="{ABD2BDB4-78F0-4682-8D8C-B250DD4B9AB6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00" creationId="{2D66E450-958E-45C2-BEC0-84B026092AD0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01" creationId="{9C0CFD99-F4CD-442A-8DC2-092D8428FB87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02" creationId="{098B8A99-6A8A-4D2C-A2CB-EFB724DA140F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03" creationId="{A2A905B7-3E0E-4EE7-8446-0FACA5ABA3FF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04" creationId="{193B3837-B6D9-4855-BC15-519C0AD68592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05" creationId="{7089FC3F-E4FD-4CB2-823B-1AD5FBB58FA6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06" creationId="{DF30D76B-6A91-4FE8-ABE5-536136FDB355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07" creationId="{96C610C5-4097-4E42-96D2-17BDDF21BC15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08" creationId="{1952541A-CA93-4C8F-B33B-DB7A8965DAB6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09" creationId="{A5B0B29A-2FB4-4E23-9F0F-59858D10A4F2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10" creationId="{03CF31E8-704B-4893-8E02-4AE9B7C26B84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11" creationId="{0EED7054-7085-4B6D-AE96-B6B5480CD431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12" creationId="{0BC47252-A1D6-401E-BFF2-E24ED2417FF8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13" creationId="{62367C41-2217-46E0-BE27-2E9C38B97EC9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14" creationId="{50186E22-F29F-4CB1-AEBF-A20C2DCFE26C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15" creationId="{29C7A622-2020-4DBA-A998-B08DD4A414DC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16" creationId="{2969F52D-E9FF-4317-B6AA-96817A04B6FD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17" creationId="{99B1B6C9-2839-4B7B-90DB-9E9ABE6EC311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18" creationId="{CD5C14CE-259C-48C0-AD77-A3C09155BF58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19" creationId="{66F1898C-E7EF-4F5B-A954-8F9CB01E2E86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20" creationId="{1B81A13A-6F17-4302-B66A-D3903B36F51C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21" creationId="{B7D1E86B-655A-4104-99AC-C7341F32667A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22" creationId="{52C8DFE9-931D-4998-9211-512F4201F9FD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23" creationId="{EE463C37-CFBB-4DF7-9244-B169DBEBDDC7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24" creationId="{1D3ECFB2-157F-4387-A1AB-5DA7C6223391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25" creationId="{EE45B27E-3407-4461-97C1-9C37EC868B3C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26" creationId="{F8DA039A-6EE1-4C21-8DF4-4210C4239656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27" creationId="{3620788C-3AF1-4FCC-AD00-27D5AA85DAE9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28" creationId="{2AC02F29-C5EF-4F28-835A-F4BF274EA8A0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29" creationId="{42E1C525-41DC-47AC-9054-EC1075D54C7D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30" creationId="{F07B746E-8FDF-485C-810A-CBA7C5A8E526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31" creationId="{1C65CA8F-BBD5-441F-ABAA-D5AF851FDFCA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32" creationId="{662B6BA5-3606-4070-B23A-E9A7147FDC02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33" creationId="{52A2F885-EDBC-419E-A8A8-7DF76F959648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34" creationId="{3319AA6F-7F51-469D-83E9-FD50C053D5B2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35" creationId="{76BD5A43-5397-4879-819F-220309F8E5DC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36" creationId="{60B73C2F-6E9F-4B93-937D-3CC5EEBB704B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37" creationId="{3A6B2E30-F025-45F8-AC4F-DB9D5E3A1BF7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38" creationId="{C814D197-6014-4143-B83A-CEAC83D41EE9}"/>
          </ac:spMkLst>
        </pc:spChg>
        <pc:spChg chg="del mod topLvl">
          <ac:chgData name="nessco plasm" userId="0980056f65c0fb3f" providerId="LiveId" clId="{FC446AE5-76A4-49DE-828B-906685457F8E}" dt="2020-08-27T02:58:45.203" v="131" actId="478"/>
          <ac:spMkLst>
            <pc:docMk/>
            <pc:sldMk cId="3591392752" sldId="258"/>
            <ac:spMk id="139" creationId="{62AA7EC4-92C8-4EBD-9EA7-FFFF138EDC92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44" creationId="{B4BA103E-F0F0-4E1D-933D-EFD1C45B874D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45" creationId="{5622DB76-19A9-4CC5-8245-12AC4625A58C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46" creationId="{90A2CC9C-9E31-4310-819E-268CF240A7AD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47" creationId="{49A96972-56BD-4A54-BE81-D8B93F8D1D70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48" creationId="{B2C3FE29-A557-4289-8CF1-3DD2F2F7D94F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49" creationId="{E0D8CDEA-041D-4E7E-8C18-76CA756CF011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50" creationId="{405F9B1C-3811-42E6-B5C0-27D116AE8028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51" creationId="{5BDEE329-9AFB-446D-9F1E-F08C1C6D9DC4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52" creationId="{BF0EB1E4-E0E0-4243-BB90-5A4EB5163091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53" creationId="{9666A0B7-9F85-45BD-A812-CF2836E59679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54" creationId="{EECD0200-4A70-4B32-8A19-8FF254C05609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55" creationId="{95BB30B4-D118-4F44-AC55-DF4251909E3A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56" creationId="{EFC2EEBF-23FF-474E-9EA5-DE399F9D46E8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57" creationId="{973F4FCC-2DD4-4239-97D8-2B67DAC3A71D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58" creationId="{5361A453-A472-4FF6-BB50-889EF0E3688B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59" creationId="{203CF638-72C4-4D0E-8153-65B7683692A4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60" creationId="{67EAD0BA-3461-4A6E-A766-0ACD0680D667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61" creationId="{FFCD6896-1C1C-43FA-86B9-F73094FB5A82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62" creationId="{BEA3005E-9608-4656-8CC1-2E02B597ED43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63" creationId="{DE9B7315-A4BD-42AE-9A06-C5C2635668E0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64" creationId="{C55554E2-69C1-4F65-90D4-9F538D7F5667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65" creationId="{417F58C4-FE57-4D72-A047-68D5CFED20AA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66" creationId="{135FB68D-20CE-470B-953F-91FCE2948BE5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67" creationId="{20D962A0-B335-4EC9-BCC2-D05E9BEFB5F2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68" creationId="{C8AE1C03-C40D-422B-9425-E16D25B0859D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69" creationId="{FC16CE66-5EFD-4230-9E36-9E44A85BC784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70" creationId="{361F400C-C31A-46FE-959C-AD1100C7EF5F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71" creationId="{62E74650-BE4D-4080-A74D-77F47108193B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72" creationId="{883BBDC0-419A-4C57-9435-D959E83DCFE6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73" creationId="{9CC56923-649D-4AEA-8D48-4736AA4ED6A2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74" creationId="{9B12469F-F7C5-48CC-82BF-EAEBACA38693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75" creationId="{90876B65-DC7B-4F84-8C7F-5EC1391759AF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76" creationId="{E2924861-3FC6-42F4-88EB-4C594760DAC5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77" creationId="{C0E40CE4-F2F6-4D75-BAA5-9369A1B18C69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78" creationId="{EB252756-5F74-4EA0-8A77-CECF77D14831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79" creationId="{0A2BAA77-0108-44D3-B07E-238043F5731D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80" creationId="{80E171BC-CC12-48FC-B994-41ED1D783E40}"/>
          </ac:spMkLst>
        </pc:spChg>
        <pc:spChg chg="mod topLvl">
          <ac:chgData name="nessco plasm" userId="0980056f65c0fb3f" providerId="LiveId" clId="{FC446AE5-76A4-49DE-828B-906685457F8E}" dt="2020-08-27T03:05:35.104" v="186" actId="208"/>
          <ac:spMkLst>
            <pc:docMk/>
            <pc:sldMk cId="3591392752" sldId="258"/>
            <ac:spMk id="181" creationId="{F6790449-EBDB-482E-99EF-58F38C8DE48A}"/>
          </ac:spMkLst>
        </pc:spChg>
        <pc:spChg chg="mod topLvl">
          <ac:chgData name="nessco plasm" userId="0980056f65c0fb3f" providerId="LiveId" clId="{FC446AE5-76A4-49DE-828B-906685457F8E}" dt="2020-08-27T02:59:04.204" v="139" actId="1582"/>
          <ac:spMkLst>
            <pc:docMk/>
            <pc:sldMk cId="3591392752" sldId="258"/>
            <ac:spMk id="182" creationId="{EC033C34-D1C3-4DFE-81C2-6198D02FDFBA}"/>
          </ac:spMkLst>
        </pc:spChg>
        <pc:grpChg chg="del mod">
          <ac:chgData name="nessco plasm" userId="0980056f65c0fb3f" providerId="LiveId" clId="{FC446AE5-76A4-49DE-828B-906685457F8E}" dt="2020-08-27T02:48:27.931" v="87" actId="165"/>
          <ac:grpSpMkLst>
            <pc:docMk/>
            <pc:sldMk cId="3591392752" sldId="258"/>
            <ac:grpSpMk id="4" creationId="{4E67EDCD-AD80-41E1-9217-F2789A8E7942}"/>
          </ac:grpSpMkLst>
        </pc:grpChg>
        <pc:grpChg chg="del mod topLvl">
          <ac:chgData name="nessco plasm" userId="0980056f65c0fb3f" providerId="LiveId" clId="{FC446AE5-76A4-49DE-828B-906685457F8E}" dt="2020-08-27T02:48:28.367" v="88" actId="165"/>
          <ac:grpSpMkLst>
            <pc:docMk/>
            <pc:sldMk cId="3591392752" sldId="258"/>
            <ac:grpSpMk id="37" creationId="{4E67EDCD-AD80-41E1-9217-F2789A8E7942}"/>
          </ac:grpSpMkLst>
        </pc:grpChg>
        <pc:grpChg chg="del mod topLvl">
          <ac:chgData name="nessco plasm" userId="0980056f65c0fb3f" providerId="LiveId" clId="{FC446AE5-76A4-49DE-828B-906685457F8E}" dt="2020-08-27T02:48:28.367" v="88" actId="165"/>
          <ac:grpSpMkLst>
            <pc:docMk/>
            <pc:sldMk cId="3591392752" sldId="258"/>
            <ac:grpSpMk id="89" creationId="{4E67EDCD-AD80-41E1-9217-F2789A8E7942}"/>
          </ac:grpSpMkLst>
        </pc:grpChg>
        <pc:grpChg chg="add del mod">
          <ac:chgData name="nessco plasm" userId="0980056f65c0fb3f" providerId="LiveId" clId="{FC446AE5-76A4-49DE-828B-906685457F8E}" dt="2020-08-27T02:49:29.388" v="93" actId="165"/>
          <ac:grpSpMkLst>
            <pc:docMk/>
            <pc:sldMk cId="3591392752" sldId="258"/>
            <ac:grpSpMk id="92" creationId="{7297FD18-99D9-449C-8BAF-B6F0001ADE90}"/>
          </ac:grpSpMkLst>
        </pc:grpChg>
        <pc:grpChg chg="del mod">
          <ac:chgData name="nessco plasm" userId="0980056f65c0fb3f" providerId="LiveId" clId="{FC446AE5-76A4-49DE-828B-906685457F8E}" dt="2020-08-27T02:55:34.646" v="120" actId="165"/>
          <ac:grpSpMkLst>
            <pc:docMk/>
            <pc:sldMk cId="3591392752" sldId="258"/>
            <ac:grpSpMk id="95" creationId="{DAEAF893-0F54-4820-A2A3-815722CECDE2}"/>
          </ac:grpSpMkLst>
        </pc:grpChg>
        <pc:grpChg chg="del mod topLvl">
          <ac:chgData name="nessco plasm" userId="0980056f65c0fb3f" providerId="LiveId" clId="{FC446AE5-76A4-49DE-828B-906685457F8E}" dt="2020-08-27T02:55:35.409" v="121" actId="165"/>
          <ac:grpSpMkLst>
            <pc:docMk/>
            <pc:sldMk cId="3591392752" sldId="258"/>
            <ac:grpSpMk id="96" creationId="{DAEAF893-0F54-4820-A2A3-815722CECDE2}"/>
          </ac:grpSpMkLst>
        </pc:grpChg>
        <pc:grpChg chg="del mod topLvl">
          <ac:chgData name="nessco plasm" userId="0980056f65c0fb3f" providerId="LiveId" clId="{FC446AE5-76A4-49DE-828B-906685457F8E}" dt="2020-08-27T02:55:35.917" v="122" actId="165"/>
          <ac:grpSpMkLst>
            <pc:docMk/>
            <pc:sldMk cId="3591392752" sldId="258"/>
            <ac:grpSpMk id="97" creationId="{DAEAF893-0F54-4820-A2A3-815722CECDE2}"/>
          </ac:grpSpMkLst>
        </pc:grpChg>
        <pc:grpChg chg="del mod">
          <ac:chgData name="nessco plasm" userId="0980056f65c0fb3f" providerId="LiveId" clId="{FC446AE5-76A4-49DE-828B-906685457F8E}" dt="2020-08-27T02:58:52.945" v="134" actId="165"/>
          <ac:grpSpMkLst>
            <pc:docMk/>
            <pc:sldMk cId="3591392752" sldId="258"/>
            <ac:grpSpMk id="142" creationId="{CE6E0B00-51B3-420A-A547-61504C080D65}"/>
          </ac:grpSpMkLst>
        </pc:grpChg>
        <pc:grpChg chg="del mod topLvl">
          <ac:chgData name="nessco plasm" userId="0980056f65c0fb3f" providerId="LiveId" clId="{FC446AE5-76A4-49DE-828B-906685457F8E}" dt="2020-08-27T02:58:53.191" v="135" actId="165"/>
          <ac:grpSpMkLst>
            <pc:docMk/>
            <pc:sldMk cId="3591392752" sldId="258"/>
            <ac:grpSpMk id="143" creationId="{CE6E0B00-51B3-420A-A547-61504C080D65}"/>
          </ac:grpSpMkLst>
        </pc:grpChg>
        <pc:picChg chg="add del mod">
          <ac:chgData name="nessco plasm" userId="0980056f65c0fb3f" providerId="LiveId" clId="{FC446AE5-76A4-49DE-828B-906685457F8E}" dt="2020-08-27T02:48:27.372" v="86" actId="27803"/>
          <ac:picMkLst>
            <pc:docMk/>
            <pc:sldMk cId="3591392752" sldId="258"/>
            <ac:picMk id="3" creationId="{4E67EDCD-AD80-41E1-9217-F2789A8E7942}"/>
          </ac:picMkLst>
        </pc:picChg>
        <pc:picChg chg="add del mod">
          <ac:chgData name="nessco plasm" userId="0980056f65c0fb3f" providerId="LiveId" clId="{FC446AE5-76A4-49DE-828B-906685457F8E}" dt="2020-08-27T02:55:33.785" v="119" actId="27803"/>
          <ac:picMkLst>
            <pc:docMk/>
            <pc:sldMk cId="3591392752" sldId="258"/>
            <ac:picMk id="94" creationId="{DAEAF893-0F54-4820-A2A3-815722CECDE2}"/>
          </ac:picMkLst>
        </pc:picChg>
        <pc:picChg chg="add del mod">
          <ac:chgData name="nessco plasm" userId="0980056f65c0fb3f" providerId="LiveId" clId="{FC446AE5-76A4-49DE-828B-906685457F8E}" dt="2020-08-27T02:58:52.308" v="133" actId="27803"/>
          <ac:picMkLst>
            <pc:docMk/>
            <pc:sldMk cId="3591392752" sldId="258"/>
            <ac:picMk id="141" creationId="{CE6E0B00-51B3-420A-A547-61504C080D6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DDCAD8-785B-43A2-BAF1-B5A88236F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39988A-DCC7-4ECA-A6B5-8D66B2509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A337F0-C872-4F7F-B621-4ACFB1218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654F-8F3F-4B5F-BA0B-120BE456AB0F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A9B2B4-8798-4A99-92E3-5DFAAD907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992015-9744-4435-9DEA-F29EDD119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F09-9603-4323-9E00-1D5163D32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62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57B0CA-A731-4FD7-AD2A-F93AFD631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817FD3F-81C9-43E2-8BF4-C3B2606BB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39615F-0630-47E7-8373-BCDA0947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654F-8F3F-4B5F-BA0B-120BE456AB0F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B04DBF-3A3A-4E06-A8F5-83DDA54DE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5233B6-58E6-4827-A922-5F8BDE26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F09-9603-4323-9E00-1D5163D32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05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330EB28-401F-4730-B3C6-D976BD932C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43026D-E5D7-4486-BD8D-3F90F578D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5CBBDB-DE66-430B-BCDF-8442981F0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654F-8F3F-4B5F-BA0B-120BE456AB0F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C9BD1-F0ED-4679-AED6-253257BC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A874ED-8919-4CC2-B7A5-1C9DF031D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F09-9603-4323-9E00-1D5163D32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0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248E0-44F4-4808-A5F0-4D3755FC9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D0FB3C-C41D-400E-BF99-09C5519F3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0D1C07-D289-42D5-B9B6-030A3F8F7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654F-8F3F-4B5F-BA0B-120BE456AB0F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2763F5-D246-443F-A3AC-B9799F7B7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5EBA2D-F45A-4198-8345-A9E46A61B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F09-9603-4323-9E00-1D5163D32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81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F0CC21-6AD6-4EAC-BAE2-5E22FEF7D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0F2E6C-F3A0-4312-AC9B-99533613D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4CDE29-5515-4F6B-BB11-3F27B3241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654F-8F3F-4B5F-BA0B-120BE456AB0F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17E8E9-92B1-440C-A1D0-AE42031E9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6284AE-0B86-43DB-A625-58967BBC7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F09-9603-4323-9E00-1D5163D32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83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FF63A1-51D2-4640-A3F1-CE75BF19C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2A011C-92FA-44E0-B9ED-A1EE966DBA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34562B-5179-42EB-82F4-575E7D961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2B74F7-90D4-46FD-820A-D3125ADC8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654F-8F3F-4B5F-BA0B-120BE456AB0F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EAD320-8AC3-4C30-9D5B-DA952B799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1E88DB-22CB-4183-939A-E63DC574F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F09-9603-4323-9E00-1D5163D32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44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9C2162-C873-42CB-AD80-FEFE561D6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7499FD7-6DA3-4EF4-BBEA-8024620A3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6C90E2-D084-40C9-BA3A-89ABE9D82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7B64549-40AC-4DD9-95BA-85FEECAFCE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571373B-0D86-4A11-B251-AC10657884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DECBF1B-0011-4A07-A5A0-6C9418565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654F-8F3F-4B5F-BA0B-120BE456AB0F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DFB28CD-0485-4270-8863-3F4A6A69E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2333EE7-13E6-4F5D-887D-C0CC3B947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F09-9603-4323-9E00-1D5163D32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25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A220DF-C28E-4282-A315-7D73E4FFA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ACDB14C-71F9-446B-93D5-3285189A4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654F-8F3F-4B5F-BA0B-120BE456AB0F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1F7BF99-0E25-4BF5-80BF-F9D1C942D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BF81D8E-C838-47F8-98CC-63655EE95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F09-9603-4323-9E00-1D5163D32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54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6BEBAB-2EE1-468A-8963-2A5CD9204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654F-8F3F-4B5F-BA0B-120BE456AB0F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0517C0E-4E80-4199-849E-9620F7AA4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46BEC93-9D03-441D-AAA3-71C3B6A5B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F09-9603-4323-9E00-1D5163D32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0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155A0E-7B30-4EA3-A8F0-E707B99DF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DF0CAC-BBDB-4659-82E6-BD660D5BB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E4AD143-022B-4C00-873F-869B04891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7D6F52-6E97-40EC-B015-DE57083D3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654F-8F3F-4B5F-BA0B-120BE456AB0F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BE919E-4591-480D-93FD-3FC36922C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133679-30E2-45CF-BBF8-C69607321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F09-9603-4323-9E00-1D5163D32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72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2308C4-4F1F-4866-A601-F93C7020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C92BA97-8C1B-4984-A38C-6ED8B6290F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8FCBC0E-4049-4965-A074-15F667084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A75C14-A495-4F45-B4F9-78A118A61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654F-8F3F-4B5F-BA0B-120BE456AB0F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955438E-A48F-4AFC-9CF4-6A6656C77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8309AB-1CCF-4A7C-8C47-7193F30E2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F09-9603-4323-9E00-1D5163D32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42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85790A-10FD-4185-A4D2-C56714EBB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1AC2E1-D1D9-4421-9827-5E2B5DD82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EC80BE-E9A7-40E8-8566-D69A6C8EA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3654F-8F3F-4B5F-BA0B-120BE456AB0F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183140-6EF1-4A2A-8DF7-1E4D433C5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84D31F-8455-471D-B59D-31629DA90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99F09-9603-4323-9E00-1D5163D32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4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1E0B4B08-B01A-4EBD-97C2-2B7DB7EAA0D9}"/>
              </a:ext>
            </a:extLst>
          </p:cNvPr>
          <p:cNvSpPr/>
          <p:nvPr/>
        </p:nvSpPr>
        <p:spPr>
          <a:xfrm>
            <a:off x="4282130" y="4378920"/>
            <a:ext cx="1348816" cy="1690390"/>
          </a:xfrm>
          <a:custGeom>
            <a:avLst/>
            <a:gdLst>
              <a:gd name="connsiteX0" fmla="*/ 1177691 w 1348816"/>
              <a:gd name="connsiteY0" fmla="*/ 624185 h 1690390"/>
              <a:gd name="connsiteX1" fmla="*/ 1141258 w 1348816"/>
              <a:gd name="connsiteY1" fmla="*/ 429697 h 1690390"/>
              <a:gd name="connsiteX2" fmla="*/ 637088 w 1348816"/>
              <a:gd name="connsiteY2" fmla="*/ 0 h 1690390"/>
              <a:gd name="connsiteX3" fmla="*/ 373483 w 1348816"/>
              <a:gd name="connsiteY3" fmla="*/ 163949 h 1690390"/>
              <a:gd name="connsiteX4" fmla="*/ 61123 w 1348816"/>
              <a:gd name="connsiteY4" fmla="*/ 512207 h 1690390"/>
              <a:gd name="connsiteX5" fmla="*/ 2187 w 1348816"/>
              <a:gd name="connsiteY5" fmla="*/ 823496 h 1690390"/>
              <a:gd name="connsiteX6" fmla="*/ 581902 w 1348816"/>
              <a:gd name="connsiteY6" fmla="*/ 1471256 h 1690390"/>
              <a:gd name="connsiteX7" fmla="*/ 900156 w 1348816"/>
              <a:gd name="connsiteY7" fmla="*/ 1690390 h 1690390"/>
              <a:gd name="connsiteX8" fmla="*/ 1348069 w 1348816"/>
              <a:gd name="connsiteY8" fmla="*/ 1068884 h 1690390"/>
              <a:gd name="connsiteX9" fmla="*/ 1177691 w 1348816"/>
              <a:gd name="connsiteY9" fmla="*/ 624185 h 169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8816" h="1690390">
                <a:moveTo>
                  <a:pt x="1177691" y="624185"/>
                </a:moveTo>
                <a:cubicBezTo>
                  <a:pt x="1120362" y="545425"/>
                  <a:pt x="1108039" y="480596"/>
                  <a:pt x="1141258" y="429697"/>
                </a:cubicBezTo>
                <a:cubicBezTo>
                  <a:pt x="1036781" y="175201"/>
                  <a:pt x="869081" y="32147"/>
                  <a:pt x="637088" y="0"/>
                </a:cubicBezTo>
                <a:cubicBezTo>
                  <a:pt x="537968" y="52506"/>
                  <a:pt x="450100" y="107156"/>
                  <a:pt x="373483" y="163949"/>
                </a:cubicBezTo>
                <a:cubicBezTo>
                  <a:pt x="225072" y="273784"/>
                  <a:pt x="121130" y="390049"/>
                  <a:pt x="61123" y="512207"/>
                </a:cubicBezTo>
                <a:cubicBezTo>
                  <a:pt x="12367" y="611862"/>
                  <a:pt x="-6922" y="715268"/>
                  <a:pt x="2187" y="823496"/>
                </a:cubicBezTo>
                <a:cubicBezTo>
                  <a:pt x="4866" y="1092994"/>
                  <a:pt x="198283" y="1308378"/>
                  <a:pt x="581902" y="1471256"/>
                </a:cubicBezTo>
                <a:cubicBezTo>
                  <a:pt x="680486" y="1567161"/>
                  <a:pt x="786571" y="1640562"/>
                  <a:pt x="900156" y="1690390"/>
                </a:cubicBezTo>
                <a:cubicBezTo>
                  <a:pt x="833719" y="1331952"/>
                  <a:pt x="983202" y="1124605"/>
                  <a:pt x="1348069" y="1068884"/>
                </a:cubicBezTo>
                <a:cubicBezTo>
                  <a:pt x="1356106" y="897434"/>
                  <a:pt x="1299313" y="749022"/>
                  <a:pt x="1177691" y="624185"/>
                </a:cubicBezTo>
                <a:close/>
              </a:path>
            </a:pathLst>
          </a:custGeom>
          <a:solidFill>
            <a:srgbClr val="F6A0A4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B3FD97A4-5CD7-4278-8C40-92E1426EF117}"/>
              </a:ext>
            </a:extLst>
          </p:cNvPr>
          <p:cNvSpPr/>
          <p:nvPr/>
        </p:nvSpPr>
        <p:spPr>
          <a:xfrm>
            <a:off x="5167488" y="5039002"/>
            <a:ext cx="2404216" cy="1112141"/>
          </a:xfrm>
          <a:custGeom>
            <a:avLst/>
            <a:gdLst>
              <a:gd name="connsiteX0" fmla="*/ 1000100 w 2404216"/>
              <a:gd name="connsiteY0" fmla="*/ 972979 h 1112141"/>
              <a:gd name="connsiteX1" fmla="*/ 2158994 w 2404216"/>
              <a:gd name="connsiteY1" fmla="*/ 625256 h 1112141"/>
              <a:gd name="connsiteX2" fmla="*/ 2384558 w 2404216"/>
              <a:gd name="connsiteY2" fmla="*/ 0 h 1112141"/>
              <a:gd name="connsiteX3" fmla="*/ 992599 w 2404216"/>
              <a:gd name="connsiteY3" fmla="*/ 405051 h 1112141"/>
              <a:gd name="connsiteX4" fmla="*/ 463247 w 2404216"/>
              <a:gd name="connsiteY4" fmla="*/ 408265 h 1112141"/>
              <a:gd name="connsiteX5" fmla="*/ 15334 w 2404216"/>
              <a:gd name="connsiteY5" fmla="*/ 1029771 h 1112141"/>
              <a:gd name="connsiteX6" fmla="*/ 1000100 w 2404216"/>
              <a:gd name="connsiteY6" fmla="*/ 972979 h 1112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4216" h="1112141">
                <a:moveTo>
                  <a:pt x="1000100" y="972979"/>
                </a:moveTo>
                <a:cubicBezTo>
                  <a:pt x="1514450" y="931724"/>
                  <a:pt x="1901284" y="815459"/>
                  <a:pt x="2158994" y="625256"/>
                </a:cubicBezTo>
                <a:cubicBezTo>
                  <a:pt x="2368485" y="334863"/>
                  <a:pt x="2444030" y="126444"/>
                  <a:pt x="2384558" y="0"/>
                </a:cubicBezTo>
                <a:cubicBezTo>
                  <a:pt x="1990223" y="342900"/>
                  <a:pt x="1526237" y="477917"/>
                  <a:pt x="992599" y="405051"/>
                </a:cubicBezTo>
                <a:cubicBezTo>
                  <a:pt x="783108" y="385227"/>
                  <a:pt x="606300" y="386298"/>
                  <a:pt x="463247" y="408265"/>
                </a:cubicBezTo>
                <a:cubicBezTo>
                  <a:pt x="98380" y="464522"/>
                  <a:pt x="-51103" y="671870"/>
                  <a:pt x="15334" y="1029771"/>
                </a:cubicBezTo>
                <a:cubicBezTo>
                  <a:pt x="298226" y="1156216"/>
                  <a:pt x="626660" y="1136928"/>
                  <a:pt x="1000100" y="972979"/>
                </a:cubicBezTo>
                <a:close/>
              </a:path>
            </a:pathLst>
          </a:custGeom>
          <a:solidFill>
            <a:srgbClr val="F8B8BB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F995C152-4EDB-402C-AC94-19E72B57C949}"/>
              </a:ext>
            </a:extLst>
          </p:cNvPr>
          <p:cNvSpPr/>
          <p:nvPr/>
        </p:nvSpPr>
        <p:spPr>
          <a:xfrm>
            <a:off x="2244598" y="4219792"/>
            <a:ext cx="1044773" cy="861536"/>
          </a:xfrm>
          <a:custGeom>
            <a:avLst/>
            <a:gdLst>
              <a:gd name="connsiteX0" fmla="*/ 575965 w 1044773"/>
              <a:gd name="connsiteY0" fmla="*/ 665440 h 861536"/>
              <a:gd name="connsiteX1" fmla="*/ 1044773 w 1044773"/>
              <a:gd name="connsiteY1" fmla="*/ 861537 h 861536"/>
              <a:gd name="connsiteX2" fmla="*/ 570607 w 1044773"/>
              <a:gd name="connsiteY2" fmla="*/ 474166 h 861536"/>
              <a:gd name="connsiteX3" fmla="*/ 99120 w 1044773"/>
              <a:gd name="connsiteY3" fmla="*/ 0 h 861536"/>
              <a:gd name="connsiteX4" fmla="*/ 24646 w 1044773"/>
              <a:gd name="connsiteY4" fmla="*/ 116265 h 861536"/>
              <a:gd name="connsiteX5" fmla="*/ 0 w 1044773"/>
              <a:gd name="connsiteY5" fmla="*/ 165021 h 861536"/>
              <a:gd name="connsiteX6" fmla="*/ 575965 w 1044773"/>
              <a:gd name="connsiteY6" fmla="*/ 665440 h 86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4773" h="861536">
                <a:moveTo>
                  <a:pt x="575965" y="665440"/>
                </a:moveTo>
                <a:cubicBezTo>
                  <a:pt x="714732" y="792956"/>
                  <a:pt x="870645" y="858322"/>
                  <a:pt x="1044773" y="861537"/>
                </a:cubicBezTo>
                <a:cubicBezTo>
                  <a:pt x="968692" y="647760"/>
                  <a:pt x="810101" y="518637"/>
                  <a:pt x="570607" y="474166"/>
                </a:cubicBezTo>
                <a:cubicBezTo>
                  <a:pt x="355759" y="420053"/>
                  <a:pt x="198775" y="261997"/>
                  <a:pt x="99120" y="0"/>
                </a:cubicBezTo>
                <a:cubicBezTo>
                  <a:pt x="73402" y="33754"/>
                  <a:pt x="48220" y="72330"/>
                  <a:pt x="24646" y="116265"/>
                </a:cubicBezTo>
                <a:cubicBezTo>
                  <a:pt x="16609" y="131802"/>
                  <a:pt x="8037" y="147876"/>
                  <a:pt x="0" y="165021"/>
                </a:cubicBezTo>
                <a:cubicBezTo>
                  <a:pt x="100727" y="386298"/>
                  <a:pt x="292537" y="553462"/>
                  <a:pt x="575965" y="665440"/>
                </a:cubicBezTo>
                <a:close/>
              </a:path>
            </a:pathLst>
          </a:custGeom>
          <a:solidFill>
            <a:srgbClr val="F8B8BB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36691C52-6DB4-4E8B-8A2F-EF4D1DC3925B}"/>
              </a:ext>
            </a:extLst>
          </p:cNvPr>
          <p:cNvSpPr/>
          <p:nvPr/>
        </p:nvSpPr>
        <p:spPr>
          <a:xfrm>
            <a:off x="2531776" y="3838923"/>
            <a:ext cx="2123836" cy="1094401"/>
          </a:xfrm>
          <a:custGeom>
            <a:avLst/>
            <a:gdLst>
              <a:gd name="connsiteX0" fmla="*/ 240030 w 2123836"/>
              <a:gd name="connsiteY0" fmla="*/ 176737 h 1094401"/>
              <a:gd name="connsiteX1" fmla="*/ 0 w 2123836"/>
              <a:gd name="connsiteY1" fmla="*/ 224958 h 1094401"/>
              <a:gd name="connsiteX2" fmla="*/ 777419 w 2123836"/>
              <a:gd name="connsiteY2" fmla="*/ 840034 h 1094401"/>
              <a:gd name="connsiteX3" fmla="*/ 1811476 w 2123836"/>
              <a:gd name="connsiteY3" fmla="*/ 1051668 h 1094401"/>
              <a:gd name="connsiteX4" fmla="*/ 2123837 w 2123836"/>
              <a:gd name="connsiteY4" fmla="*/ 703410 h 1094401"/>
              <a:gd name="connsiteX5" fmla="*/ 1617523 w 2123836"/>
              <a:gd name="connsiteY5" fmla="*/ 552856 h 1094401"/>
              <a:gd name="connsiteX6" fmla="*/ 1573590 w 2123836"/>
              <a:gd name="connsiteY6" fmla="*/ 465 h 1094401"/>
              <a:gd name="connsiteX7" fmla="*/ 997625 w 2123836"/>
              <a:gd name="connsiteY7" fmla="*/ 215314 h 1094401"/>
              <a:gd name="connsiteX8" fmla="*/ 1061383 w 2123836"/>
              <a:gd name="connsiteY8" fmla="*/ 206205 h 1094401"/>
              <a:gd name="connsiteX9" fmla="*/ 1125141 w 2123836"/>
              <a:gd name="connsiteY9" fmla="*/ 214242 h 1094401"/>
              <a:gd name="connsiteX10" fmla="*/ 1161038 w 2123836"/>
              <a:gd name="connsiteY10" fmla="*/ 264605 h 1094401"/>
              <a:gd name="connsiteX11" fmla="*/ 1096744 w 2123836"/>
              <a:gd name="connsiteY11" fmla="*/ 398015 h 1094401"/>
              <a:gd name="connsiteX12" fmla="*/ 929045 w 2123836"/>
              <a:gd name="connsiteY12" fmla="*/ 464452 h 1094401"/>
              <a:gd name="connsiteX13" fmla="*/ 773132 w 2123836"/>
              <a:gd name="connsiteY13" fmla="*/ 419446 h 1094401"/>
              <a:gd name="connsiteX14" fmla="*/ 608112 w 2123836"/>
              <a:gd name="connsiteY14" fmla="*/ 320863 h 1094401"/>
              <a:gd name="connsiteX15" fmla="*/ 240030 w 2123836"/>
              <a:gd name="connsiteY15" fmla="*/ 176737 h 1094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23836" h="1094401">
                <a:moveTo>
                  <a:pt x="240030" y="176737"/>
                </a:moveTo>
                <a:cubicBezTo>
                  <a:pt x="149483" y="176737"/>
                  <a:pt x="69652" y="192811"/>
                  <a:pt x="0" y="224958"/>
                </a:cubicBezTo>
                <a:cubicBezTo>
                  <a:pt x="226635" y="329971"/>
                  <a:pt x="485954" y="534639"/>
                  <a:pt x="777419" y="840034"/>
                </a:cubicBezTo>
                <a:cubicBezTo>
                  <a:pt x="1079599" y="1078993"/>
                  <a:pt x="1424642" y="1149716"/>
                  <a:pt x="1811476" y="1051668"/>
                </a:cubicBezTo>
                <a:cubicBezTo>
                  <a:pt x="1870948" y="928974"/>
                  <a:pt x="1974890" y="813245"/>
                  <a:pt x="2123837" y="703410"/>
                </a:cubicBezTo>
                <a:lnTo>
                  <a:pt x="1617523" y="552856"/>
                </a:lnTo>
                <a:cubicBezTo>
                  <a:pt x="1633597" y="434448"/>
                  <a:pt x="1618595" y="250675"/>
                  <a:pt x="1573590" y="465"/>
                </a:cubicBezTo>
                <a:cubicBezTo>
                  <a:pt x="1332488" y="-6500"/>
                  <a:pt x="1140143" y="64759"/>
                  <a:pt x="997625" y="215314"/>
                </a:cubicBezTo>
                <a:cubicBezTo>
                  <a:pt x="1014770" y="213170"/>
                  <a:pt x="1036201" y="209956"/>
                  <a:pt x="1061383" y="206205"/>
                </a:cubicBezTo>
                <a:cubicBezTo>
                  <a:pt x="1089243" y="206205"/>
                  <a:pt x="1110675" y="208884"/>
                  <a:pt x="1125141" y="214242"/>
                </a:cubicBezTo>
                <a:cubicBezTo>
                  <a:pt x="1148715" y="222814"/>
                  <a:pt x="1161038" y="239959"/>
                  <a:pt x="1161038" y="264605"/>
                </a:cubicBezTo>
                <a:cubicBezTo>
                  <a:pt x="1161038" y="313361"/>
                  <a:pt x="1139607" y="357831"/>
                  <a:pt x="1096744" y="398015"/>
                </a:cubicBezTo>
                <a:cubicBezTo>
                  <a:pt x="1049060" y="441949"/>
                  <a:pt x="993338" y="464452"/>
                  <a:pt x="929045" y="464452"/>
                </a:cubicBezTo>
                <a:cubicBezTo>
                  <a:pt x="884575" y="464452"/>
                  <a:pt x="832604" y="449450"/>
                  <a:pt x="773132" y="419446"/>
                </a:cubicBezTo>
                <a:cubicBezTo>
                  <a:pt x="744736" y="404444"/>
                  <a:pt x="689550" y="371762"/>
                  <a:pt x="608112" y="320863"/>
                </a:cubicBezTo>
                <a:cubicBezTo>
                  <a:pt x="455414" y="224958"/>
                  <a:pt x="333256" y="176737"/>
                  <a:pt x="240030" y="176737"/>
                </a:cubicBezTo>
                <a:close/>
              </a:path>
            </a:pathLst>
          </a:custGeom>
          <a:solidFill>
            <a:srgbClr val="F8B8BB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D1085258-3198-483F-9B52-CEB9AF06793C}"/>
              </a:ext>
            </a:extLst>
          </p:cNvPr>
          <p:cNvSpPr/>
          <p:nvPr/>
        </p:nvSpPr>
        <p:spPr>
          <a:xfrm>
            <a:off x="3000585" y="2431155"/>
            <a:ext cx="1263818" cy="1628438"/>
          </a:xfrm>
          <a:custGeom>
            <a:avLst/>
            <a:gdLst>
              <a:gd name="connsiteX0" fmla="*/ 382548 w 1263818"/>
              <a:gd name="connsiteY0" fmla="*/ 1807 h 1628438"/>
              <a:gd name="connsiteX1" fmla="*/ 152162 w 1263818"/>
              <a:gd name="connsiteY1" fmla="*/ 55385 h 1628438"/>
              <a:gd name="connsiteX2" fmla="*/ 152162 w 1263818"/>
              <a:gd name="connsiteY2" fmla="*/ 480260 h 1628438"/>
              <a:gd name="connsiteX3" fmla="*/ 0 w 1263818"/>
              <a:gd name="connsiteY3" fmla="*/ 1245891 h 1628438"/>
              <a:gd name="connsiteX4" fmla="*/ 324683 w 1263818"/>
              <a:gd name="connsiteY4" fmla="*/ 1511103 h 1628438"/>
              <a:gd name="connsiteX5" fmla="*/ 334863 w 1263818"/>
              <a:gd name="connsiteY5" fmla="*/ 1537356 h 1628438"/>
              <a:gd name="connsiteX6" fmla="*/ 339149 w 1263818"/>
              <a:gd name="connsiteY6" fmla="*/ 1548072 h 1628438"/>
              <a:gd name="connsiteX7" fmla="*/ 360581 w 1263818"/>
              <a:gd name="connsiteY7" fmla="*/ 1596292 h 1628438"/>
              <a:gd name="connsiteX8" fmla="*/ 470952 w 1263818"/>
              <a:gd name="connsiteY8" fmla="*/ 1628439 h 1628438"/>
              <a:gd name="connsiteX9" fmla="*/ 528816 w 1263818"/>
              <a:gd name="connsiteY9" fmla="*/ 1623081 h 1628438"/>
              <a:gd name="connsiteX10" fmla="*/ 1104781 w 1263818"/>
              <a:gd name="connsiteY10" fmla="*/ 1408232 h 1628438"/>
              <a:gd name="connsiteX11" fmla="*/ 1186220 w 1263818"/>
              <a:gd name="connsiteY11" fmla="*/ 965677 h 1628438"/>
              <a:gd name="connsiteX12" fmla="*/ 1257479 w 1263818"/>
              <a:gd name="connsiteY12" fmla="*/ 853699 h 1628438"/>
              <a:gd name="connsiteX13" fmla="*/ 1261229 w 1263818"/>
              <a:gd name="connsiteY13" fmla="*/ 849413 h 1628438"/>
              <a:gd name="connsiteX14" fmla="*/ 515957 w 1263818"/>
              <a:gd name="connsiteY14" fmla="*/ 185044 h 1628438"/>
              <a:gd name="connsiteX15" fmla="*/ 382548 w 1263818"/>
              <a:gd name="connsiteY15" fmla="*/ 1807 h 1628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63818" h="1628438">
                <a:moveTo>
                  <a:pt x="382548" y="1807"/>
                </a:moveTo>
                <a:cubicBezTo>
                  <a:pt x="305395" y="22166"/>
                  <a:pt x="228243" y="39847"/>
                  <a:pt x="152162" y="55385"/>
                </a:cubicBezTo>
                <a:cubicBezTo>
                  <a:pt x="-15538" y="120215"/>
                  <a:pt x="-15538" y="261661"/>
                  <a:pt x="152162" y="480260"/>
                </a:cubicBezTo>
                <a:cubicBezTo>
                  <a:pt x="330041" y="703680"/>
                  <a:pt x="279142" y="959248"/>
                  <a:pt x="0" y="1245891"/>
                </a:cubicBezTo>
                <a:cubicBezTo>
                  <a:pt x="166092" y="1306434"/>
                  <a:pt x="274320" y="1394838"/>
                  <a:pt x="324683" y="1511103"/>
                </a:cubicBezTo>
                <a:cubicBezTo>
                  <a:pt x="327898" y="1519139"/>
                  <a:pt x="331113" y="1528248"/>
                  <a:pt x="334863" y="1537356"/>
                </a:cubicBezTo>
                <a:cubicBezTo>
                  <a:pt x="335935" y="1540571"/>
                  <a:pt x="337542" y="1544321"/>
                  <a:pt x="339149" y="1548072"/>
                </a:cubicBezTo>
                <a:cubicBezTo>
                  <a:pt x="351472" y="1578075"/>
                  <a:pt x="358438" y="1593613"/>
                  <a:pt x="360581" y="1596292"/>
                </a:cubicBezTo>
                <a:cubicBezTo>
                  <a:pt x="378797" y="1617723"/>
                  <a:pt x="415766" y="1628439"/>
                  <a:pt x="470952" y="1628439"/>
                </a:cubicBezTo>
                <a:cubicBezTo>
                  <a:pt x="477917" y="1628439"/>
                  <a:pt x="497205" y="1626832"/>
                  <a:pt x="528816" y="1623081"/>
                </a:cubicBezTo>
                <a:cubicBezTo>
                  <a:pt x="671870" y="1473062"/>
                  <a:pt x="863679" y="1401267"/>
                  <a:pt x="1104781" y="1408232"/>
                </a:cubicBezTo>
                <a:cubicBezTo>
                  <a:pt x="1073706" y="1250177"/>
                  <a:pt x="1101031" y="1102837"/>
                  <a:pt x="1186220" y="965677"/>
                </a:cubicBezTo>
                <a:cubicBezTo>
                  <a:pt x="1207651" y="927101"/>
                  <a:pt x="1231225" y="889596"/>
                  <a:pt x="1257479" y="853699"/>
                </a:cubicBezTo>
                <a:cubicBezTo>
                  <a:pt x="1258550" y="852092"/>
                  <a:pt x="1260158" y="850484"/>
                  <a:pt x="1261229" y="849413"/>
                </a:cubicBezTo>
                <a:cubicBezTo>
                  <a:pt x="1292305" y="391320"/>
                  <a:pt x="1043702" y="170042"/>
                  <a:pt x="515957" y="185044"/>
                </a:cubicBezTo>
                <a:cubicBezTo>
                  <a:pt x="526137" y="49491"/>
                  <a:pt x="481667" y="-11588"/>
                  <a:pt x="382548" y="1807"/>
                </a:cubicBezTo>
                <a:close/>
              </a:path>
            </a:pathLst>
          </a:custGeom>
          <a:solidFill>
            <a:srgbClr val="FACFD1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EA8D0165-9ADE-4B31-8865-3101B78F5E5E}"/>
              </a:ext>
            </a:extLst>
          </p:cNvPr>
          <p:cNvSpPr/>
          <p:nvPr/>
        </p:nvSpPr>
        <p:spPr>
          <a:xfrm>
            <a:off x="2343717" y="4063345"/>
            <a:ext cx="1999535" cy="1140462"/>
          </a:xfrm>
          <a:custGeom>
            <a:avLst/>
            <a:gdLst>
              <a:gd name="connsiteX0" fmla="*/ 85725 w 1999535"/>
              <a:gd name="connsiteY0" fmla="*/ 64294 h 1140462"/>
              <a:gd name="connsiteX1" fmla="*/ 0 w 1999535"/>
              <a:gd name="connsiteY1" fmla="*/ 155912 h 1140462"/>
              <a:gd name="connsiteX2" fmla="*/ 471488 w 1999535"/>
              <a:gd name="connsiteY2" fmla="*/ 630079 h 1140462"/>
              <a:gd name="connsiteX3" fmla="*/ 945654 w 1999535"/>
              <a:gd name="connsiteY3" fmla="*/ 1017448 h 1140462"/>
              <a:gd name="connsiteX4" fmla="*/ 1015306 w 1999535"/>
              <a:gd name="connsiteY4" fmla="*/ 1014770 h 1140462"/>
              <a:gd name="connsiteX5" fmla="*/ 1940600 w 1999535"/>
              <a:gd name="connsiteY5" fmla="*/ 1137999 h 1140462"/>
              <a:gd name="connsiteX6" fmla="*/ 1999536 w 1999535"/>
              <a:gd name="connsiteY6" fmla="*/ 826710 h 1140462"/>
              <a:gd name="connsiteX7" fmla="*/ 965478 w 1999535"/>
              <a:gd name="connsiteY7" fmla="*/ 615077 h 1140462"/>
              <a:gd name="connsiteX8" fmla="*/ 188059 w 1999535"/>
              <a:gd name="connsiteY8" fmla="*/ 0 h 1140462"/>
              <a:gd name="connsiteX9" fmla="*/ 85725 w 1999535"/>
              <a:gd name="connsiteY9" fmla="*/ 64294 h 1140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99535" h="1140462">
                <a:moveTo>
                  <a:pt x="85725" y="64294"/>
                </a:moveTo>
                <a:cubicBezTo>
                  <a:pt x="55721" y="88940"/>
                  <a:pt x="27325" y="119479"/>
                  <a:pt x="0" y="155912"/>
                </a:cubicBezTo>
                <a:cubicBezTo>
                  <a:pt x="99655" y="417909"/>
                  <a:pt x="256639" y="576501"/>
                  <a:pt x="471488" y="630079"/>
                </a:cubicBezTo>
                <a:cubicBezTo>
                  <a:pt x="711517" y="674548"/>
                  <a:pt x="869573" y="803672"/>
                  <a:pt x="945654" y="1017448"/>
                </a:cubicBezTo>
                <a:cubicBezTo>
                  <a:pt x="968157" y="1017448"/>
                  <a:pt x="991195" y="1016377"/>
                  <a:pt x="1015306" y="1014770"/>
                </a:cubicBezTo>
                <a:cubicBezTo>
                  <a:pt x="1248370" y="1110139"/>
                  <a:pt x="1556444" y="1151394"/>
                  <a:pt x="1940600" y="1137999"/>
                </a:cubicBezTo>
                <a:cubicBezTo>
                  <a:pt x="1931491" y="1029771"/>
                  <a:pt x="1950780" y="926366"/>
                  <a:pt x="1999536" y="826710"/>
                </a:cubicBezTo>
                <a:cubicBezTo>
                  <a:pt x="1612701" y="924223"/>
                  <a:pt x="1267659" y="853499"/>
                  <a:pt x="965478" y="615077"/>
                </a:cubicBezTo>
                <a:cubicBezTo>
                  <a:pt x="674013" y="309682"/>
                  <a:pt x="414695" y="105013"/>
                  <a:pt x="188059" y="0"/>
                </a:cubicBezTo>
                <a:cubicBezTo>
                  <a:pt x="151090" y="17145"/>
                  <a:pt x="116800" y="38576"/>
                  <a:pt x="85725" y="64294"/>
                </a:cubicBezTo>
                <a:close/>
              </a:path>
            </a:pathLst>
          </a:custGeom>
          <a:solidFill>
            <a:srgbClr val="FACFD1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A11B7E43-2F1B-4432-AFE0-9FACC722480B}"/>
              </a:ext>
            </a:extLst>
          </p:cNvPr>
          <p:cNvSpPr/>
          <p:nvPr/>
        </p:nvSpPr>
        <p:spPr>
          <a:xfrm>
            <a:off x="4918682" y="3625611"/>
            <a:ext cx="2799726" cy="1182469"/>
          </a:xfrm>
          <a:custGeom>
            <a:avLst/>
            <a:gdLst>
              <a:gd name="connsiteX0" fmla="*/ 2654796 w 2799726"/>
              <a:gd name="connsiteY0" fmla="*/ 485418 h 1182469"/>
              <a:gd name="connsiteX1" fmla="*/ 2678906 w 2799726"/>
              <a:gd name="connsiteY1" fmla="*/ 386834 h 1182469"/>
              <a:gd name="connsiteX2" fmla="*/ 2794635 w 2799726"/>
              <a:gd name="connsiteY2" fmla="*/ 345579 h 1182469"/>
              <a:gd name="connsiteX3" fmla="*/ 2663905 w 2799726"/>
              <a:gd name="connsiteY3" fmla="*/ 0 h 1182469"/>
              <a:gd name="connsiteX4" fmla="*/ 1011555 w 2799726"/>
              <a:gd name="connsiteY4" fmla="*/ 618827 h 1182469"/>
              <a:gd name="connsiteX5" fmla="*/ 443627 w 2799726"/>
              <a:gd name="connsiteY5" fmla="*/ 555605 h 1182469"/>
              <a:gd name="connsiteX6" fmla="*/ 0 w 2799726"/>
              <a:gd name="connsiteY6" fmla="*/ 752773 h 1182469"/>
              <a:gd name="connsiteX7" fmla="*/ 504170 w 2799726"/>
              <a:gd name="connsiteY7" fmla="*/ 1182469 h 1182469"/>
              <a:gd name="connsiteX8" fmla="*/ 731877 w 2799726"/>
              <a:gd name="connsiteY8" fmla="*/ 1073705 h 1182469"/>
              <a:gd name="connsiteX9" fmla="*/ 1351240 w 2799726"/>
              <a:gd name="connsiteY9" fmla="*/ 1119247 h 1182469"/>
              <a:gd name="connsiteX10" fmla="*/ 1881664 w 2799726"/>
              <a:gd name="connsiteY10" fmla="*/ 1023342 h 1182469"/>
              <a:gd name="connsiteX11" fmla="*/ 2374047 w 2799726"/>
              <a:gd name="connsiteY11" fmla="*/ 706160 h 1182469"/>
              <a:gd name="connsiteX12" fmla="*/ 2654796 w 2799726"/>
              <a:gd name="connsiteY12" fmla="*/ 485418 h 118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99726" h="1182469">
                <a:moveTo>
                  <a:pt x="2654796" y="485418"/>
                </a:moveTo>
                <a:cubicBezTo>
                  <a:pt x="2657475" y="443627"/>
                  <a:pt x="2665512" y="410408"/>
                  <a:pt x="2678906" y="386834"/>
                </a:cubicBezTo>
                <a:cubicBezTo>
                  <a:pt x="2701409" y="346115"/>
                  <a:pt x="2739985" y="332184"/>
                  <a:pt x="2794635" y="345579"/>
                </a:cubicBezTo>
                <a:cubicBezTo>
                  <a:pt x="2815530" y="218063"/>
                  <a:pt x="2772132" y="102870"/>
                  <a:pt x="2663905" y="0"/>
                </a:cubicBezTo>
                <a:cubicBezTo>
                  <a:pt x="2290465" y="598468"/>
                  <a:pt x="1740218" y="804744"/>
                  <a:pt x="1011555" y="618827"/>
                </a:cubicBezTo>
                <a:cubicBezTo>
                  <a:pt x="800457" y="682049"/>
                  <a:pt x="610791" y="661154"/>
                  <a:pt x="443627" y="555605"/>
                </a:cubicBezTo>
                <a:cubicBezTo>
                  <a:pt x="276463" y="618291"/>
                  <a:pt x="128588" y="684193"/>
                  <a:pt x="0" y="752773"/>
                </a:cubicBezTo>
                <a:cubicBezTo>
                  <a:pt x="231993" y="784920"/>
                  <a:pt x="399693" y="927973"/>
                  <a:pt x="504170" y="1182469"/>
                </a:cubicBezTo>
                <a:cubicBezTo>
                  <a:pt x="536317" y="1132106"/>
                  <a:pt x="611862" y="1096208"/>
                  <a:pt x="731877" y="1073705"/>
                </a:cubicBezTo>
                <a:cubicBezTo>
                  <a:pt x="947797" y="1050667"/>
                  <a:pt x="1154073" y="1065669"/>
                  <a:pt x="1351240" y="1119247"/>
                </a:cubicBezTo>
                <a:cubicBezTo>
                  <a:pt x="1612701" y="1178183"/>
                  <a:pt x="1789509" y="1146572"/>
                  <a:pt x="1881664" y="1023342"/>
                </a:cubicBezTo>
                <a:cubicBezTo>
                  <a:pt x="2019359" y="830997"/>
                  <a:pt x="2183845" y="725448"/>
                  <a:pt x="2374047" y="706160"/>
                </a:cubicBezTo>
                <a:cubicBezTo>
                  <a:pt x="2554069" y="694908"/>
                  <a:pt x="2647296" y="620970"/>
                  <a:pt x="2654796" y="485418"/>
                </a:cubicBezTo>
                <a:close/>
              </a:path>
            </a:pathLst>
          </a:custGeom>
          <a:solidFill>
            <a:srgbClr val="FDE7E8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5BA65A6D-8ACB-47CB-8E67-9B00B68C63CF}"/>
              </a:ext>
            </a:extLst>
          </p:cNvPr>
          <p:cNvSpPr/>
          <p:nvPr/>
        </p:nvSpPr>
        <p:spPr>
          <a:xfrm>
            <a:off x="5929701" y="3586499"/>
            <a:ext cx="1652349" cy="724283"/>
          </a:xfrm>
          <a:custGeom>
            <a:avLst/>
            <a:gdLst>
              <a:gd name="connsiteX0" fmla="*/ 1652350 w 1652349"/>
              <a:gd name="connsiteY0" fmla="*/ 39648 h 724283"/>
              <a:gd name="connsiteX1" fmla="*/ 1605736 w 1652349"/>
              <a:gd name="connsiteY1" fmla="*/ 0 h 724283"/>
              <a:gd name="connsiteX2" fmla="*/ 105549 w 1652349"/>
              <a:gd name="connsiteY2" fmla="*/ 515957 h 724283"/>
              <a:gd name="connsiteX3" fmla="*/ 0 w 1652349"/>
              <a:gd name="connsiteY3" fmla="*/ 658475 h 724283"/>
              <a:gd name="connsiteX4" fmla="*/ 1652350 w 1652349"/>
              <a:gd name="connsiteY4" fmla="*/ 39648 h 724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2349" h="724283">
                <a:moveTo>
                  <a:pt x="1652350" y="39648"/>
                </a:moveTo>
                <a:cubicBezTo>
                  <a:pt x="1637883" y="26253"/>
                  <a:pt x="1622345" y="13395"/>
                  <a:pt x="1605736" y="0"/>
                </a:cubicBezTo>
                <a:cubicBezTo>
                  <a:pt x="1084421" y="407729"/>
                  <a:pt x="584537" y="579715"/>
                  <a:pt x="105549" y="515957"/>
                </a:cubicBezTo>
                <a:cubicBezTo>
                  <a:pt x="122158" y="578108"/>
                  <a:pt x="86796" y="625792"/>
                  <a:pt x="0" y="658475"/>
                </a:cubicBezTo>
                <a:cubicBezTo>
                  <a:pt x="729198" y="843856"/>
                  <a:pt x="1279445" y="637580"/>
                  <a:pt x="1652350" y="39648"/>
                </a:cubicBezTo>
                <a:close/>
              </a:path>
            </a:pathLst>
          </a:custGeom>
          <a:solidFill>
            <a:srgbClr val="F8B8BB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D403B081-FB23-4102-A5D7-7AE29A4D6C19}"/>
              </a:ext>
            </a:extLst>
          </p:cNvPr>
          <p:cNvSpPr/>
          <p:nvPr/>
        </p:nvSpPr>
        <p:spPr>
          <a:xfrm>
            <a:off x="5965063" y="3521977"/>
            <a:ext cx="1571446" cy="593064"/>
          </a:xfrm>
          <a:custGeom>
            <a:avLst/>
            <a:gdLst>
              <a:gd name="connsiteX0" fmla="*/ 341829 w 1571446"/>
              <a:gd name="connsiteY0" fmla="*/ 382776 h 593064"/>
              <a:gd name="connsiteX1" fmla="*/ 192881 w 1571446"/>
              <a:gd name="connsiteY1" fmla="*/ 419209 h 593064"/>
              <a:gd name="connsiteX2" fmla="*/ 0 w 1571446"/>
              <a:gd name="connsiteY2" fmla="*/ 469037 h 593064"/>
              <a:gd name="connsiteX3" fmla="*/ 71259 w 1571446"/>
              <a:gd name="connsiteY3" fmla="*/ 579944 h 593064"/>
              <a:gd name="connsiteX4" fmla="*/ 1571447 w 1571446"/>
              <a:gd name="connsiteY4" fmla="*/ 63986 h 593064"/>
              <a:gd name="connsiteX5" fmla="*/ 864751 w 1571446"/>
              <a:gd name="connsiteY5" fmla="*/ 177572 h 593064"/>
              <a:gd name="connsiteX6" fmla="*/ 837426 w 1571446"/>
              <a:gd name="connsiteY6" fmla="*/ 200075 h 593064"/>
              <a:gd name="connsiteX7" fmla="*/ 341829 w 1571446"/>
              <a:gd name="connsiteY7" fmla="*/ 382776 h 59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1446" h="593064">
                <a:moveTo>
                  <a:pt x="341829" y="382776"/>
                </a:moveTo>
                <a:cubicBezTo>
                  <a:pt x="290929" y="395099"/>
                  <a:pt x="241102" y="406886"/>
                  <a:pt x="192881" y="419209"/>
                </a:cubicBezTo>
                <a:cubicBezTo>
                  <a:pt x="126444" y="435283"/>
                  <a:pt x="62150" y="451892"/>
                  <a:pt x="0" y="469037"/>
                </a:cubicBezTo>
                <a:cubicBezTo>
                  <a:pt x="38040" y="510292"/>
                  <a:pt x="61615" y="547261"/>
                  <a:pt x="71259" y="579944"/>
                </a:cubicBezTo>
                <a:cubicBezTo>
                  <a:pt x="550247" y="644237"/>
                  <a:pt x="1050131" y="472252"/>
                  <a:pt x="1571447" y="63986"/>
                </a:cubicBezTo>
                <a:cubicBezTo>
                  <a:pt x="1363028" y="-49599"/>
                  <a:pt x="1127284" y="-12095"/>
                  <a:pt x="864751" y="177572"/>
                </a:cubicBezTo>
                <a:cubicBezTo>
                  <a:pt x="855642" y="185073"/>
                  <a:pt x="846534" y="192574"/>
                  <a:pt x="837426" y="200075"/>
                </a:cubicBezTo>
                <a:cubicBezTo>
                  <a:pt x="727055" y="280978"/>
                  <a:pt x="561499" y="342057"/>
                  <a:pt x="341829" y="382776"/>
                </a:cubicBezTo>
                <a:close/>
              </a:path>
            </a:pathLst>
          </a:custGeom>
          <a:solidFill>
            <a:srgbClr val="FACFD1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4A2B4151-5778-4A80-B4EA-735936C33240}"/>
              </a:ext>
            </a:extLst>
          </p:cNvPr>
          <p:cNvSpPr/>
          <p:nvPr/>
        </p:nvSpPr>
        <p:spPr>
          <a:xfrm>
            <a:off x="6107580" y="3287533"/>
            <a:ext cx="693836" cy="653653"/>
          </a:xfrm>
          <a:custGeom>
            <a:avLst/>
            <a:gdLst>
              <a:gd name="connsiteX0" fmla="*/ 212706 w 693836"/>
              <a:gd name="connsiteY0" fmla="*/ 171986 h 653653"/>
              <a:gd name="connsiteX1" fmla="*/ 151626 w 693836"/>
              <a:gd name="connsiteY1" fmla="*/ 206812 h 653653"/>
              <a:gd name="connsiteX2" fmla="*/ 0 w 693836"/>
              <a:gd name="connsiteY2" fmla="*/ 182702 h 653653"/>
              <a:gd name="connsiteX3" fmla="*/ 49828 w 693836"/>
              <a:gd name="connsiteY3" fmla="*/ 653653 h 653653"/>
              <a:gd name="connsiteX4" fmla="*/ 198775 w 693836"/>
              <a:gd name="connsiteY4" fmla="*/ 617220 h 653653"/>
              <a:gd name="connsiteX5" fmla="*/ 693837 w 693836"/>
              <a:gd name="connsiteY5" fmla="*/ 434519 h 653653"/>
              <a:gd name="connsiteX6" fmla="*/ 245924 w 693836"/>
              <a:gd name="connsiteY6" fmla="*/ 0 h 653653"/>
              <a:gd name="connsiteX7" fmla="*/ 212706 w 693836"/>
              <a:gd name="connsiteY7" fmla="*/ 171986 h 6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3836" h="653653">
                <a:moveTo>
                  <a:pt x="212706" y="171986"/>
                </a:moveTo>
                <a:cubicBezTo>
                  <a:pt x="197168" y="190202"/>
                  <a:pt x="176808" y="201990"/>
                  <a:pt x="151626" y="206812"/>
                </a:cubicBezTo>
                <a:cubicBezTo>
                  <a:pt x="112514" y="213241"/>
                  <a:pt x="62151" y="205204"/>
                  <a:pt x="0" y="182702"/>
                </a:cubicBezTo>
                <a:cubicBezTo>
                  <a:pt x="72866" y="354687"/>
                  <a:pt x="89476" y="511671"/>
                  <a:pt x="49828" y="653653"/>
                </a:cubicBezTo>
                <a:cubicBezTo>
                  <a:pt x="98584" y="641330"/>
                  <a:pt x="147876" y="629543"/>
                  <a:pt x="198775" y="617220"/>
                </a:cubicBezTo>
                <a:cubicBezTo>
                  <a:pt x="418981" y="576501"/>
                  <a:pt x="584002" y="515422"/>
                  <a:pt x="693837" y="434519"/>
                </a:cubicBezTo>
                <a:cubicBezTo>
                  <a:pt x="691158" y="289322"/>
                  <a:pt x="541675" y="144661"/>
                  <a:pt x="245924" y="0"/>
                </a:cubicBezTo>
                <a:cubicBezTo>
                  <a:pt x="253425" y="80903"/>
                  <a:pt x="242174" y="138232"/>
                  <a:pt x="212706" y="171986"/>
                </a:cubicBezTo>
                <a:close/>
              </a:path>
            </a:pathLst>
          </a:custGeom>
          <a:solidFill>
            <a:srgbClr val="FDE7E8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79402861-0A83-4977-BAAB-8A258F0BBF0D}"/>
              </a:ext>
            </a:extLst>
          </p:cNvPr>
          <p:cNvSpPr/>
          <p:nvPr/>
        </p:nvSpPr>
        <p:spPr>
          <a:xfrm>
            <a:off x="5362844" y="3991550"/>
            <a:ext cx="677460" cy="289034"/>
          </a:xfrm>
          <a:custGeom>
            <a:avLst/>
            <a:gdLst>
              <a:gd name="connsiteX0" fmla="*/ 154841 w 677460"/>
              <a:gd name="connsiteY0" fmla="*/ 135553 h 289034"/>
              <a:gd name="connsiteX1" fmla="*/ 0 w 677460"/>
              <a:gd name="connsiteY1" fmla="*/ 190202 h 289034"/>
              <a:gd name="connsiteX2" fmla="*/ 567928 w 677460"/>
              <a:gd name="connsiteY2" fmla="*/ 253424 h 289034"/>
              <a:gd name="connsiteX3" fmla="*/ 673477 w 677460"/>
              <a:gd name="connsiteY3" fmla="*/ 110907 h 289034"/>
              <a:gd name="connsiteX4" fmla="*/ 602218 w 677460"/>
              <a:gd name="connsiteY4" fmla="*/ 0 h 289034"/>
              <a:gd name="connsiteX5" fmla="*/ 154841 w 677460"/>
              <a:gd name="connsiteY5" fmla="*/ 135553 h 289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460" h="289034">
                <a:moveTo>
                  <a:pt x="154841" y="135553"/>
                </a:moveTo>
                <a:cubicBezTo>
                  <a:pt x="101263" y="153233"/>
                  <a:pt x="49828" y="171450"/>
                  <a:pt x="0" y="190202"/>
                </a:cubicBezTo>
                <a:cubicBezTo>
                  <a:pt x="167164" y="295751"/>
                  <a:pt x="356831" y="316647"/>
                  <a:pt x="567928" y="253424"/>
                </a:cubicBezTo>
                <a:cubicBezTo>
                  <a:pt x="654725" y="220742"/>
                  <a:pt x="690087" y="173057"/>
                  <a:pt x="673477" y="110907"/>
                </a:cubicBezTo>
                <a:cubicBezTo>
                  <a:pt x="663833" y="78224"/>
                  <a:pt x="640259" y="41255"/>
                  <a:pt x="602218" y="0"/>
                </a:cubicBezTo>
                <a:cubicBezTo>
                  <a:pt x="440948" y="42863"/>
                  <a:pt x="292001" y="88404"/>
                  <a:pt x="154841" y="135553"/>
                </a:cubicBezTo>
                <a:close/>
              </a:path>
            </a:pathLst>
          </a:custGeom>
          <a:solidFill>
            <a:srgbClr val="F6A0A4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13D97AE4-63B2-43C0-ABDB-54A8EF5CC4F3}"/>
              </a:ext>
            </a:extLst>
          </p:cNvPr>
          <p:cNvSpPr/>
          <p:nvPr/>
        </p:nvSpPr>
        <p:spPr>
          <a:xfrm>
            <a:off x="4092649" y="2727106"/>
            <a:ext cx="1462185" cy="1815226"/>
          </a:xfrm>
          <a:custGeom>
            <a:avLst/>
            <a:gdLst>
              <a:gd name="connsiteX0" fmla="*/ 1269660 w 1462185"/>
              <a:gd name="connsiteY0" fmla="*/ 1454646 h 1815226"/>
              <a:gd name="connsiteX1" fmla="*/ 1424501 w 1462185"/>
              <a:gd name="connsiteY1" fmla="*/ 1399996 h 1815226"/>
              <a:gd name="connsiteX2" fmla="*/ 881219 w 1462185"/>
              <a:gd name="connsiteY2" fmla="*/ 0 h 1815226"/>
              <a:gd name="connsiteX3" fmla="*/ 168630 w 1462185"/>
              <a:gd name="connsiteY3" fmla="*/ 553462 h 1815226"/>
              <a:gd name="connsiteX4" fmla="*/ 164879 w 1462185"/>
              <a:gd name="connsiteY4" fmla="*/ 557748 h 1815226"/>
              <a:gd name="connsiteX5" fmla="*/ 93620 w 1462185"/>
              <a:gd name="connsiteY5" fmla="*/ 669727 h 1815226"/>
              <a:gd name="connsiteX6" fmla="*/ 12181 w 1462185"/>
              <a:gd name="connsiteY6" fmla="*/ 1112282 h 1815226"/>
              <a:gd name="connsiteX7" fmla="*/ 56116 w 1462185"/>
              <a:gd name="connsiteY7" fmla="*/ 1664672 h 1815226"/>
              <a:gd name="connsiteX8" fmla="*/ 562429 w 1462185"/>
              <a:gd name="connsiteY8" fmla="*/ 1815227 h 1815226"/>
              <a:gd name="connsiteX9" fmla="*/ 826033 w 1462185"/>
              <a:gd name="connsiteY9" fmla="*/ 1651278 h 1815226"/>
              <a:gd name="connsiteX10" fmla="*/ 1269660 w 1462185"/>
              <a:gd name="connsiteY10" fmla="*/ 1454646 h 181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2185" h="1815226">
                <a:moveTo>
                  <a:pt x="1269660" y="1454646"/>
                </a:moveTo>
                <a:cubicBezTo>
                  <a:pt x="1319488" y="1435894"/>
                  <a:pt x="1370923" y="1417677"/>
                  <a:pt x="1424501" y="1399996"/>
                </a:cubicBezTo>
                <a:cubicBezTo>
                  <a:pt x="1548266" y="498277"/>
                  <a:pt x="1367172" y="31611"/>
                  <a:pt x="881219" y="0"/>
                </a:cubicBezTo>
                <a:cubicBezTo>
                  <a:pt x="567787" y="141446"/>
                  <a:pt x="329900" y="325755"/>
                  <a:pt x="168630" y="553462"/>
                </a:cubicBezTo>
                <a:cubicBezTo>
                  <a:pt x="167558" y="554534"/>
                  <a:pt x="166486" y="556141"/>
                  <a:pt x="164879" y="557748"/>
                </a:cubicBezTo>
                <a:cubicBezTo>
                  <a:pt x="139162" y="593646"/>
                  <a:pt x="115051" y="631150"/>
                  <a:pt x="93620" y="669727"/>
                </a:cubicBezTo>
                <a:cubicBezTo>
                  <a:pt x="8431" y="806886"/>
                  <a:pt x="-18358" y="954762"/>
                  <a:pt x="12181" y="1112282"/>
                </a:cubicBezTo>
                <a:cubicBezTo>
                  <a:pt x="57187" y="1362492"/>
                  <a:pt x="72189" y="1546265"/>
                  <a:pt x="56116" y="1664672"/>
                </a:cubicBezTo>
                <a:lnTo>
                  <a:pt x="562429" y="1815227"/>
                </a:lnTo>
                <a:cubicBezTo>
                  <a:pt x="638510" y="1758434"/>
                  <a:pt x="726378" y="1703784"/>
                  <a:pt x="826033" y="1651278"/>
                </a:cubicBezTo>
                <a:cubicBezTo>
                  <a:pt x="955156" y="1582698"/>
                  <a:pt x="1103032" y="1517333"/>
                  <a:pt x="1269660" y="1454646"/>
                </a:cubicBezTo>
                <a:close/>
              </a:path>
            </a:pathLst>
          </a:custGeom>
          <a:solidFill>
            <a:srgbClr val="FDE7E8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1BF789EC-69BF-47E5-BE90-95F3BCDC9C9B}"/>
              </a:ext>
            </a:extLst>
          </p:cNvPr>
          <p:cNvSpPr/>
          <p:nvPr/>
        </p:nvSpPr>
        <p:spPr>
          <a:xfrm>
            <a:off x="2002556" y="1440159"/>
            <a:ext cx="2971658" cy="2944117"/>
          </a:xfrm>
          <a:custGeom>
            <a:avLst/>
            <a:gdLst>
              <a:gd name="connsiteX0" fmla="*/ 2971311 w 2971658"/>
              <a:gd name="connsiteY0" fmla="*/ 1286947 h 2944117"/>
              <a:gd name="connsiteX1" fmla="*/ 2763963 w 2971658"/>
              <a:gd name="connsiteY1" fmla="*/ 719019 h 2944117"/>
              <a:gd name="connsiteX2" fmla="*/ 2657879 w 2971658"/>
              <a:gd name="connsiteY2" fmla="*/ 596325 h 2944117"/>
              <a:gd name="connsiteX3" fmla="*/ 1243952 w 2971658"/>
              <a:gd name="connsiteY3" fmla="*/ 0 h 2944117"/>
              <a:gd name="connsiteX4" fmla="*/ 1118043 w 2971658"/>
              <a:gd name="connsiteY4" fmla="*/ 183237 h 2944117"/>
              <a:gd name="connsiteX5" fmla="*/ 342232 w 2971658"/>
              <a:gd name="connsiteY5" fmla="*/ 1109067 h 2944117"/>
              <a:gd name="connsiteX6" fmla="*/ 16477 w 2971658"/>
              <a:gd name="connsiteY6" fmla="*/ 2087404 h 2944117"/>
              <a:gd name="connsiteX7" fmla="*/ 210966 w 2971658"/>
              <a:gd name="connsiteY7" fmla="*/ 2863215 h 2944117"/>
              <a:gd name="connsiteX8" fmla="*/ 242577 w 2971658"/>
              <a:gd name="connsiteY8" fmla="*/ 2944118 h 2944117"/>
              <a:gd name="connsiteX9" fmla="*/ 267223 w 2971658"/>
              <a:gd name="connsiteY9" fmla="*/ 2895362 h 2944117"/>
              <a:gd name="connsiteX10" fmla="*/ 341696 w 2971658"/>
              <a:gd name="connsiteY10" fmla="*/ 2779098 h 2944117"/>
              <a:gd name="connsiteX11" fmla="*/ 427421 w 2971658"/>
              <a:gd name="connsiteY11" fmla="*/ 2687479 h 2944117"/>
              <a:gd name="connsiteX12" fmla="*/ 529756 w 2971658"/>
              <a:gd name="connsiteY12" fmla="*/ 2623721 h 2944117"/>
              <a:gd name="connsiteX13" fmla="*/ 769786 w 2971658"/>
              <a:gd name="connsiteY13" fmla="*/ 2575501 h 2944117"/>
              <a:gd name="connsiteX14" fmla="*/ 1137332 w 2971658"/>
              <a:gd name="connsiteY14" fmla="*/ 2719626 h 2944117"/>
              <a:gd name="connsiteX15" fmla="*/ 1302352 w 2971658"/>
              <a:gd name="connsiteY15" fmla="*/ 2818210 h 2944117"/>
              <a:gd name="connsiteX16" fmla="*/ 1458265 w 2971658"/>
              <a:gd name="connsiteY16" fmla="*/ 2863215 h 2944117"/>
              <a:gd name="connsiteX17" fmla="*/ 1625964 w 2971658"/>
              <a:gd name="connsiteY17" fmla="*/ 2796778 h 2944117"/>
              <a:gd name="connsiteX18" fmla="*/ 1690258 w 2971658"/>
              <a:gd name="connsiteY18" fmla="*/ 2663369 h 2944117"/>
              <a:gd name="connsiteX19" fmla="*/ 1654361 w 2971658"/>
              <a:gd name="connsiteY19" fmla="*/ 2613005 h 2944117"/>
              <a:gd name="connsiteX20" fmla="*/ 1590602 w 2971658"/>
              <a:gd name="connsiteY20" fmla="*/ 2604969 h 2944117"/>
              <a:gd name="connsiteX21" fmla="*/ 1526845 w 2971658"/>
              <a:gd name="connsiteY21" fmla="*/ 2614077 h 2944117"/>
              <a:gd name="connsiteX22" fmla="*/ 1468980 w 2971658"/>
              <a:gd name="connsiteY22" fmla="*/ 2619435 h 2944117"/>
              <a:gd name="connsiteX23" fmla="*/ 1358609 w 2971658"/>
              <a:gd name="connsiteY23" fmla="*/ 2587288 h 2944117"/>
              <a:gd name="connsiteX24" fmla="*/ 1337178 w 2971658"/>
              <a:gd name="connsiteY24" fmla="*/ 2539068 h 2944117"/>
              <a:gd name="connsiteX25" fmla="*/ 1332892 w 2971658"/>
              <a:gd name="connsiteY25" fmla="*/ 2528352 h 2944117"/>
              <a:gd name="connsiteX26" fmla="*/ 1322712 w 2971658"/>
              <a:gd name="connsiteY26" fmla="*/ 2502099 h 2944117"/>
              <a:gd name="connsiteX27" fmla="*/ 998028 w 2971658"/>
              <a:gd name="connsiteY27" fmla="*/ 2236887 h 2944117"/>
              <a:gd name="connsiteX28" fmla="*/ 1150190 w 2971658"/>
              <a:gd name="connsiteY28" fmla="*/ 1471256 h 2944117"/>
              <a:gd name="connsiteX29" fmla="*/ 1150190 w 2971658"/>
              <a:gd name="connsiteY29" fmla="*/ 1046381 h 2944117"/>
              <a:gd name="connsiteX30" fmla="*/ 1380576 w 2971658"/>
              <a:gd name="connsiteY30" fmla="*/ 992803 h 2944117"/>
              <a:gd name="connsiteX31" fmla="*/ 1512914 w 2971658"/>
              <a:gd name="connsiteY31" fmla="*/ 1175504 h 2944117"/>
              <a:gd name="connsiteX32" fmla="*/ 2258186 w 2971658"/>
              <a:gd name="connsiteY32" fmla="*/ 1839873 h 2944117"/>
              <a:gd name="connsiteX33" fmla="*/ 2971311 w 2971658"/>
              <a:gd name="connsiteY33" fmla="*/ 1286947 h 294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971658" h="2944117">
                <a:moveTo>
                  <a:pt x="2971311" y="1286947"/>
                </a:moveTo>
                <a:cubicBezTo>
                  <a:pt x="2977204" y="1046917"/>
                  <a:pt x="2908089" y="857250"/>
                  <a:pt x="2763963" y="719019"/>
                </a:cubicBezTo>
                <a:cubicBezTo>
                  <a:pt x="2725387" y="682050"/>
                  <a:pt x="2690026" y="641330"/>
                  <a:pt x="2657879" y="596325"/>
                </a:cubicBezTo>
                <a:cubicBezTo>
                  <a:pt x="2116740" y="674549"/>
                  <a:pt x="1645252" y="476310"/>
                  <a:pt x="1243952" y="0"/>
                </a:cubicBezTo>
                <a:cubicBezTo>
                  <a:pt x="1195196" y="55721"/>
                  <a:pt x="1153405" y="116800"/>
                  <a:pt x="1118043" y="183237"/>
                </a:cubicBezTo>
                <a:cubicBezTo>
                  <a:pt x="693169" y="358973"/>
                  <a:pt x="434387" y="667584"/>
                  <a:pt x="342232" y="1109067"/>
                </a:cubicBezTo>
                <a:cubicBezTo>
                  <a:pt x="64162" y="1333024"/>
                  <a:pt x="-44602" y="1659315"/>
                  <a:pt x="16477" y="2087404"/>
                </a:cubicBezTo>
                <a:cubicBezTo>
                  <a:pt x="-18349" y="2441555"/>
                  <a:pt x="46481" y="2700338"/>
                  <a:pt x="210966" y="2863215"/>
                </a:cubicBezTo>
                <a:cubicBezTo>
                  <a:pt x="220610" y="2891076"/>
                  <a:pt x="230790" y="2917865"/>
                  <a:pt x="242577" y="2944118"/>
                </a:cubicBezTo>
                <a:cubicBezTo>
                  <a:pt x="251149" y="2926973"/>
                  <a:pt x="259186" y="2910900"/>
                  <a:pt x="267223" y="2895362"/>
                </a:cubicBezTo>
                <a:cubicBezTo>
                  <a:pt x="290797" y="2851428"/>
                  <a:pt x="315979" y="2812852"/>
                  <a:pt x="341696" y="2779098"/>
                </a:cubicBezTo>
                <a:cubicBezTo>
                  <a:pt x="369021" y="2742664"/>
                  <a:pt x="397418" y="2712125"/>
                  <a:pt x="427421" y="2687479"/>
                </a:cubicBezTo>
                <a:cubicBezTo>
                  <a:pt x="458497" y="2661761"/>
                  <a:pt x="492251" y="2640330"/>
                  <a:pt x="529756" y="2623721"/>
                </a:cubicBezTo>
                <a:cubicBezTo>
                  <a:pt x="599407" y="2591574"/>
                  <a:pt x="679239" y="2575501"/>
                  <a:pt x="769786" y="2575501"/>
                </a:cubicBezTo>
                <a:cubicBezTo>
                  <a:pt x="862476" y="2575501"/>
                  <a:pt x="985170" y="2623721"/>
                  <a:pt x="1137332" y="2719626"/>
                </a:cubicBezTo>
                <a:cubicBezTo>
                  <a:pt x="1218770" y="2770525"/>
                  <a:pt x="1273420" y="2803208"/>
                  <a:pt x="1302352" y="2818210"/>
                </a:cubicBezTo>
                <a:cubicBezTo>
                  <a:pt x="1361288" y="2848213"/>
                  <a:pt x="1413259" y="2863215"/>
                  <a:pt x="1458265" y="2863215"/>
                </a:cubicBezTo>
                <a:cubicBezTo>
                  <a:pt x="1522558" y="2863215"/>
                  <a:pt x="1578280" y="2841248"/>
                  <a:pt x="1625964" y="2796778"/>
                </a:cubicBezTo>
                <a:cubicBezTo>
                  <a:pt x="1668827" y="2756595"/>
                  <a:pt x="1690258" y="2712125"/>
                  <a:pt x="1690258" y="2663369"/>
                </a:cubicBezTo>
                <a:cubicBezTo>
                  <a:pt x="1690258" y="2638723"/>
                  <a:pt x="1678471" y="2621578"/>
                  <a:pt x="1654361" y="2613005"/>
                </a:cubicBezTo>
                <a:cubicBezTo>
                  <a:pt x="1639894" y="2607648"/>
                  <a:pt x="1618463" y="2604969"/>
                  <a:pt x="1590602" y="2604969"/>
                </a:cubicBezTo>
                <a:cubicBezTo>
                  <a:pt x="1565421" y="2608719"/>
                  <a:pt x="1543989" y="2611934"/>
                  <a:pt x="1526845" y="2614077"/>
                </a:cubicBezTo>
                <a:cubicBezTo>
                  <a:pt x="1495233" y="2617828"/>
                  <a:pt x="1475945" y="2619435"/>
                  <a:pt x="1468980" y="2619435"/>
                </a:cubicBezTo>
                <a:cubicBezTo>
                  <a:pt x="1413795" y="2619435"/>
                  <a:pt x="1376826" y="2608719"/>
                  <a:pt x="1358609" y="2587288"/>
                </a:cubicBezTo>
                <a:cubicBezTo>
                  <a:pt x="1356466" y="2585145"/>
                  <a:pt x="1349501" y="2569071"/>
                  <a:pt x="1337178" y="2539068"/>
                </a:cubicBezTo>
                <a:cubicBezTo>
                  <a:pt x="1335571" y="2535317"/>
                  <a:pt x="1334499" y="2531567"/>
                  <a:pt x="1332892" y="2528352"/>
                </a:cubicBezTo>
                <a:cubicBezTo>
                  <a:pt x="1329677" y="2519244"/>
                  <a:pt x="1325927" y="2510135"/>
                  <a:pt x="1322712" y="2502099"/>
                </a:cubicBezTo>
                <a:cubicBezTo>
                  <a:pt x="1272348" y="2386370"/>
                  <a:pt x="1164121" y="2297966"/>
                  <a:pt x="998028" y="2236887"/>
                </a:cubicBezTo>
                <a:cubicBezTo>
                  <a:pt x="1277170" y="1949708"/>
                  <a:pt x="1328070" y="1694676"/>
                  <a:pt x="1150190" y="1471256"/>
                </a:cubicBezTo>
                <a:cubicBezTo>
                  <a:pt x="982491" y="1252657"/>
                  <a:pt x="982491" y="1111211"/>
                  <a:pt x="1150190" y="1046381"/>
                </a:cubicBezTo>
                <a:cubicBezTo>
                  <a:pt x="1226271" y="1030843"/>
                  <a:pt x="1302888" y="1013162"/>
                  <a:pt x="1380576" y="992803"/>
                </a:cubicBezTo>
                <a:cubicBezTo>
                  <a:pt x="1479696" y="979408"/>
                  <a:pt x="1524166" y="1040487"/>
                  <a:pt x="1512914" y="1175504"/>
                </a:cubicBezTo>
                <a:cubicBezTo>
                  <a:pt x="2040659" y="1160502"/>
                  <a:pt x="2289261" y="1381780"/>
                  <a:pt x="2258186" y="1839873"/>
                </a:cubicBezTo>
                <a:cubicBezTo>
                  <a:pt x="2419992" y="1612702"/>
                  <a:pt x="2657343" y="1427857"/>
                  <a:pt x="2971311" y="1286947"/>
                </a:cubicBezTo>
                <a:close/>
              </a:path>
            </a:pathLst>
          </a:custGeom>
          <a:solidFill>
            <a:srgbClr val="F6A0A4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0899F93E-06F7-4A33-B756-351CD51D6E90}"/>
              </a:ext>
            </a:extLst>
          </p:cNvPr>
          <p:cNvSpPr/>
          <p:nvPr/>
        </p:nvSpPr>
        <p:spPr>
          <a:xfrm>
            <a:off x="3245973" y="1051182"/>
            <a:ext cx="1414462" cy="1001871"/>
          </a:xfrm>
          <a:custGeom>
            <a:avLst/>
            <a:gdLst>
              <a:gd name="connsiteX0" fmla="*/ 1414463 w 1414462"/>
              <a:gd name="connsiteY0" fmla="*/ 985302 h 1001871"/>
              <a:gd name="connsiteX1" fmla="*/ 1211937 w 1414462"/>
              <a:gd name="connsiteY1" fmla="*/ 460772 h 1001871"/>
              <a:gd name="connsiteX2" fmla="*/ 744200 w 1414462"/>
              <a:gd name="connsiteY2" fmla="*/ 0 h 1001871"/>
              <a:gd name="connsiteX3" fmla="*/ 0 w 1414462"/>
              <a:gd name="connsiteY3" fmla="*/ 389513 h 1001871"/>
              <a:gd name="connsiteX4" fmla="*/ 1414463 w 1414462"/>
              <a:gd name="connsiteY4" fmla="*/ 985302 h 100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4462" h="1001871">
                <a:moveTo>
                  <a:pt x="1414463" y="985302"/>
                </a:moveTo>
                <a:cubicBezTo>
                  <a:pt x="1315343" y="848142"/>
                  <a:pt x="1248370" y="672941"/>
                  <a:pt x="1211937" y="460772"/>
                </a:cubicBezTo>
                <a:cubicBezTo>
                  <a:pt x="1166396" y="256639"/>
                  <a:pt x="1010483" y="102870"/>
                  <a:pt x="744200" y="0"/>
                </a:cubicBezTo>
                <a:cubicBezTo>
                  <a:pt x="416838" y="63758"/>
                  <a:pt x="168771" y="193417"/>
                  <a:pt x="0" y="389513"/>
                </a:cubicBezTo>
                <a:cubicBezTo>
                  <a:pt x="402372" y="864751"/>
                  <a:pt x="873859" y="1063526"/>
                  <a:pt x="1414463" y="985302"/>
                </a:cubicBezTo>
                <a:close/>
              </a:path>
            </a:pathLst>
          </a:custGeom>
          <a:solidFill>
            <a:srgbClr val="F8B8BB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D01E4C02-D5FF-4A3F-8830-261F1F9CFA68}"/>
              </a:ext>
            </a:extLst>
          </p:cNvPr>
          <p:cNvSpPr/>
          <p:nvPr/>
        </p:nvSpPr>
        <p:spPr>
          <a:xfrm>
            <a:off x="3991780" y="714712"/>
            <a:ext cx="2187656" cy="3411855"/>
          </a:xfrm>
          <a:custGeom>
            <a:avLst/>
            <a:gdLst>
              <a:gd name="connsiteX0" fmla="*/ 466665 w 2187656"/>
              <a:gd name="connsiteY0" fmla="*/ 796707 h 3411855"/>
              <a:gd name="connsiteX1" fmla="*/ 669191 w 2187656"/>
              <a:gd name="connsiteY1" fmla="*/ 1321237 h 3411855"/>
              <a:gd name="connsiteX2" fmla="*/ 775276 w 2187656"/>
              <a:gd name="connsiteY2" fmla="*/ 1443931 h 3411855"/>
              <a:gd name="connsiteX3" fmla="*/ 982623 w 2187656"/>
              <a:gd name="connsiteY3" fmla="*/ 2011859 h 3411855"/>
              <a:gd name="connsiteX4" fmla="*/ 1526441 w 2187656"/>
              <a:gd name="connsiteY4" fmla="*/ 3411855 h 3411855"/>
              <a:gd name="connsiteX5" fmla="*/ 1973818 w 2187656"/>
              <a:gd name="connsiteY5" fmla="*/ 3276303 h 3411855"/>
              <a:gd name="connsiteX6" fmla="*/ 2166699 w 2187656"/>
              <a:gd name="connsiteY6" fmla="*/ 3226475 h 3411855"/>
              <a:gd name="connsiteX7" fmla="*/ 2116872 w 2187656"/>
              <a:gd name="connsiteY7" fmla="*/ 2755523 h 3411855"/>
              <a:gd name="connsiteX8" fmla="*/ 1829157 w 2187656"/>
              <a:gd name="connsiteY8" fmla="*/ 2232065 h 3411855"/>
              <a:gd name="connsiteX9" fmla="*/ 1740753 w 2187656"/>
              <a:gd name="connsiteY9" fmla="*/ 1849517 h 3411855"/>
              <a:gd name="connsiteX10" fmla="*/ 1561802 w 2187656"/>
              <a:gd name="connsiteY10" fmla="*/ 1164788 h 3411855"/>
              <a:gd name="connsiteX11" fmla="*/ 1562874 w 2187656"/>
              <a:gd name="connsiteY11" fmla="*/ 1135856 h 3411855"/>
              <a:gd name="connsiteX12" fmla="*/ 1058704 w 2187656"/>
              <a:gd name="connsiteY12" fmla="*/ 0 h 3411855"/>
              <a:gd name="connsiteX13" fmla="*/ 179487 w 2187656"/>
              <a:gd name="connsiteY13" fmla="*/ 308610 h 3411855"/>
              <a:gd name="connsiteX14" fmla="*/ 0 w 2187656"/>
              <a:gd name="connsiteY14" fmla="*/ 335935 h 3411855"/>
              <a:gd name="connsiteX15" fmla="*/ 466665 w 2187656"/>
              <a:gd name="connsiteY15" fmla="*/ 796707 h 3411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87656" h="3411855">
                <a:moveTo>
                  <a:pt x="466665" y="796707"/>
                </a:moveTo>
                <a:cubicBezTo>
                  <a:pt x="502563" y="1009412"/>
                  <a:pt x="570071" y="1184077"/>
                  <a:pt x="669191" y="1321237"/>
                </a:cubicBezTo>
                <a:cubicBezTo>
                  <a:pt x="701338" y="1366242"/>
                  <a:pt x="736699" y="1406962"/>
                  <a:pt x="775276" y="1443931"/>
                </a:cubicBezTo>
                <a:cubicBezTo>
                  <a:pt x="919401" y="1582162"/>
                  <a:pt x="988516" y="1771829"/>
                  <a:pt x="982623" y="2011859"/>
                </a:cubicBezTo>
                <a:cubicBezTo>
                  <a:pt x="1469112" y="2044006"/>
                  <a:pt x="1650206" y="2510671"/>
                  <a:pt x="1526441" y="3411855"/>
                </a:cubicBezTo>
                <a:cubicBezTo>
                  <a:pt x="1664137" y="3364707"/>
                  <a:pt x="1813084" y="3319701"/>
                  <a:pt x="1973818" y="3276303"/>
                </a:cubicBezTo>
                <a:cubicBezTo>
                  <a:pt x="2035969" y="3259158"/>
                  <a:pt x="2100263" y="3242548"/>
                  <a:pt x="2166699" y="3226475"/>
                </a:cubicBezTo>
                <a:cubicBezTo>
                  <a:pt x="2206347" y="3084493"/>
                  <a:pt x="2189738" y="2927509"/>
                  <a:pt x="2116872" y="2755523"/>
                </a:cubicBezTo>
                <a:cubicBezTo>
                  <a:pt x="1917561" y="2645152"/>
                  <a:pt x="1821656" y="2470488"/>
                  <a:pt x="1829157" y="2232065"/>
                </a:cubicBezTo>
                <a:cubicBezTo>
                  <a:pt x="1850588" y="2104549"/>
                  <a:pt x="1821120" y="1977033"/>
                  <a:pt x="1740753" y="1849517"/>
                </a:cubicBezTo>
                <a:cubicBezTo>
                  <a:pt x="1612166" y="1670566"/>
                  <a:pt x="1552694" y="1442323"/>
                  <a:pt x="1561802" y="1164788"/>
                </a:cubicBezTo>
                <a:cubicBezTo>
                  <a:pt x="1561802" y="1155680"/>
                  <a:pt x="1561802" y="1146036"/>
                  <a:pt x="1562874" y="1135856"/>
                </a:cubicBezTo>
                <a:cubicBezTo>
                  <a:pt x="1544122" y="649367"/>
                  <a:pt x="1375886" y="271105"/>
                  <a:pt x="1058704" y="0"/>
                </a:cubicBezTo>
                <a:cubicBezTo>
                  <a:pt x="731341" y="26253"/>
                  <a:pt x="438269" y="129123"/>
                  <a:pt x="179487" y="308610"/>
                </a:cubicBezTo>
                <a:cubicBezTo>
                  <a:pt x="117336" y="316111"/>
                  <a:pt x="57329" y="325219"/>
                  <a:pt x="0" y="335935"/>
                </a:cubicBezTo>
                <a:cubicBezTo>
                  <a:pt x="265212" y="438805"/>
                  <a:pt x="421124" y="592574"/>
                  <a:pt x="466665" y="796707"/>
                </a:cubicBezTo>
                <a:close/>
              </a:path>
            </a:pathLst>
          </a:custGeom>
          <a:solidFill>
            <a:srgbClr val="FACFD1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2A5C9FC6-72FB-4AF0-AE26-EE7B9BBC0541}"/>
              </a:ext>
            </a:extLst>
          </p:cNvPr>
          <p:cNvSpPr/>
          <p:nvPr/>
        </p:nvSpPr>
        <p:spPr>
          <a:xfrm>
            <a:off x="6710334" y="758646"/>
            <a:ext cx="664900" cy="738266"/>
          </a:xfrm>
          <a:custGeom>
            <a:avLst/>
            <a:gdLst>
              <a:gd name="connsiteX0" fmla="*/ 201990 w 664900"/>
              <a:gd name="connsiteY0" fmla="*/ 716339 h 738266"/>
              <a:gd name="connsiteX1" fmla="*/ 516493 w 664900"/>
              <a:gd name="connsiteY1" fmla="*/ 649367 h 738266"/>
              <a:gd name="connsiteX2" fmla="*/ 407194 w 664900"/>
              <a:gd name="connsiteY2" fmla="*/ 102870 h 738266"/>
              <a:gd name="connsiteX3" fmla="*/ 0 w 664900"/>
              <a:gd name="connsiteY3" fmla="*/ 0 h 738266"/>
              <a:gd name="connsiteX4" fmla="*/ 201990 w 664900"/>
              <a:gd name="connsiteY4" fmla="*/ 716339 h 73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900" h="738266">
                <a:moveTo>
                  <a:pt x="201990" y="716339"/>
                </a:moveTo>
                <a:cubicBezTo>
                  <a:pt x="268963" y="760274"/>
                  <a:pt x="373440" y="738307"/>
                  <a:pt x="516493" y="649367"/>
                </a:cubicBezTo>
                <a:cubicBezTo>
                  <a:pt x="745808" y="502027"/>
                  <a:pt x="709375" y="319861"/>
                  <a:pt x="407194" y="102870"/>
                </a:cubicBezTo>
                <a:cubicBezTo>
                  <a:pt x="267891" y="50363"/>
                  <a:pt x="132338" y="16073"/>
                  <a:pt x="0" y="0"/>
                </a:cubicBezTo>
                <a:cubicBezTo>
                  <a:pt x="153770" y="145197"/>
                  <a:pt x="220742" y="384155"/>
                  <a:pt x="201990" y="716339"/>
                </a:cubicBezTo>
                <a:close/>
              </a:path>
            </a:pathLst>
          </a:custGeom>
          <a:solidFill>
            <a:srgbClr val="FDE7E8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BE3BC10F-2802-451F-89B0-F92C85AEC75D}"/>
              </a:ext>
            </a:extLst>
          </p:cNvPr>
          <p:cNvSpPr/>
          <p:nvPr/>
        </p:nvSpPr>
        <p:spPr>
          <a:xfrm>
            <a:off x="5049412" y="708009"/>
            <a:ext cx="1498634" cy="2762761"/>
          </a:xfrm>
          <a:custGeom>
            <a:avLst/>
            <a:gdLst>
              <a:gd name="connsiteX0" fmla="*/ 1311593 w 1498634"/>
              <a:gd name="connsiteY0" fmla="*/ 1105055 h 2762761"/>
              <a:gd name="connsiteX1" fmla="*/ 1413391 w 1498634"/>
              <a:gd name="connsiteY1" fmla="*/ 743938 h 2762761"/>
              <a:gd name="connsiteX2" fmla="*/ 1264444 w 1498634"/>
              <a:gd name="connsiteY2" fmla="*/ 60281 h 2762761"/>
              <a:gd name="connsiteX3" fmla="*/ 727055 w 1498634"/>
              <a:gd name="connsiteY3" fmla="*/ 60281 h 2762761"/>
              <a:gd name="connsiteX4" fmla="*/ 0 w 1498634"/>
              <a:gd name="connsiteY4" fmla="*/ 7239 h 2762761"/>
              <a:gd name="connsiteX5" fmla="*/ 504170 w 1498634"/>
              <a:gd name="connsiteY5" fmla="*/ 1143095 h 2762761"/>
              <a:gd name="connsiteX6" fmla="*/ 503099 w 1498634"/>
              <a:gd name="connsiteY6" fmla="*/ 1172027 h 2762761"/>
              <a:gd name="connsiteX7" fmla="*/ 682050 w 1498634"/>
              <a:gd name="connsiteY7" fmla="*/ 1856756 h 2762761"/>
              <a:gd name="connsiteX8" fmla="*/ 770454 w 1498634"/>
              <a:gd name="connsiteY8" fmla="*/ 2239304 h 2762761"/>
              <a:gd name="connsiteX9" fmla="*/ 1058168 w 1498634"/>
              <a:gd name="connsiteY9" fmla="*/ 2762762 h 2762761"/>
              <a:gd name="connsiteX10" fmla="*/ 1065669 w 1498634"/>
              <a:gd name="connsiteY10" fmla="*/ 1798356 h 2762761"/>
              <a:gd name="connsiteX11" fmla="*/ 1311593 w 1498634"/>
              <a:gd name="connsiteY11" fmla="*/ 1105055 h 276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8634" h="2762761">
                <a:moveTo>
                  <a:pt x="1311593" y="1105055"/>
                </a:moveTo>
                <a:cubicBezTo>
                  <a:pt x="1310521" y="985576"/>
                  <a:pt x="1344275" y="865561"/>
                  <a:pt x="1413391" y="743938"/>
                </a:cubicBezTo>
                <a:cubicBezTo>
                  <a:pt x="1564481" y="411218"/>
                  <a:pt x="1514654" y="183511"/>
                  <a:pt x="1264444" y="60281"/>
                </a:cubicBezTo>
                <a:cubicBezTo>
                  <a:pt x="1067276" y="-17943"/>
                  <a:pt x="888326" y="-17943"/>
                  <a:pt x="727055" y="60281"/>
                </a:cubicBezTo>
                <a:cubicBezTo>
                  <a:pt x="468273" y="6167"/>
                  <a:pt x="225564" y="-11513"/>
                  <a:pt x="0" y="7239"/>
                </a:cubicBezTo>
                <a:cubicBezTo>
                  <a:pt x="317183" y="278344"/>
                  <a:pt x="485418" y="656606"/>
                  <a:pt x="504170" y="1143095"/>
                </a:cubicBezTo>
                <a:cubicBezTo>
                  <a:pt x="503634" y="1153275"/>
                  <a:pt x="503099" y="1162919"/>
                  <a:pt x="503099" y="1172027"/>
                </a:cubicBezTo>
                <a:cubicBezTo>
                  <a:pt x="493990" y="1449562"/>
                  <a:pt x="553462" y="1677805"/>
                  <a:pt x="682050" y="1856756"/>
                </a:cubicBezTo>
                <a:cubicBezTo>
                  <a:pt x="762417" y="1984272"/>
                  <a:pt x="791885" y="2111788"/>
                  <a:pt x="770454" y="2239304"/>
                </a:cubicBezTo>
                <a:cubicBezTo>
                  <a:pt x="762953" y="2477726"/>
                  <a:pt x="858858" y="2652391"/>
                  <a:pt x="1058168" y="2762762"/>
                </a:cubicBezTo>
                <a:cubicBezTo>
                  <a:pt x="852964" y="2354497"/>
                  <a:pt x="855107" y="2033028"/>
                  <a:pt x="1065669" y="1798356"/>
                </a:cubicBezTo>
                <a:cubicBezTo>
                  <a:pt x="1233369" y="1625834"/>
                  <a:pt x="1315343" y="1394912"/>
                  <a:pt x="1311593" y="1105055"/>
                </a:cubicBezTo>
                <a:close/>
              </a:path>
            </a:pathLst>
          </a:custGeom>
          <a:solidFill>
            <a:srgbClr val="FDE7E8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9FE2459D-A1CE-4591-AB6B-30C14649A27F}"/>
              </a:ext>
            </a:extLst>
          </p:cNvPr>
          <p:cNvSpPr/>
          <p:nvPr/>
        </p:nvSpPr>
        <p:spPr>
          <a:xfrm>
            <a:off x="5955398" y="749002"/>
            <a:ext cx="742962" cy="2748021"/>
          </a:xfrm>
          <a:custGeom>
            <a:avLst/>
            <a:gdLst>
              <a:gd name="connsiteX0" fmla="*/ 560448 w 742962"/>
              <a:gd name="connsiteY0" fmla="*/ 0 h 2748021"/>
              <a:gd name="connsiteX1" fmla="*/ 358459 w 742962"/>
              <a:gd name="connsiteY1" fmla="*/ 19288 h 2748021"/>
              <a:gd name="connsiteX2" fmla="*/ 507406 w 742962"/>
              <a:gd name="connsiteY2" fmla="*/ 702945 h 2748021"/>
              <a:gd name="connsiteX3" fmla="*/ 405608 w 742962"/>
              <a:gd name="connsiteY3" fmla="*/ 1064062 h 2748021"/>
              <a:gd name="connsiteX4" fmla="*/ 159684 w 742962"/>
              <a:gd name="connsiteY4" fmla="*/ 1757362 h 2748021"/>
              <a:gd name="connsiteX5" fmla="*/ 152183 w 742962"/>
              <a:gd name="connsiteY5" fmla="*/ 2721769 h 2748021"/>
              <a:gd name="connsiteX6" fmla="*/ 303809 w 742962"/>
              <a:gd name="connsiteY6" fmla="*/ 2745879 h 2748021"/>
              <a:gd name="connsiteX7" fmla="*/ 311846 w 742962"/>
              <a:gd name="connsiteY7" fmla="*/ 1797010 h 2748021"/>
              <a:gd name="connsiteX8" fmla="*/ 557770 w 742962"/>
              <a:gd name="connsiteY8" fmla="*/ 1062454 h 2748021"/>
              <a:gd name="connsiteX9" fmla="*/ 658496 w 742962"/>
              <a:gd name="connsiteY9" fmla="*/ 679371 h 2748021"/>
              <a:gd name="connsiteX10" fmla="*/ 560448 w 742962"/>
              <a:gd name="connsiteY10" fmla="*/ 0 h 2748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2962" h="2748021">
                <a:moveTo>
                  <a:pt x="560448" y="0"/>
                </a:moveTo>
                <a:cubicBezTo>
                  <a:pt x="491868" y="1072"/>
                  <a:pt x="424896" y="7501"/>
                  <a:pt x="358459" y="19288"/>
                </a:cubicBezTo>
                <a:cubicBezTo>
                  <a:pt x="609204" y="142518"/>
                  <a:pt x="659032" y="370225"/>
                  <a:pt x="507406" y="702945"/>
                </a:cubicBezTo>
                <a:cubicBezTo>
                  <a:pt x="438290" y="824567"/>
                  <a:pt x="404536" y="944582"/>
                  <a:pt x="405608" y="1064062"/>
                </a:cubicBezTo>
                <a:cubicBezTo>
                  <a:pt x="409358" y="1354455"/>
                  <a:pt x="327384" y="1585377"/>
                  <a:pt x="159684" y="1757362"/>
                </a:cubicBezTo>
                <a:cubicBezTo>
                  <a:pt x="-50878" y="1992035"/>
                  <a:pt x="-53021" y="2313503"/>
                  <a:pt x="152183" y="2721769"/>
                </a:cubicBezTo>
                <a:cubicBezTo>
                  <a:pt x="213798" y="2744272"/>
                  <a:pt x="264697" y="2752308"/>
                  <a:pt x="303809" y="2745879"/>
                </a:cubicBezTo>
                <a:cubicBezTo>
                  <a:pt x="100212" y="2355295"/>
                  <a:pt x="102891" y="2038648"/>
                  <a:pt x="311846" y="1797010"/>
                </a:cubicBezTo>
                <a:cubicBezTo>
                  <a:pt x="485975" y="1613237"/>
                  <a:pt x="567949" y="1368385"/>
                  <a:pt x="557770" y="1062454"/>
                </a:cubicBezTo>
                <a:cubicBezTo>
                  <a:pt x="554554" y="936546"/>
                  <a:pt x="588309" y="808494"/>
                  <a:pt x="658496" y="679371"/>
                </a:cubicBezTo>
                <a:cubicBezTo>
                  <a:pt x="797799" y="358438"/>
                  <a:pt x="764581" y="132338"/>
                  <a:pt x="560448" y="0"/>
                </a:cubicBezTo>
                <a:close/>
              </a:path>
            </a:pathLst>
          </a:custGeom>
          <a:solidFill>
            <a:srgbClr val="F6A0A4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1D8B77C9-0CDF-44FA-94DF-2C4110D1B47C}"/>
              </a:ext>
            </a:extLst>
          </p:cNvPr>
          <p:cNvSpPr/>
          <p:nvPr/>
        </p:nvSpPr>
        <p:spPr>
          <a:xfrm>
            <a:off x="6187071" y="750073"/>
            <a:ext cx="728709" cy="2710517"/>
          </a:xfrm>
          <a:custGeom>
            <a:avLst/>
            <a:gdLst>
              <a:gd name="connsiteX0" fmla="*/ 523799 w 728709"/>
              <a:gd name="connsiteY0" fmla="*/ 9108 h 2710517"/>
              <a:gd name="connsiteX1" fmla="*/ 408606 w 728709"/>
              <a:gd name="connsiteY1" fmla="*/ 0 h 2710517"/>
              <a:gd name="connsiteX2" fmla="*/ 505583 w 728709"/>
              <a:gd name="connsiteY2" fmla="*/ 678299 h 2710517"/>
              <a:gd name="connsiteX3" fmla="*/ 428431 w 728709"/>
              <a:gd name="connsiteY3" fmla="*/ 1194256 h 2710517"/>
              <a:gd name="connsiteX4" fmla="*/ 158932 w 728709"/>
              <a:gd name="connsiteY4" fmla="*/ 1796475 h 2710517"/>
              <a:gd name="connsiteX5" fmla="*/ 133751 w 728709"/>
              <a:gd name="connsiteY5" fmla="*/ 2710518 h 2710517"/>
              <a:gd name="connsiteX6" fmla="*/ 166969 w 728709"/>
              <a:gd name="connsiteY6" fmla="*/ 2537996 h 2710517"/>
              <a:gd name="connsiteX7" fmla="*/ 161076 w 728709"/>
              <a:gd name="connsiteY7" fmla="*/ 2495669 h 2710517"/>
              <a:gd name="connsiteX8" fmla="*/ 326632 w 728709"/>
              <a:gd name="connsiteY8" fmla="*/ 1962031 h 2710517"/>
              <a:gd name="connsiteX9" fmla="*/ 502904 w 728709"/>
              <a:gd name="connsiteY9" fmla="*/ 1726823 h 2710517"/>
              <a:gd name="connsiteX10" fmla="*/ 530229 w 728709"/>
              <a:gd name="connsiteY10" fmla="*/ 1644849 h 2710517"/>
              <a:gd name="connsiteX11" fmla="*/ 725789 w 728709"/>
              <a:gd name="connsiteY11" fmla="*/ 725984 h 2710517"/>
              <a:gd name="connsiteX12" fmla="*/ 523799 w 728709"/>
              <a:gd name="connsiteY12" fmla="*/ 9108 h 271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8709" h="2710517">
                <a:moveTo>
                  <a:pt x="523799" y="9108"/>
                </a:moveTo>
                <a:cubicBezTo>
                  <a:pt x="485223" y="4822"/>
                  <a:pt x="446647" y="1607"/>
                  <a:pt x="408606" y="0"/>
                </a:cubicBezTo>
                <a:cubicBezTo>
                  <a:pt x="611668" y="132874"/>
                  <a:pt x="643814" y="358973"/>
                  <a:pt x="505583" y="678299"/>
                </a:cubicBezTo>
                <a:cubicBezTo>
                  <a:pt x="445575" y="822424"/>
                  <a:pt x="419858" y="993874"/>
                  <a:pt x="428431" y="1194256"/>
                </a:cubicBezTo>
                <a:cubicBezTo>
                  <a:pt x="422537" y="1411784"/>
                  <a:pt x="332526" y="1612702"/>
                  <a:pt x="158932" y="1796475"/>
                </a:cubicBezTo>
                <a:cubicBezTo>
                  <a:pt x="-44129" y="2031147"/>
                  <a:pt x="-52701" y="2335471"/>
                  <a:pt x="133751" y="2710518"/>
                </a:cubicBezTo>
                <a:cubicBezTo>
                  <a:pt x="163219" y="2676763"/>
                  <a:pt x="173934" y="2619435"/>
                  <a:pt x="166969" y="2537996"/>
                </a:cubicBezTo>
                <a:cubicBezTo>
                  <a:pt x="165362" y="2524601"/>
                  <a:pt x="163219" y="2510671"/>
                  <a:pt x="161076" y="2495669"/>
                </a:cubicBezTo>
                <a:cubicBezTo>
                  <a:pt x="120356" y="2292072"/>
                  <a:pt x="175541" y="2114193"/>
                  <a:pt x="326632" y="1962031"/>
                </a:cubicBezTo>
                <a:cubicBezTo>
                  <a:pt x="417179" y="1885950"/>
                  <a:pt x="476115" y="1807190"/>
                  <a:pt x="502904" y="1726823"/>
                </a:cubicBezTo>
                <a:cubicBezTo>
                  <a:pt x="512548" y="1699498"/>
                  <a:pt x="521657" y="1672173"/>
                  <a:pt x="530229" y="1644849"/>
                </a:cubicBezTo>
                <a:cubicBezTo>
                  <a:pt x="645422" y="1283196"/>
                  <a:pt x="710787" y="977265"/>
                  <a:pt x="725789" y="725984"/>
                </a:cubicBezTo>
                <a:cubicBezTo>
                  <a:pt x="744006" y="392728"/>
                  <a:pt x="677033" y="153769"/>
                  <a:pt x="523799" y="9108"/>
                </a:cubicBezTo>
                <a:close/>
              </a:path>
            </a:pathLst>
          </a:custGeom>
          <a:solidFill>
            <a:srgbClr val="FACFD1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01671771-50C6-45C0-9D28-B3791D01A02D}"/>
              </a:ext>
            </a:extLst>
          </p:cNvPr>
          <p:cNvSpPr/>
          <p:nvPr/>
        </p:nvSpPr>
        <p:spPr>
          <a:xfrm>
            <a:off x="6109563" y="748791"/>
            <a:ext cx="667123" cy="2746089"/>
          </a:xfrm>
          <a:custGeom>
            <a:avLst/>
            <a:gdLst>
              <a:gd name="connsiteX0" fmla="*/ 486114 w 667123"/>
              <a:gd name="connsiteY0" fmla="*/ 1282 h 2746089"/>
              <a:gd name="connsiteX1" fmla="*/ 406818 w 667123"/>
              <a:gd name="connsiteY1" fmla="*/ 210 h 2746089"/>
              <a:gd name="connsiteX2" fmla="*/ 505402 w 667123"/>
              <a:gd name="connsiteY2" fmla="*/ 679581 h 2746089"/>
              <a:gd name="connsiteX3" fmla="*/ 404675 w 667123"/>
              <a:gd name="connsiteY3" fmla="*/ 1062665 h 2746089"/>
              <a:gd name="connsiteX4" fmla="*/ 158751 w 667123"/>
              <a:gd name="connsiteY4" fmla="*/ 1797221 h 2746089"/>
              <a:gd name="connsiteX5" fmla="*/ 150715 w 667123"/>
              <a:gd name="connsiteY5" fmla="*/ 2746089 h 2746089"/>
              <a:gd name="connsiteX6" fmla="*/ 211794 w 667123"/>
              <a:gd name="connsiteY6" fmla="*/ 2711263 h 2746089"/>
              <a:gd name="connsiteX7" fmla="*/ 236975 w 667123"/>
              <a:gd name="connsiteY7" fmla="*/ 1797221 h 2746089"/>
              <a:gd name="connsiteX8" fmla="*/ 506473 w 667123"/>
              <a:gd name="connsiteY8" fmla="*/ 1195002 h 2746089"/>
              <a:gd name="connsiteX9" fmla="*/ 583626 w 667123"/>
              <a:gd name="connsiteY9" fmla="*/ 679045 h 2746089"/>
              <a:gd name="connsiteX10" fmla="*/ 486114 w 667123"/>
              <a:gd name="connsiteY10" fmla="*/ 1282 h 274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7123" h="2746089">
                <a:moveTo>
                  <a:pt x="486114" y="1282"/>
                </a:moveTo>
                <a:cubicBezTo>
                  <a:pt x="459861" y="210"/>
                  <a:pt x="433072" y="-326"/>
                  <a:pt x="406818" y="210"/>
                </a:cubicBezTo>
                <a:cubicBezTo>
                  <a:pt x="610951" y="132548"/>
                  <a:pt x="644169" y="359184"/>
                  <a:pt x="505402" y="679581"/>
                </a:cubicBezTo>
                <a:cubicBezTo>
                  <a:pt x="434679" y="809240"/>
                  <a:pt x="401460" y="936756"/>
                  <a:pt x="404675" y="1062665"/>
                </a:cubicBezTo>
                <a:cubicBezTo>
                  <a:pt x="414855" y="1368596"/>
                  <a:pt x="332880" y="1613448"/>
                  <a:pt x="158751" y="1797221"/>
                </a:cubicBezTo>
                <a:cubicBezTo>
                  <a:pt x="-50203" y="2038858"/>
                  <a:pt x="-52882" y="2355505"/>
                  <a:pt x="150715" y="2746089"/>
                </a:cubicBezTo>
                <a:cubicBezTo>
                  <a:pt x="176432" y="2741267"/>
                  <a:pt x="196792" y="2729480"/>
                  <a:pt x="211794" y="2711263"/>
                </a:cubicBezTo>
                <a:cubicBezTo>
                  <a:pt x="25342" y="2336216"/>
                  <a:pt x="33379" y="2031893"/>
                  <a:pt x="236975" y="1797221"/>
                </a:cubicBezTo>
                <a:cubicBezTo>
                  <a:pt x="410569" y="1613448"/>
                  <a:pt x="500580" y="1412530"/>
                  <a:pt x="506473" y="1195002"/>
                </a:cubicBezTo>
                <a:cubicBezTo>
                  <a:pt x="497901" y="995156"/>
                  <a:pt x="523618" y="823170"/>
                  <a:pt x="583626" y="679045"/>
                </a:cubicBezTo>
                <a:cubicBezTo>
                  <a:pt x="721322" y="359719"/>
                  <a:pt x="688639" y="134156"/>
                  <a:pt x="486114" y="1282"/>
                </a:cubicBezTo>
                <a:close/>
              </a:path>
            </a:pathLst>
          </a:custGeom>
          <a:solidFill>
            <a:srgbClr val="F8B8BB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E6DDA054-87A7-4E35-9419-548A2DC4BB9B}"/>
              </a:ext>
            </a:extLst>
          </p:cNvPr>
          <p:cNvSpPr/>
          <p:nvPr/>
        </p:nvSpPr>
        <p:spPr>
          <a:xfrm>
            <a:off x="5404653" y="3966793"/>
            <a:ext cx="2447019" cy="1497486"/>
          </a:xfrm>
          <a:custGeom>
            <a:avLst/>
            <a:gdLst>
              <a:gd name="connsiteX0" fmla="*/ 2383673 w 2447019"/>
              <a:gd name="connsiteY0" fmla="*/ 336581 h 1497486"/>
              <a:gd name="connsiteX1" fmla="*/ 2384745 w 2447019"/>
              <a:gd name="connsiteY1" fmla="*/ 324258 h 1497486"/>
              <a:gd name="connsiteX2" fmla="*/ 2308128 w 2447019"/>
              <a:gd name="connsiteY2" fmla="*/ 4932 h 1497486"/>
              <a:gd name="connsiteX3" fmla="*/ 2192399 w 2447019"/>
              <a:gd name="connsiteY3" fmla="*/ 46188 h 1497486"/>
              <a:gd name="connsiteX4" fmla="*/ 2168289 w 2447019"/>
              <a:gd name="connsiteY4" fmla="*/ 144771 h 1497486"/>
              <a:gd name="connsiteX5" fmla="*/ 1888075 w 2447019"/>
              <a:gd name="connsiteY5" fmla="*/ 366049 h 1497486"/>
              <a:gd name="connsiteX6" fmla="*/ 1395692 w 2447019"/>
              <a:gd name="connsiteY6" fmla="*/ 683232 h 1497486"/>
              <a:gd name="connsiteX7" fmla="*/ 865269 w 2447019"/>
              <a:gd name="connsiteY7" fmla="*/ 779136 h 1497486"/>
              <a:gd name="connsiteX8" fmla="*/ 245906 w 2447019"/>
              <a:gd name="connsiteY8" fmla="*/ 733595 h 1497486"/>
              <a:gd name="connsiteX9" fmla="*/ 18198 w 2447019"/>
              <a:gd name="connsiteY9" fmla="*/ 842358 h 1497486"/>
              <a:gd name="connsiteX10" fmla="*/ 54632 w 2447019"/>
              <a:gd name="connsiteY10" fmla="*/ 1036847 h 1497486"/>
              <a:gd name="connsiteX11" fmla="*/ 225010 w 2447019"/>
              <a:gd name="connsiteY11" fmla="*/ 1481546 h 1497486"/>
              <a:gd name="connsiteX12" fmla="*/ 754362 w 2447019"/>
              <a:gd name="connsiteY12" fmla="*/ 1478331 h 1497486"/>
              <a:gd name="connsiteX13" fmla="*/ 2146322 w 2447019"/>
              <a:gd name="connsiteY13" fmla="*/ 1073280 h 1497486"/>
              <a:gd name="connsiteX14" fmla="*/ 2437787 w 2447019"/>
              <a:gd name="connsiteY14" fmla="*/ 626975 h 1497486"/>
              <a:gd name="connsiteX15" fmla="*/ 2402961 w 2447019"/>
              <a:gd name="connsiteY15" fmla="*/ 522497 h 1497486"/>
              <a:gd name="connsiteX16" fmla="*/ 2383673 w 2447019"/>
              <a:gd name="connsiteY16" fmla="*/ 336581 h 149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47019" h="1497486">
                <a:moveTo>
                  <a:pt x="2383673" y="336581"/>
                </a:moveTo>
                <a:cubicBezTo>
                  <a:pt x="2383673" y="332295"/>
                  <a:pt x="2384209" y="328008"/>
                  <a:pt x="2384745" y="324258"/>
                </a:cubicBezTo>
                <a:cubicBezTo>
                  <a:pt x="2402426" y="132984"/>
                  <a:pt x="2376708" y="26900"/>
                  <a:pt x="2308128" y="4932"/>
                </a:cubicBezTo>
                <a:cubicBezTo>
                  <a:pt x="2253478" y="-8462"/>
                  <a:pt x="2214902" y="5468"/>
                  <a:pt x="2192399" y="46188"/>
                </a:cubicBezTo>
                <a:cubicBezTo>
                  <a:pt x="2179004" y="69762"/>
                  <a:pt x="2170968" y="102980"/>
                  <a:pt x="2168289" y="144771"/>
                </a:cubicBezTo>
                <a:cubicBezTo>
                  <a:pt x="2161324" y="280324"/>
                  <a:pt x="2067562" y="354262"/>
                  <a:pt x="1888075" y="366049"/>
                </a:cubicBezTo>
                <a:cubicBezTo>
                  <a:pt x="1697873" y="385337"/>
                  <a:pt x="1533388" y="490886"/>
                  <a:pt x="1395692" y="683232"/>
                </a:cubicBezTo>
                <a:cubicBezTo>
                  <a:pt x="1303538" y="806461"/>
                  <a:pt x="1126194" y="838072"/>
                  <a:pt x="865269" y="779136"/>
                </a:cubicBezTo>
                <a:cubicBezTo>
                  <a:pt x="668101" y="725558"/>
                  <a:pt x="461825" y="710556"/>
                  <a:pt x="245906" y="733595"/>
                </a:cubicBezTo>
                <a:cubicBezTo>
                  <a:pt x="125891" y="755562"/>
                  <a:pt x="50345" y="791995"/>
                  <a:pt x="18198" y="842358"/>
                </a:cubicBezTo>
                <a:cubicBezTo>
                  <a:pt x="-15020" y="893258"/>
                  <a:pt x="-2697" y="958087"/>
                  <a:pt x="54632" y="1036847"/>
                </a:cubicBezTo>
                <a:cubicBezTo>
                  <a:pt x="176790" y="1162220"/>
                  <a:pt x="233583" y="1310096"/>
                  <a:pt x="225010" y="1481546"/>
                </a:cubicBezTo>
                <a:cubicBezTo>
                  <a:pt x="368600" y="1459579"/>
                  <a:pt x="544871" y="1458507"/>
                  <a:pt x="754362" y="1478331"/>
                </a:cubicBezTo>
                <a:cubicBezTo>
                  <a:pt x="1288000" y="1551197"/>
                  <a:pt x="1751987" y="1416180"/>
                  <a:pt x="2146322" y="1073280"/>
                </a:cubicBezTo>
                <a:cubicBezTo>
                  <a:pt x="2382066" y="883614"/>
                  <a:pt x="2479042" y="734667"/>
                  <a:pt x="2437787" y="626975"/>
                </a:cubicBezTo>
                <a:cubicBezTo>
                  <a:pt x="2423321" y="592149"/>
                  <a:pt x="2411534" y="557323"/>
                  <a:pt x="2402961" y="522497"/>
                </a:cubicBezTo>
                <a:cubicBezTo>
                  <a:pt x="2387959" y="459811"/>
                  <a:pt x="2380994" y="398196"/>
                  <a:pt x="2383673" y="336581"/>
                </a:cubicBezTo>
                <a:close/>
              </a:path>
            </a:pathLst>
          </a:custGeom>
          <a:solidFill>
            <a:srgbClr val="FACFD1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014D82E2-3B23-4A48-8F1B-88EDA96DC26B}"/>
              </a:ext>
            </a:extLst>
          </p:cNvPr>
          <p:cNvSpPr/>
          <p:nvPr/>
        </p:nvSpPr>
        <p:spPr>
          <a:xfrm>
            <a:off x="9635700" y="3501846"/>
            <a:ext cx="554085" cy="1780937"/>
          </a:xfrm>
          <a:custGeom>
            <a:avLst/>
            <a:gdLst>
              <a:gd name="connsiteX0" fmla="*/ 480060 w 554085"/>
              <a:gd name="connsiteY0" fmla="*/ 565249 h 1780937"/>
              <a:gd name="connsiteX1" fmla="*/ 413087 w 554085"/>
              <a:gd name="connsiteY1" fmla="*/ 0 h 1780937"/>
              <a:gd name="connsiteX2" fmla="*/ 89476 w 554085"/>
              <a:gd name="connsiteY2" fmla="*/ 1050667 h 1780937"/>
              <a:gd name="connsiteX3" fmla="*/ 0 w 554085"/>
              <a:gd name="connsiteY3" fmla="*/ 1780937 h 1780937"/>
              <a:gd name="connsiteX4" fmla="*/ 508992 w 554085"/>
              <a:gd name="connsiteY4" fmla="*/ 1132642 h 1780937"/>
              <a:gd name="connsiteX5" fmla="*/ 480060 w 554085"/>
              <a:gd name="connsiteY5" fmla="*/ 565249 h 178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4085" h="1780937">
                <a:moveTo>
                  <a:pt x="480060" y="565249"/>
                </a:moveTo>
                <a:cubicBezTo>
                  <a:pt x="495062" y="337542"/>
                  <a:pt x="472559" y="148947"/>
                  <a:pt x="413087" y="0"/>
                </a:cubicBezTo>
                <a:cubicBezTo>
                  <a:pt x="517029" y="433447"/>
                  <a:pt x="408801" y="783312"/>
                  <a:pt x="89476" y="1050667"/>
                </a:cubicBezTo>
                <a:cubicBezTo>
                  <a:pt x="214313" y="1362492"/>
                  <a:pt x="184309" y="1605737"/>
                  <a:pt x="0" y="1780937"/>
                </a:cubicBezTo>
                <a:cubicBezTo>
                  <a:pt x="355223" y="1709678"/>
                  <a:pt x="524530" y="1493758"/>
                  <a:pt x="508992" y="1132642"/>
                </a:cubicBezTo>
                <a:cubicBezTo>
                  <a:pt x="577572" y="922615"/>
                  <a:pt x="567928" y="733485"/>
                  <a:pt x="480060" y="565249"/>
                </a:cubicBezTo>
                <a:close/>
              </a:path>
            </a:pathLst>
          </a:custGeom>
          <a:solidFill>
            <a:srgbClr val="FDE7E8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F8BB093F-B52D-420B-B3ED-B79149DDE8C7}"/>
              </a:ext>
            </a:extLst>
          </p:cNvPr>
          <p:cNvSpPr/>
          <p:nvPr/>
        </p:nvSpPr>
        <p:spPr>
          <a:xfrm>
            <a:off x="9253688" y="2550298"/>
            <a:ext cx="833313" cy="2757130"/>
          </a:xfrm>
          <a:custGeom>
            <a:avLst/>
            <a:gdLst>
              <a:gd name="connsiteX0" fmla="*/ 795099 w 833313"/>
              <a:gd name="connsiteY0" fmla="*/ 951012 h 2757130"/>
              <a:gd name="connsiteX1" fmla="*/ 677763 w 833313"/>
              <a:gd name="connsiteY1" fmla="*/ 758131 h 2757130"/>
              <a:gd name="connsiteX2" fmla="*/ 311824 w 833313"/>
              <a:gd name="connsiteY2" fmla="*/ 0 h 2757130"/>
              <a:gd name="connsiteX3" fmla="*/ 103405 w 833313"/>
              <a:gd name="connsiteY3" fmla="*/ 1442859 h 2757130"/>
              <a:gd name="connsiteX4" fmla="*/ 0 w 833313"/>
              <a:gd name="connsiteY4" fmla="*/ 2150090 h 2757130"/>
              <a:gd name="connsiteX5" fmla="*/ 150554 w 833313"/>
              <a:gd name="connsiteY5" fmla="*/ 2757130 h 2757130"/>
              <a:gd name="connsiteX6" fmla="*/ 382547 w 833313"/>
              <a:gd name="connsiteY6" fmla="*/ 2732485 h 2757130"/>
              <a:gd name="connsiteX7" fmla="*/ 472023 w 833313"/>
              <a:gd name="connsiteY7" fmla="*/ 2002215 h 2757130"/>
              <a:gd name="connsiteX8" fmla="*/ 795099 w 833313"/>
              <a:gd name="connsiteY8" fmla="*/ 951012 h 275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3313" h="2757130">
                <a:moveTo>
                  <a:pt x="795099" y="951012"/>
                </a:moveTo>
                <a:cubicBezTo>
                  <a:pt x="765095" y="877074"/>
                  <a:pt x="725984" y="812780"/>
                  <a:pt x="677763" y="758131"/>
                </a:cubicBezTo>
                <a:cubicBezTo>
                  <a:pt x="616148" y="474166"/>
                  <a:pt x="493990" y="221278"/>
                  <a:pt x="311824" y="0"/>
                </a:cubicBezTo>
                <a:cubicBezTo>
                  <a:pt x="432911" y="538460"/>
                  <a:pt x="363259" y="1019056"/>
                  <a:pt x="103405" y="1442859"/>
                </a:cubicBezTo>
                <a:cubicBezTo>
                  <a:pt x="122693" y="1732717"/>
                  <a:pt x="88404" y="1968461"/>
                  <a:pt x="0" y="2150090"/>
                </a:cubicBezTo>
                <a:cubicBezTo>
                  <a:pt x="160198" y="2353151"/>
                  <a:pt x="210026" y="2555677"/>
                  <a:pt x="150554" y="2757130"/>
                </a:cubicBezTo>
                <a:cubicBezTo>
                  <a:pt x="235207" y="2754451"/>
                  <a:pt x="312360" y="2745879"/>
                  <a:pt x="382547" y="2732485"/>
                </a:cubicBezTo>
                <a:cubicBezTo>
                  <a:pt x="566856" y="2557284"/>
                  <a:pt x="596860" y="2314039"/>
                  <a:pt x="472023" y="2002215"/>
                </a:cubicBezTo>
                <a:cubicBezTo>
                  <a:pt x="790813" y="1734860"/>
                  <a:pt x="899041" y="1384459"/>
                  <a:pt x="795099" y="951012"/>
                </a:cubicBezTo>
                <a:close/>
              </a:path>
            </a:pathLst>
          </a:custGeom>
          <a:solidFill>
            <a:srgbClr val="FACFD1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BB748E99-8B2F-4172-A4F3-9EFED36DD426}"/>
              </a:ext>
            </a:extLst>
          </p:cNvPr>
          <p:cNvSpPr/>
          <p:nvPr/>
        </p:nvSpPr>
        <p:spPr>
          <a:xfrm>
            <a:off x="7326483" y="3678578"/>
            <a:ext cx="1298129" cy="1985680"/>
          </a:xfrm>
          <a:custGeom>
            <a:avLst/>
            <a:gdLst>
              <a:gd name="connsiteX0" fmla="*/ 1161038 w 1298129"/>
              <a:gd name="connsiteY0" fmla="*/ 542286 h 1985680"/>
              <a:gd name="connsiteX1" fmla="*/ 1147644 w 1298129"/>
              <a:gd name="connsiteY1" fmla="*/ 63298 h 1985680"/>
              <a:gd name="connsiteX2" fmla="*/ 611326 w 1298129"/>
              <a:gd name="connsiteY2" fmla="*/ 90623 h 1985680"/>
              <a:gd name="connsiteX3" fmla="*/ 386834 w 1298129"/>
              <a:gd name="connsiteY3" fmla="*/ 292612 h 1985680"/>
              <a:gd name="connsiteX4" fmla="*/ 463451 w 1298129"/>
              <a:gd name="connsiteY4" fmla="*/ 611938 h 1985680"/>
              <a:gd name="connsiteX5" fmla="*/ 462380 w 1298129"/>
              <a:gd name="connsiteY5" fmla="*/ 624261 h 1985680"/>
              <a:gd name="connsiteX6" fmla="*/ 482203 w 1298129"/>
              <a:gd name="connsiteY6" fmla="*/ 809641 h 1985680"/>
              <a:gd name="connsiteX7" fmla="*/ 517029 w 1298129"/>
              <a:gd name="connsiteY7" fmla="*/ 914118 h 1985680"/>
              <a:gd name="connsiteX8" fmla="*/ 225564 w 1298129"/>
              <a:gd name="connsiteY8" fmla="*/ 1360424 h 1985680"/>
              <a:gd name="connsiteX9" fmla="*/ 0 w 1298129"/>
              <a:gd name="connsiteY9" fmla="*/ 1985681 h 1985680"/>
              <a:gd name="connsiteX10" fmla="*/ 27325 w 1298129"/>
              <a:gd name="connsiteY10" fmla="*/ 1965321 h 1985680"/>
              <a:gd name="connsiteX11" fmla="*/ 727056 w 1298129"/>
              <a:gd name="connsiteY11" fmla="*/ 1774047 h 1985680"/>
              <a:gd name="connsiteX12" fmla="*/ 1201222 w 1298129"/>
              <a:gd name="connsiteY12" fmla="*/ 1748330 h 1985680"/>
              <a:gd name="connsiteX13" fmla="*/ 1161038 w 1298129"/>
              <a:gd name="connsiteY13" fmla="*/ 542286 h 198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98129" h="1985680">
                <a:moveTo>
                  <a:pt x="1161038" y="542286"/>
                </a:moveTo>
                <a:cubicBezTo>
                  <a:pt x="1085493" y="385838"/>
                  <a:pt x="1081207" y="226175"/>
                  <a:pt x="1147644" y="63298"/>
                </a:cubicBezTo>
                <a:cubicBezTo>
                  <a:pt x="964406" y="-29393"/>
                  <a:pt x="785455" y="-20284"/>
                  <a:pt x="611326" y="90623"/>
                </a:cubicBezTo>
                <a:cubicBezTo>
                  <a:pt x="535781" y="138843"/>
                  <a:pt x="460772" y="205815"/>
                  <a:pt x="386834" y="292612"/>
                </a:cubicBezTo>
                <a:cubicBezTo>
                  <a:pt x="455414" y="314579"/>
                  <a:pt x="480596" y="421200"/>
                  <a:pt x="463451" y="611938"/>
                </a:cubicBezTo>
                <a:cubicBezTo>
                  <a:pt x="462915" y="615688"/>
                  <a:pt x="462380" y="619974"/>
                  <a:pt x="462380" y="624261"/>
                </a:cubicBezTo>
                <a:cubicBezTo>
                  <a:pt x="459701" y="685875"/>
                  <a:pt x="466130" y="748026"/>
                  <a:pt x="482203" y="809641"/>
                </a:cubicBezTo>
                <a:cubicBezTo>
                  <a:pt x="490776" y="844467"/>
                  <a:pt x="502563" y="879293"/>
                  <a:pt x="517029" y="914118"/>
                </a:cubicBezTo>
                <a:cubicBezTo>
                  <a:pt x="558284" y="1021810"/>
                  <a:pt x="461308" y="1170222"/>
                  <a:pt x="225564" y="1360424"/>
                </a:cubicBezTo>
                <a:cubicBezTo>
                  <a:pt x="285036" y="1486868"/>
                  <a:pt x="210027" y="1695287"/>
                  <a:pt x="0" y="1985681"/>
                </a:cubicBezTo>
                <a:cubicBezTo>
                  <a:pt x="9644" y="1979251"/>
                  <a:pt x="18752" y="1972286"/>
                  <a:pt x="27325" y="1965321"/>
                </a:cubicBezTo>
                <a:cubicBezTo>
                  <a:pt x="256639" y="1963178"/>
                  <a:pt x="489704" y="1899420"/>
                  <a:pt x="727056" y="1774047"/>
                </a:cubicBezTo>
                <a:cubicBezTo>
                  <a:pt x="883503" y="1787442"/>
                  <a:pt x="1041559" y="1778869"/>
                  <a:pt x="1201222" y="1748330"/>
                </a:cubicBezTo>
                <a:cubicBezTo>
                  <a:pt x="1342668" y="1297738"/>
                  <a:pt x="1329273" y="895902"/>
                  <a:pt x="1161038" y="542286"/>
                </a:cubicBezTo>
                <a:close/>
              </a:path>
            </a:pathLst>
          </a:custGeom>
          <a:solidFill>
            <a:srgbClr val="FDE7E8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CCA0AA96-BC22-4EC6-921C-5AC53214DAA3}"/>
              </a:ext>
            </a:extLst>
          </p:cNvPr>
          <p:cNvSpPr/>
          <p:nvPr/>
        </p:nvSpPr>
        <p:spPr>
          <a:xfrm>
            <a:off x="6334644" y="2201755"/>
            <a:ext cx="1923026" cy="1519761"/>
          </a:xfrm>
          <a:custGeom>
            <a:avLst/>
            <a:gdLst>
              <a:gd name="connsiteX0" fmla="*/ 1622454 w 1923026"/>
              <a:gd name="connsiteY0" fmla="*/ 959334 h 1519761"/>
              <a:gd name="connsiteX1" fmla="*/ 1769793 w 1923026"/>
              <a:gd name="connsiteY1" fmla="*/ 539817 h 1519761"/>
              <a:gd name="connsiteX2" fmla="*/ 1923027 w 1923026"/>
              <a:gd name="connsiteY2" fmla="*/ 208705 h 1519761"/>
              <a:gd name="connsiteX3" fmla="*/ 382120 w 1923026"/>
              <a:gd name="connsiteY3" fmla="*/ 192095 h 1519761"/>
              <a:gd name="connsiteX4" fmla="*/ 354795 w 1923026"/>
              <a:gd name="connsiteY4" fmla="*/ 274070 h 1519761"/>
              <a:gd name="connsiteX5" fmla="*/ 178523 w 1923026"/>
              <a:gd name="connsiteY5" fmla="*/ 509278 h 1519761"/>
              <a:gd name="connsiteX6" fmla="*/ 12966 w 1923026"/>
              <a:gd name="connsiteY6" fmla="*/ 1042916 h 1519761"/>
              <a:gd name="connsiteX7" fmla="*/ 18860 w 1923026"/>
              <a:gd name="connsiteY7" fmla="*/ 1085243 h 1519761"/>
              <a:gd name="connsiteX8" fmla="*/ 466773 w 1923026"/>
              <a:gd name="connsiteY8" fmla="*/ 1519761 h 1519761"/>
              <a:gd name="connsiteX9" fmla="*/ 494098 w 1923026"/>
              <a:gd name="connsiteY9" fmla="*/ 1497259 h 1519761"/>
              <a:gd name="connsiteX10" fmla="*/ 1200793 w 1923026"/>
              <a:gd name="connsiteY10" fmla="*/ 1383673 h 1519761"/>
              <a:gd name="connsiteX11" fmla="*/ 1230797 w 1923026"/>
              <a:gd name="connsiteY11" fmla="*/ 1401354 h 1519761"/>
              <a:gd name="connsiteX12" fmla="*/ 1622454 w 1923026"/>
              <a:gd name="connsiteY12" fmla="*/ 959334 h 151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23026" h="1519761">
                <a:moveTo>
                  <a:pt x="1622454" y="959334"/>
                </a:moveTo>
                <a:cubicBezTo>
                  <a:pt x="1775151" y="837176"/>
                  <a:pt x="1824443" y="697337"/>
                  <a:pt x="1769793" y="539817"/>
                </a:cubicBezTo>
                <a:cubicBezTo>
                  <a:pt x="1706571" y="391942"/>
                  <a:pt x="1757470" y="281571"/>
                  <a:pt x="1923027" y="208705"/>
                </a:cubicBezTo>
                <a:cubicBezTo>
                  <a:pt x="1659422" y="-64008"/>
                  <a:pt x="1145608" y="-69366"/>
                  <a:pt x="382120" y="192095"/>
                </a:cubicBezTo>
                <a:cubicBezTo>
                  <a:pt x="373547" y="219420"/>
                  <a:pt x="364439" y="246745"/>
                  <a:pt x="354795" y="274070"/>
                </a:cubicBezTo>
                <a:cubicBezTo>
                  <a:pt x="328005" y="354437"/>
                  <a:pt x="269070" y="433197"/>
                  <a:pt x="178523" y="509278"/>
                </a:cubicBezTo>
                <a:cubicBezTo>
                  <a:pt x="27432" y="661440"/>
                  <a:pt x="-27753" y="839319"/>
                  <a:pt x="12966" y="1042916"/>
                </a:cubicBezTo>
                <a:cubicBezTo>
                  <a:pt x="15110" y="1057918"/>
                  <a:pt x="17252" y="1071848"/>
                  <a:pt x="18860" y="1085243"/>
                </a:cubicBezTo>
                <a:cubicBezTo>
                  <a:pt x="314611" y="1229904"/>
                  <a:pt x="464094" y="1374565"/>
                  <a:pt x="466773" y="1519761"/>
                </a:cubicBezTo>
                <a:cubicBezTo>
                  <a:pt x="475882" y="1512796"/>
                  <a:pt x="484990" y="1505295"/>
                  <a:pt x="494098" y="1497259"/>
                </a:cubicBezTo>
                <a:cubicBezTo>
                  <a:pt x="756631" y="1308128"/>
                  <a:pt x="992374" y="1270087"/>
                  <a:pt x="1200793" y="1383673"/>
                </a:cubicBezTo>
                <a:cubicBezTo>
                  <a:pt x="1210973" y="1389031"/>
                  <a:pt x="1220618" y="1394924"/>
                  <a:pt x="1230797" y="1401354"/>
                </a:cubicBezTo>
                <a:cubicBezTo>
                  <a:pt x="1280625" y="1244370"/>
                  <a:pt x="1411356" y="1097030"/>
                  <a:pt x="1622454" y="959334"/>
                </a:cubicBezTo>
                <a:close/>
              </a:path>
            </a:pathLst>
          </a:custGeom>
          <a:solidFill>
            <a:srgbClr val="F8B8BB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1F0FDD95-73A5-4DB2-8529-7172CD2D3840}"/>
              </a:ext>
            </a:extLst>
          </p:cNvPr>
          <p:cNvSpPr/>
          <p:nvPr/>
        </p:nvSpPr>
        <p:spPr>
          <a:xfrm>
            <a:off x="7535437" y="2375961"/>
            <a:ext cx="1426987" cy="1594693"/>
          </a:xfrm>
          <a:custGeom>
            <a:avLst/>
            <a:gdLst>
              <a:gd name="connsiteX0" fmla="*/ 569000 w 1426987"/>
              <a:gd name="connsiteY0" fmla="*/ 365612 h 1594693"/>
              <a:gd name="connsiteX1" fmla="*/ 421660 w 1426987"/>
              <a:gd name="connsiteY1" fmla="*/ 785128 h 1594693"/>
              <a:gd name="connsiteX2" fmla="*/ 30004 w 1426987"/>
              <a:gd name="connsiteY2" fmla="*/ 1227148 h 1594693"/>
              <a:gd name="connsiteX3" fmla="*/ 0 w 1426987"/>
              <a:gd name="connsiteY3" fmla="*/ 1209467 h 1594693"/>
              <a:gd name="connsiteX4" fmla="*/ 46613 w 1426987"/>
              <a:gd name="connsiteY4" fmla="*/ 1249115 h 1594693"/>
              <a:gd name="connsiteX5" fmla="*/ 177343 w 1426987"/>
              <a:gd name="connsiteY5" fmla="*/ 1594694 h 1594693"/>
              <a:gd name="connsiteX6" fmla="*/ 401836 w 1426987"/>
              <a:gd name="connsiteY6" fmla="*/ 1392704 h 1594693"/>
              <a:gd name="connsiteX7" fmla="*/ 938153 w 1426987"/>
              <a:gd name="connsiteY7" fmla="*/ 1365379 h 1594693"/>
              <a:gd name="connsiteX8" fmla="*/ 1187828 w 1426987"/>
              <a:gd name="connsiteY8" fmla="*/ 1012300 h 1594693"/>
              <a:gd name="connsiteX9" fmla="*/ 1282125 w 1426987"/>
              <a:gd name="connsiteY9" fmla="*/ 181303 h 1594693"/>
              <a:gd name="connsiteX10" fmla="*/ 722233 w 1426987"/>
              <a:gd name="connsiteY10" fmla="*/ 33963 h 1594693"/>
              <a:gd name="connsiteX11" fmla="*/ 569000 w 1426987"/>
              <a:gd name="connsiteY11" fmla="*/ 365612 h 159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6987" h="1594693">
                <a:moveTo>
                  <a:pt x="569000" y="365612"/>
                </a:moveTo>
                <a:cubicBezTo>
                  <a:pt x="623650" y="523667"/>
                  <a:pt x="574358" y="663506"/>
                  <a:pt x="421660" y="785128"/>
                </a:cubicBezTo>
                <a:cubicBezTo>
                  <a:pt x="210027" y="922824"/>
                  <a:pt x="79832" y="1070164"/>
                  <a:pt x="30004" y="1227148"/>
                </a:cubicBezTo>
                <a:cubicBezTo>
                  <a:pt x="20360" y="1221254"/>
                  <a:pt x="10180" y="1215361"/>
                  <a:pt x="0" y="1209467"/>
                </a:cubicBezTo>
                <a:cubicBezTo>
                  <a:pt x="16609" y="1222862"/>
                  <a:pt x="32147" y="1235720"/>
                  <a:pt x="46613" y="1249115"/>
                </a:cubicBezTo>
                <a:cubicBezTo>
                  <a:pt x="154841" y="1351985"/>
                  <a:pt x="198239" y="1466642"/>
                  <a:pt x="177343" y="1594694"/>
                </a:cubicBezTo>
                <a:cubicBezTo>
                  <a:pt x="251282" y="1507897"/>
                  <a:pt x="326291" y="1440925"/>
                  <a:pt x="401836" y="1392704"/>
                </a:cubicBezTo>
                <a:cubicBezTo>
                  <a:pt x="575965" y="1281798"/>
                  <a:pt x="754916" y="1272689"/>
                  <a:pt x="938153" y="1365379"/>
                </a:cubicBezTo>
                <a:cubicBezTo>
                  <a:pt x="985838" y="1249651"/>
                  <a:pt x="1068884" y="1131779"/>
                  <a:pt x="1187828" y="1012300"/>
                </a:cubicBezTo>
                <a:cubicBezTo>
                  <a:pt x="1471255" y="729943"/>
                  <a:pt x="1502867" y="452944"/>
                  <a:pt x="1282125" y="181303"/>
                </a:cubicBezTo>
                <a:cubicBezTo>
                  <a:pt x="1124069" y="8245"/>
                  <a:pt x="937617" y="-41046"/>
                  <a:pt x="722233" y="33963"/>
                </a:cubicBezTo>
                <a:cubicBezTo>
                  <a:pt x="556677" y="107365"/>
                  <a:pt x="505778" y="217736"/>
                  <a:pt x="569000" y="365612"/>
                </a:cubicBezTo>
                <a:close/>
              </a:path>
            </a:pathLst>
          </a:custGeom>
          <a:solidFill>
            <a:srgbClr val="FACFD1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85ED18E8-D9DA-448E-AD58-B2B2135A0573}"/>
              </a:ext>
            </a:extLst>
          </p:cNvPr>
          <p:cNvSpPr/>
          <p:nvPr/>
        </p:nvSpPr>
        <p:spPr>
          <a:xfrm>
            <a:off x="8426838" y="2196147"/>
            <a:ext cx="1195808" cy="3230225"/>
          </a:xfrm>
          <a:custGeom>
            <a:avLst/>
            <a:gdLst>
              <a:gd name="connsiteX0" fmla="*/ 759341 w 1195808"/>
              <a:gd name="connsiteY0" fmla="*/ 0 h 3230225"/>
              <a:gd name="connsiteX1" fmla="*/ 390724 w 1195808"/>
              <a:gd name="connsiteY1" fmla="*/ 361652 h 3230225"/>
              <a:gd name="connsiteX2" fmla="*/ 296427 w 1195808"/>
              <a:gd name="connsiteY2" fmla="*/ 1192649 h 3230225"/>
              <a:gd name="connsiteX3" fmla="*/ 46752 w 1195808"/>
              <a:gd name="connsiteY3" fmla="*/ 1545729 h 3230225"/>
              <a:gd name="connsiteX4" fmla="*/ 60147 w 1195808"/>
              <a:gd name="connsiteY4" fmla="*/ 2024717 h 3230225"/>
              <a:gd name="connsiteX5" fmla="*/ 100867 w 1195808"/>
              <a:gd name="connsiteY5" fmla="*/ 3230225 h 3230225"/>
              <a:gd name="connsiteX6" fmla="*/ 553602 w 1195808"/>
              <a:gd name="connsiteY6" fmla="*/ 3086100 h 3230225"/>
              <a:gd name="connsiteX7" fmla="*/ 976869 w 1195808"/>
              <a:gd name="connsiteY7" fmla="*/ 3110746 h 3230225"/>
              <a:gd name="connsiteX8" fmla="*/ 826314 w 1195808"/>
              <a:gd name="connsiteY8" fmla="*/ 2503706 h 3230225"/>
              <a:gd name="connsiteX9" fmla="*/ 929720 w 1195808"/>
              <a:gd name="connsiteY9" fmla="*/ 1796475 h 3230225"/>
              <a:gd name="connsiteX10" fmla="*/ 1138139 w 1195808"/>
              <a:gd name="connsiteY10" fmla="*/ 353616 h 3230225"/>
              <a:gd name="connsiteX11" fmla="*/ 759341 w 1195808"/>
              <a:gd name="connsiteY11" fmla="*/ 0 h 323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5808" h="3230225">
                <a:moveTo>
                  <a:pt x="759341" y="0"/>
                </a:moveTo>
                <a:cubicBezTo>
                  <a:pt x="600215" y="75009"/>
                  <a:pt x="477520" y="195560"/>
                  <a:pt x="390724" y="361652"/>
                </a:cubicBezTo>
                <a:cubicBezTo>
                  <a:pt x="611466" y="633293"/>
                  <a:pt x="579855" y="910292"/>
                  <a:pt x="296427" y="1192649"/>
                </a:cubicBezTo>
                <a:cubicBezTo>
                  <a:pt x="177483" y="1312128"/>
                  <a:pt x="94437" y="1429465"/>
                  <a:pt x="46752" y="1545729"/>
                </a:cubicBezTo>
                <a:cubicBezTo>
                  <a:pt x="-19684" y="1709142"/>
                  <a:pt x="-15398" y="1868805"/>
                  <a:pt x="60147" y="2024717"/>
                </a:cubicBezTo>
                <a:cubicBezTo>
                  <a:pt x="228382" y="2377797"/>
                  <a:pt x="242312" y="2779633"/>
                  <a:pt x="100867" y="3230225"/>
                </a:cubicBezTo>
                <a:cubicBezTo>
                  <a:pt x="250349" y="3201293"/>
                  <a:pt x="401440" y="3153609"/>
                  <a:pt x="553602" y="3086100"/>
                </a:cubicBezTo>
                <a:cubicBezTo>
                  <a:pt x="710585" y="3106460"/>
                  <a:pt x="851496" y="3114497"/>
                  <a:pt x="976869" y="3110746"/>
                </a:cubicBezTo>
                <a:cubicBezTo>
                  <a:pt x="1036341" y="2909292"/>
                  <a:pt x="986513" y="2706767"/>
                  <a:pt x="826314" y="2503706"/>
                </a:cubicBezTo>
                <a:cubicBezTo>
                  <a:pt x="914718" y="2322076"/>
                  <a:pt x="949008" y="2086868"/>
                  <a:pt x="929720" y="1796475"/>
                </a:cubicBezTo>
                <a:cubicBezTo>
                  <a:pt x="1189574" y="1372672"/>
                  <a:pt x="1259225" y="891540"/>
                  <a:pt x="1138139" y="353616"/>
                </a:cubicBezTo>
                <a:cubicBezTo>
                  <a:pt x="1032590" y="225564"/>
                  <a:pt x="905610" y="107692"/>
                  <a:pt x="759341" y="0"/>
                </a:cubicBezTo>
                <a:close/>
              </a:path>
            </a:pathLst>
          </a:custGeom>
          <a:solidFill>
            <a:srgbClr val="F8B8BB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9A793028-3A85-4BD2-B1E9-A51163889F6C}"/>
              </a:ext>
            </a:extLst>
          </p:cNvPr>
          <p:cNvSpPr/>
          <p:nvPr/>
        </p:nvSpPr>
        <p:spPr>
          <a:xfrm>
            <a:off x="6717300" y="860980"/>
            <a:ext cx="2468879" cy="1696819"/>
          </a:xfrm>
          <a:custGeom>
            <a:avLst/>
            <a:gdLst>
              <a:gd name="connsiteX0" fmla="*/ 2100263 w 2468879"/>
              <a:gd name="connsiteY0" fmla="*/ 1696819 h 1696819"/>
              <a:gd name="connsiteX1" fmla="*/ 2468880 w 2468879"/>
              <a:gd name="connsiteY1" fmla="*/ 1335167 h 1696819"/>
              <a:gd name="connsiteX2" fmla="*/ 1703249 w 2468879"/>
              <a:gd name="connsiteY2" fmla="*/ 627936 h 1696819"/>
              <a:gd name="connsiteX3" fmla="*/ 708838 w 2468879"/>
              <a:gd name="connsiteY3" fmla="*/ 142518 h 1696819"/>
              <a:gd name="connsiteX4" fmla="*/ 400764 w 2468879"/>
              <a:gd name="connsiteY4" fmla="*/ 0 h 1696819"/>
              <a:gd name="connsiteX5" fmla="*/ 510064 w 2468879"/>
              <a:gd name="connsiteY5" fmla="*/ 546497 h 1696819"/>
              <a:gd name="connsiteX6" fmla="*/ 195560 w 2468879"/>
              <a:gd name="connsiteY6" fmla="*/ 613470 h 1696819"/>
              <a:gd name="connsiteX7" fmla="*/ 0 w 2468879"/>
              <a:gd name="connsiteY7" fmla="*/ 1532335 h 1696819"/>
              <a:gd name="connsiteX8" fmla="*/ 1540907 w 2468879"/>
              <a:gd name="connsiteY8" fmla="*/ 1548944 h 1696819"/>
              <a:gd name="connsiteX9" fmla="*/ 2100263 w 2468879"/>
              <a:gd name="connsiteY9" fmla="*/ 1696819 h 169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8879" h="1696819">
                <a:moveTo>
                  <a:pt x="2100263" y="1696819"/>
                </a:moveTo>
                <a:cubicBezTo>
                  <a:pt x="2187059" y="1530727"/>
                  <a:pt x="2309753" y="1410176"/>
                  <a:pt x="2468880" y="1335167"/>
                </a:cubicBezTo>
                <a:cubicBezTo>
                  <a:pt x="2357438" y="1054418"/>
                  <a:pt x="2102406" y="818674"/>
                  <a:pt x="1703249" y="627936"/>
                </a:cubicBezTo>
                <a:cubicBezTo>
                  <a:pt x="1506081" y="339150"/>
                  <a:pt x="1174432" y="177879"/>
                  <a:pt x="708838" y="142518"/>
                </a:cubicBezTo>
                <a:cubicBezTo>
                  <a:pt x="604361" y="85189"/>
                  <a:pt x="502027" y="37505"/>
                  <a:pt x="400764" y="0"/>
                </a:cubicBezTo>
                <a:cubicBezTo>
                  <a:pt x="702945" y="216991"/>
                  <a:pt x="739378" y="398621"/>
                  <a:pt x="510064" y="546497"/>
                </a:cubicBezTo>
                <a:cubicBezTo>
                  <a:pt x="367010" y="635437"/>
                  <a:pt x="262533" y="657939"/>
                  <a:pt x="195560" y="613470"/>
                </a:cubicBezTo>
                <a:cubicBezTo>
                  <a:pt x="180558" y="864751"/>
                  <a:pt x="115193" y="1170682"/>
                  <a:pt x="0" y="1532335"/>
                </a:cubicBezTo>
                <a:cubicBezTo>
                  <a:pt x="763488" y="1270873"/>
                  <a:pt x="1277303" y="1276231"/>
                  <a:pt x="1540907" y="1548944"/>
                </a:cubicBezTo>
                <a:cubicBezTo>
                  <a:pt x="1755755" y="1474470"/>
                  <a:pt x="1942207" y="1523762"/>
                  <a:pt x="2100263" y="1696819"/>
                </a:cubicBezTo>
                <a:close/>
              </a:path>
            </a:pathLst>
          </a:custGeom>
          <a:solidFill>
            <a:srgbClr val="F6A0A4"/>
          </a:solidFill>
          <a:ln w="6350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D1A95F1E-FE3E-4B88-B594-67E2472AA6F5}"/>
              </a:ext>
            </a:extLst>
          </p:cNvPr>
          <p:cNvSpPr/>
          <p:nvPr/>
        </p:nvSpPr>
        <p:spPr>
          <a:xfrm>
            <a:off x="2002215" y="706857"/>
            <a:ext cx="8186499" cy="5444062"/>
          </a:xfrm>
          <a:custGeom>
            <a:avLst/>
            <a:gdLst>
              <a:gd name="connsiteX0" fmla="*/ 5324268 w 8186499"/>
              <a:gd name="connsiteY0" fmla="*/ 4957402 h 5444062"/>
              <a:gd name="connsiteX1" fmla="*/ 5283013 w 8186499"/>
              <a:gd name="connsiteY1" fmla="*/ 4986334 h 5444062"/>
              <a:gd name="connsiteX2" fmla="*/ 4164837 w 8186499"/>
              <a:gd name="connsiteY2" fmla="*/ 5305124 h 5444062"/>
              <a:gd name="connsiteX3" fmla="*/ 3179535 w 8186499"/>
              <a:gd name="connsiteY3" fmla="*/ 5361916 h 5444062"/>
              <a:gd name="connsiteX4" fmla="*/ 2861817 w 8186499"/>
              <a:gd name="connsiteY4" fmla="*/ 5142782 h 5444062"/>
              <a:gd name="connsiteX5" fmla="*/ 2282102 w 8186499"/>
              <a:gd name="connsiteY5" fmla="*/ 4495558 h 5444062"/>
              <a:gd name="connsiteX6" fmla="*/ 1356808 w 8186499"/>
              <a:gd name="connsiteY6" fmla="*/ 4372329 h 5444062"/>
              <a:gd name="connsiteX7" fmla="*/ 1287156 w 8186499"/>
              <a:gd name="connsiteY7" fmla="*/ 4374472 h 5444062"/>
              <a:gd name="connsiteX8" fmla="*/ 818347 w 8186499"/>
              <a:gd name="connsiteY8" fmla="*/ 4178376 h 5444062"/>
              <a:gd name="connsiteX9" fmla="*/ 242383 w 8186499"/>
              <a:gd name="connsiteY9" fmla="*/ 3677420 h 5444062"/>
              <a:gd name="connsiteX10" fmla="*/ 210772 w 8186499"/>
              <a:gd name="connsiteY10" fmla="*/ 3595981 h 5444062"/>
              <a:gd name="connsiteX11" fmla="*/ 16283 w 8186499"/>
              <a:gd name="connsiteY11" fmla="*/ 2820170 h 5444062"/>
              <a:gd name="connsiteX12" fmla="*/ 342038 w 8186499"/>
              <a:gd name="connsiteY12" fmla="*/ 1841834 h 5444062"/>
              <a:gd name="connsiteX13" fmla="*/ 1117849 w 8186499"/>
              <a:gd name="connsiteY13" fmla="*/ 916004 h 5444062"/>
              <a:gd name="connsiteX14" fmla="*/ 1243758 w 8186499"/>
              <a:gd name="connsiteY14" fmla="*/ 732767 h 5444062"/>
              <a:gd name="connsiteX15" fmla="*/ 1987958 w 8186499"/>
              <a:gd name="connsiteY15" fmla="*/ 343253 h 5444062"/>
              <a:gd name="connsiteX16" fmla="*/ 2167445 w 8186499"/>
              <a:gd name="connsiteY16" fmla="*/ 315929 h 5444062"/>
              <a:gd name="connsiteX17" fmla="*/ 3046662 w 8186499"/>
              <a:gd name="connsiteY17" fmla="*/ 7319 h 5444062"/>
              <a:gd name="connsiteX18" fmla="*/ 3773181 w 8186499"/>
              <a:gd name="connsiteY18" fmla="*/ 60361 h 5444062"/>
              <a:gd name="connsiteX19" fmla="*/ 4310570 w 8186499"/>
              <a:gd name="connsiteY19" fmla="*/ 60361 h 5444062"/>
              <a:gd name="connsiteX20" fmla="*/ 4512559 w 8186499"/>
              <a:gd name="connsiteY20" fmla="*/ 41073 h 5444062"/>
              <a:gd name="connsiteX21" fmla="*/ 4591855 w 8186499"/>
              <a:gd name="connsiteY21" fmla="*/ 41609 h 5444062"/>
              <a:gd name="connsiteX22" fmla="*/ 4707048 w 8186499"/>
              <a:gd name="connsiteY22" fmla="*/ 50717 h 5444062"/>
              <a:gd name="connsiteX23" fmla="*/ 5114778 w 8186499"/>
              <a:gd name="connsiteY23" fmla="*/ 153587 h 5444062"/>
              <a:gd name="connsiteX24" fmla="*/ 5422316 w 8186499"/>
              <a:gd name="connsiteY24" fmla="*/ 296105 h 5444062"/>
              <a:gd name="connsiteX25" fmla="*/ 6416726 w 8186499"/>
              <a:gd name="connsiteY25" fmla="*/ 781522 h 5444062"/>
              <a:gd name="connsiteX26" fmla="*/ 7182358 w 8186499"/>
              <a:gd name="connsiteY26" fmla="*/ 1488754 h 5444062"/>
              <a:gd name="connsiteX27" fmla="*/ 7561690 w 8186499"/>
              <a:gd name="connsiteY27" fmla="*/ 1842905 h 5444062"/>
              <a:gd name="connsiteX28" fmla="*/ 7927629 w 8186499"/>
              <a:gd name="connsiteY28" fmla="*/ 2601036 h 5444062"/>
              <a:gd name="connsiteX29" fmla="*/ 8045501 w 8186499"/>
              <a:gd name="connsiteY29" fmla="*/ 2793917 h 5444062"/>
              <a:gd name="connsiteX30" fmla="*/ 8112474 w 8186499"/>
              <a:gd name="connsiteY30" fmla="*/ 3359166 h 5444062"/>
              <a:gd name="connsiteX31" fmla="*/ 8141406 w 8186499"/>
              <a:gd name="connsiteY31" fmla="*/ 3926558 h 5444062"/>
              <a:gd name="connsiteX32" fmla="*/ 7631878 w 8186499"/>
              <a:gd name="connsiteY32" fmla="*/ 4574854 h 5444062"/>
              <a:gd name="connsiteX33" fmla="*/ 7399885 w 8186499"/>
              <a:gd name="connsiteY33" fmla="*/ 4599500 h 5444062"/>
              <a:gd name="connsiteX34" fmla="*/ 6977153 w 8186499"/>
              <a:gd name="connsiteY34" fmla="*/ 4574854 h 5444062"/>
              <a:gd name="connsiteX35" fmla="*/ 6524418 w 8186499"/>
              <a:gd name="connsiteY35" fmla="*/ 4718979 h 5444062"/>
              <a:gd name="connsiteX36" fmla="*/ 6049716 w 8186499"/>
              <a:gd name="connsiteY36" fmla="*/ 4744697 h 5444062"/>
              <a:gd name="connsiteX37" fmla="*/ 5407314 w 8186499"/>
              <a:gd name="connsiteY37" fmla="*/ 4933828 h 5444062"/>
              <a:gd name="connsiteX38" fmla="*/ 5389634 w 8186499"/>
              <a:gd name="connsiteY38" fmla="*/ 4934899 h 5444062"/>
              <a:gd name="connsiteX39" fmla="*/ 5349986 w 8186499"/>
              <a:gd name="connsiteY39" fmla="*/ 4935970 h 5444062"/>
              <a:gd name="connsiteX40" fmla="*/ 5324268 w 8186499"/>
              <a:gd name="connsiteY40" fmla="*/ 4957402 h 5444062"/>
              <a:gd name="connsiteX41" fmla="*/ 4311641 w 8186499"/>
              <a:gd name="connsiteY41" fmla="*/ 60897 h 5444062"/>
              <a:gd name="connsiteX42" fmla="*/ 4460589 w 8186499"/>
              <a:gd name="connsiteY42" fmla="*/ 745089 h 5444062"/>
              <a:gd name="connsiteX43" fmla="*/ 4358790 w 8186499"/>
              <a:gd name="connsiteY43" fmla="*/ 1105670 h 5444062"/>
              <a:gd name="connsiteX44" fmla="*/ 4112867 w 8186499"/>
              <a:gd name="connsiteY44" fmla="*/ 1798971 h 5444062"/>
              <a:gd name="connsiteX45" fmla="*/ 4105365 w 8186499"/>
              <a:gd name="connsiteY45" fmla="*/ 2763378 h 5444062"/>
              <a:gd name="connsiteX46" fmla="*/ 2282102 w 8186499"/>
              <a:gd name="connsiteY46" fmla="*/ 4495558 h 5444062"/>
              <a:gd name="connsiteX47" fmla="*/ 2341038 w 8186499"/>
              <a:gd name="connsiteY47" fmla="*/ 4184269 h 5444062"/>
              <a:gd name="connsiteX48" fmla="*/ 2653398 w 8186499"/>
              <a:gd name="connsiteY48" fmla="*/ 3835476 h 5444062"/>
              <a:gd name="connsiteX49" fmla="*/ 2916467 w 8186499"/>
              <a:gd name="connsiteY49" fmla="*/ 3672062 h 5444062"/>
              <a:gd name="connsiteX50" fmla="*/ 3360094 w 8186499"/>
              <a:gd name="connsiteY50" fmla="*/ 3474895 h 5444062"/>
              <a:gd name="connsiteX51" fmla="*/ 3514935 w 8186499"/>
              <a:gd name="connsiteY51" fmla="*/ 3420245 h 5444062"/>
              <a:gd name="connsiteX52" fmla="*/ 3962312 w 8186499"/>
              <a:gd name="connsiteY52" fmla="*/ 3284157 h 5444062"/>
              <a:gd name="connsiteX53" fmla="*/ 4155193 w 8186499"/>
              <a:gd name="connsiteY53" fmla="*/ 3234329 h 5444062"/>
              <a:gd name="connsiteX54" fmla="*/ 4304140 w 8186499"/>
              <a:gd name="connsiteY54" fmla="*/ 3197896 h 5444062"/>
              <a:gd name="connsiteX55" fmla="*/ 4799202 w 8186499"/>
              <a:gd name="connsiteY55" fmla="*/ 3015195 h 5444062"/>
              <a:gd name="connsiteX56" fmla="*/ 4835636 w 8186499"/>
              <a:gd name="connsiteY56" fmla="*/ 2988406 h 5444062"/>
              <a:gd name="connsiteX57" fmla="*/ 5533758 w 8186499"/>
              <a:gd name="connsiteY57" fmla="*/ 2879106 h 544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8186499" h="5444062">
                <a:moveTo>
                  <a:pt x="5324268" y="4957402"/>
                </a:moveTo>
                <a:cubicBezTo>
                  <a:pt x="5310873" y="4967046"/>
                  <a:pt x="5297479" y="4976690"/>
                  <a:pt x="5283013" y="4986334"/>
                </a:cubicBezTo>
                <a:cubicBezTo>
                  <a:pt x="5025302" y="5159391"/>
                  <a:pt x="4652934" y="5266012"/>
                  <a:pt x="4164837" y="5305124"/>
                </a:cubicBezTo>
                <a:cubicBezTo>
                  <a:pt x="3791933" y="5469073"/>
                  <a:pt x="3463500" y="5487825"/>
                  <a:pt x="3179535" y="5361916"/>
                </a:cubicBezTo>
                <a:cubicBezTo>
                  <a:pt x="3066486" y="5311553"/>
                  <a:pt x="2960401" y="5238687"/>
                  <a:pt x="2861817" y="5142782"/>
                </a:cubicBezTo>
                <a:cubicBezTo>
                  <a:pt x="2478198" y="4980440"/>
                  <a:pt x="2285317" y="4765056"/>
                  <a:pt x="2282102" y="4495558"/>
                </a:cubicBezTo>
                <a:cubicBezTo>
                  <a:pt x="1897947" y="4508953"/>
                  <a:pt x="1589337" y="4467698"/>
                  <a:pt x="1356808" y="4372329"/>
                </a:cubicBezTo>
                <a:cubicBezTo>
                  <a:pt x="1333233" y="4373936"/>
                  <a:pt x="1309659" y="4374472"/>
                  <a:pt x="1287156" y="4374472"/>
                </a:cubicBezTo>
                <a:cubicBezTo>
                  <a:pt x="1113563" y="4371257"/>
                  <a:pt x="957115" y="4305892"/>
                  <a:pt x="818347" y="4178376"/>
                </a:cubicBezTo>
                <a:cubicBezTo>
                  <a:pt x="534919" y="4066398"/>
                  <a:pt x="342574" y="3899234"/>
                  <a:pt x="242383" y="3677420"/>
                </a:cubicBezTo>
                <a:cubicBezTo>
                  <a:pt x="231131" y="3651167"/>
                  <a:pt x="220416" y="3623842"/>
                  <a:pt x="210772" y="3595981"/>
                </a:cubicBezTo>
                <a:cubicBezTo>
                  <a:pt x="46287" y="3433104"/>
                  <a:pt x="-18543" y="3174857"/>
                  <a:pt x="16283" y="2820170"/>
                </a:cubicBezTo>
                <a:cubicBezTo>
                  <a:pt x="-44260" y="2391545"/>
                  <a:pt x="63967" y="2065790"/>
                  <a:pt x="342038" y="1841834"/>
                </a:cubicBezTo>
                <a:cubicBezTo>
                  <a:pt x="434192" y="1400350"/>
                  <a:pt x="692975" y="1091740"/>
                  <a:pt x="1117849" y="916004"/>
                </a:cubicBezTo>
                <a:cubicBezTo>
                  <a:pt x="1153211" y="849567"/>
                  <a:pt x="1195002" y="788488"/>
                  <a:pt x="1243758" y="732767"/>
                </a:cubicBezTo>
                <a:cubicBezTo>
                  <a:pt x="1412529" y="536671"/>
                  <a:pt x="1660596" y="407011"/>
                  <a:pt x="1987958" y="343253"/>
                </a:cubicBezTo>
                <a:cubicBezTo>
                  <a:pt x="2045286" y="332002"/>
                  <a:pt x="2105294" y="322894"/>
                  <a:pt x="2167445" y="315929"/>
                </a:cubicBezTo>
                <a:cubicBezTo>
                  <a:pt x="2426227" y="136442"/>
                  <a:pt x="2719300" y="33572"/>
                  <a:pt x="3046662" y="7319"/>
                </a:cubicBezTo>
                <a:cubicBezTo>
                  <a:pt x="3272226" y="-11434"/>
                  <a:pt x="3514399" y="5711"/>
                  <a:pt x="3773181" y="60361"/>
                </a:cubicBezTo>
                <a:cubicBezTo>
                  <a:pt x="3934451" y="-17863"/>
                  <a:pt x="4113402" y="-17863"/>
                  <a:pt x="4310570" y="60361"/>
                </a:cubicBezTo>
                <a:cubicBezTo>
                  <a:pt x="4377007" y="48574"/>
                  <a:pt x="4443980" y="42144"/>
                  <a:pt x="4512559" y="41073"/>
                </a:cubicBezTo>
                <a:cubicBezTo>
                  <a:pt x="4538813" y="40537"/>
                  <a:pt x="4565602" y="40537"/>
                  <a:pt x="4591855" y="41609"/>
                </a:cubicBezTo>
                <a:cubicBezTo>
                  <a:pt x="4629896" y="43216"/>
                  <a:pt x="4668472" y="46431"/>
                  <a:pt x="4707048" y="50717"/>
                </a:cubicBezTo>
                <a:cubicBezTo>
                  <a:pt x="4839386" y="66790"/>
                  <a:pt x="4975474" y="101080"/>
                  <a:pt x="5114778" y="153587"/>
                </a:cubicBezTo>
                <a:cubicBezTo>
                  <a:pt x="5215505" y="191092"/>
                  <a:pt x="5318374" y="238776"/>
                  <a:pt x="5422316" y="296105"/>
                </a:cubicBezTo>
                <a:cubicBezTo>
                  <a:pt x="5887910" y="330930"/>
                  <a:pt x="6219558" y="492736"/>
                  <a:pt x="6416726" y="781522"/>
                </a:cubicBezTo>
                <a:cubicBezTo>
                  <a:pt x="6815883" y="971725"/>
                  <a:pt x="7070915" y="1207469"/>
                  <a:pt x="7182358" y="1488754"/>
                </a:cubicBezTo>
                <a:cubicBezTo>
                  <a:pt x="7329162" y="1596446"/>
                  <a:pt x="7455606" y="1714318"/>
                  <a:pt x="7561690" y="1842905"/>
                </a:cubicBezTo>
                <a:cubicBezTo>
                  <a:pt x="7743856" y="2064183"/>
                  <a:pt x="7866014" y="2317072"/>
                  <a:pt x="7927629" y="2601036"/>
                </a:cubicBezTo>
                <a:cubicBezTo>
                  <a:pt x="7976385" y="2655685"/>
                  <a:pt x="8015497" y="2719979"/>
                  <a:pt x="8045501" y="2793917"/>
                </a:cubicBezTo>
                <a:cubicBezTo>
                  <a:pt x="8104973" y="2942864"/>
                  <a:pt x="8127476" y="3131459"/>
                  <a:pt x="8112474" y="3359166"/>
                </a:cubicBezTo>
                <a:cubicBezTo>
                  <a:pt x="8200342" y="3527401"/>
                  <a:pt x="8209986" y="3716532"/>
                  <a:pt x="8141406" y="3926558"/>
                </a:cubicBezTo>
                <a:cubicBezTo>
                  <a:pt x="8156944" y="4287675"/>
                  <a:pt x="7987101" y="4503595"/>
                  <a:pt x="7631878" y="4574854"/>
                </a:cubicBezTo>
                <a:cubicBezTo>
                  <a:pt x="7561690" y="4588784"/>
                  <a:pt x="7484538" y="4596821"/>
                  <a:pt x="7399885" y="4599500"/>
                </a:cubicBezTo>
                <a:cubicBezTo>
                  <a:pt x="7274512" y="4603250"/>
                  <a:pt x="7133602" y="4595214"/>
                  <a:pt x="6977153" y="4574854"/>
                </a:cubicBezTo>
                <a:cubicBezTo>
                  <a:pt x="6824991" y="4642363"/>
                  <a:pt x="6673901" y="4690047"/>
                  <a:pt x="6524418" y="4718979"/>
                </a:cubicBezTo>
                <a:cubicBezTo>
                  <a:pt x="6364756" y="4749519"/>
                  <a:pt x="6206700" y="4758091"/>
                  <a:pt x="6049716" y="4744697"/>
                </a:cubicBezTo>
                <a:cubicBezTo>
                  <a:pt x="5832189" y="4859354"/>
                  <a:pt x="5617876" y="4922576"/>
                  <a:pt x="5407314" y="4933828"/>
                </a:cubicBezTo>
                <a:cubicBezTo>
                  <a:pt x="5401421" y="4934363"/>
                  <a:pt x="5395527" y="4934363"/>
                  <a:pt x="5389634" y="4934899"/>
                </a:cubicBezTo>
                <a:cubicBezTo>
                  <a:pt x="5376239" y="4935435"/>
                  <a:pt x="5362845" y="4935970"/>
                  <a:pt x="5349986" y="4935970"/>
                </a:cubicBezTo>
                <a:lnTo>
                  <a:pt x="5324268" y="4957402"/>
                </a:lnTo>
                <a:close/>
                <a:moveTo>
                  <a:pt x="4311641" y="60897"/>
                </a:moveTo>
                <a:cubicBezTo>
                  <a:pt x="4562387" y="184126"/>
                  <a:pt x="4611679" y="411833"/>
                  <a:pt x="4460589" y="745089"/>
                </a:cubicBezTo>
                <a:cubicBezTo>
                  <a:pt x="4391473" y="866712"/>
                  <a:pt x="4357718" y="986727"/>
                  <a:pt x="4358790" y="1105670"/>
                </a:cubicBezTo>
                <a:cubicBezTo>
                  <a:pt x="4362541" y="1396064"/>
                  <a:pt x="4280566" y="1626985"/>
                  <a:pt x="4112867" y="1798971"/>
                </a:cubicBezTo>
                <a:cubicBezTo>
                  <a:pt x="3902840" y="2033643"/>
                  <a:pt x="3900161" y="2355112"/>
                  <a:pt x="4105365" y="2763378"/>
                </a:cubicBezTo>
                <a:moveTo>
                  <a:pt x="2282102" y="4495558"/>
                </a:moveTo>
                <a:cubicBezTo>
                  <a:pt x="2272994" y="4387330"/>
                  <a:pt x="2292282" y="4283389"/>
                  <a:pt x="2341038" y="4184269"/>
                </a:cubicBezTo>
                <a:cubicBezTo>
                  <a:pt x="2400510" y="4061575"/>
                  <a:pt x="2504451" y="3945311"/>
                  <a:pt x="2653398" y="3835476"/>
                </a:cubicBezTo>
                <a:cubicBezTo>
                  <a:pt x="2729479" y="3778683"/>
                  <a:pt x="2817347" y="3724033"/>
                  <a:pt x="2916467" y="3672062"/>
                </a:cubicBezTo>
                <a:cubicBezTo>
                  <a:pt x="3045055" y="3603482"/>
                  <a:pt x="3192930" y="3537581"/>
                  <a:pt x="3360094" y="3474895"/>
                </a:cubicBezTo>
                <a:cubicBezTo>
                  <a:pt x="3409921" y="3456143"/>
                  <a:pt x="3461357" y="3437926"/>
                  <a:pt x="3514935" y="3420245"/>
                </a:cubicBezTo>
                <a:cubicBezTo>
                  <a:pt x="3652095" y="3373097"/>
                  <a:pt x="3801578" y="3328091"/>
                  <a:pt x="3962312" y="3284157"/>
                </a:cubicBezTo>
                <a:cubicBezTo>
                  <a:pt x="4024463" y="3267012"/>
                  <a:pt x="4088756" y="3250402"/>
                  <a:pt x="4155193" y="3234329"/>
                </a:cubicBezTo>
                <a:cubicBezTo>
                  <a:pt x="4203949" y="3222006"/>
                  <a:pt x="4253241" y="3210219"/>
                  <a:pt x="4304140" y="3197896"/>
                </a:cubicBezTo>
                <a:cubicBezTo>
                  <a:pt x="4524347" y="3157177"/>
                  <a:pt x="4689367" y="3096098"/>
                  <a:pt x="4799202" y="3015195"/>
                </a:cubicBezTo>
                <a:cubicBezTo>
                  <a:pt x="4808847" y="3008230"/>
                  <a:pt x="4820634" y="2999121"/>
                  <a:pt x="4835636" y="2988406"/>
                </a:cubicBezTo>
                <a:cubicBezTo>
                  <a:pt x="5092275" y="2801954"/>
                  <a:pt x="5325340" y="2765520"/>
                  <a:pt x="5533758" y="2879106"/>
                </a:cubicBezTo>
              </a:path>
            </a:pathLst>
          </a:custGeom>
          <a:noFill/>
          <a:ln w="76200" cap="rnd">
            <a:solidFill>
              <a:schemeClr val="bg1">
                <a:lumMod val="75000"/>
              </a:schemeClr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78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B4BA103E-F0F0-4E1D-933D-EFD1C45B874D}"/>
              </a:ext>
            </a:extLst>
          </p:cNvPr>
          <p:cNvSpPr/>
          <p:nvPr/>
        </p:nvSpPr>
        <p:spPr>
          <a:xfrm>
            <a:off x="6372462" y="4386173"/>
            <a:ext cx="1079867" cy="708302"/>
          </a:xfrm>
          <a:custGeom>
            <a:avLst/>
            <a:gdLst>
              <a:gd name="connsiteX0" fmla="*/ 809298 w 1079867"/>
              <a:gd name="connsiteY0" fmla="*/ 297894 h 708302"/>
              <a:gd name="connsiteX1" fmla="*/ 877342 w 1079867"/>
              <a:gd name="connsiteY1" fmla="*/ 195560 h 708302"/>
              <a:gd name="connsiteX2" fmla="*/ 1079867 w 1079867"/>
              <a:gd name="connsiteY2" fmla="*/ 0 h 708302"/>
              <a:gd name="connsiteX3" fmla="*/ 696784 w 1079867"/>
              <a:gd name="connsiteY3" fmla="*/ 149483 h 708302"/>
              <a:gd name="connsiteX4" fmla="*/ 366206 w 1079867"/>
              <a:gd name="connsiteY4" fmla="*/ 571143 h 708302"/>
              <a:gd name="connsiteX5" fmla="*/ 0 w 1079867"/>
              <a:gd name="connsiteY5" fmla="*/ 648027 h 708302"/>
              <a:gd name="connsiteX6" fmla="*/ 343436 w 1079867"/>
              <a:gd name="connsiteY6" fmla="*/ 708303 h 708302"/>
              <a:gd name="connsiteX7" fmla="*/ 561499 w 1079867"/>
              <a:gd name="connsiteY7" fmla="*/ 593110 h 708302"/>
              <a:gd name="connsiteX8" fmla="*/ 660886 w 1079867"/>
              <a:gd name="connsiteY8" fmla="*/ 500687 h 708302"/>
              <a:gd name="connsiteX9" fmla="*/ 740182 w 1079867"/>
              <a:gd name="connsiteY9" fmla="*/ 401568 h 708302"/>
              <a:gd name="connsiteX10" fmla="*/ 804476 w 1079867"/>
              <a:gd name="connsiteY10" fmla="*/ 305127 h 708302"/>
              <a:gd name="connsiteX11" fmla="*/ 809298 w 1079867"/>
              <a:gd name="connsiteY11" fmla="*/ 297894 h 70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79867" h="708302">
                <a:moveTo>
                  <a:pt x="809298" y="297894"/>
                </a:moveTo>
                <a:cubicBezTo>
                  <a:pt x="839302" y="251458"/>
                  <a:pt x="861965" y="217350"/>
                  <a:pt x="877342" y="195560"/>
                </a:cubicBezTo>
                <a:cubicBezTo>
                  <a:pt x="932367" y="117513"/>
                  <a:pt x="999875" y="52330"/>
                  <a:pt x="1079867" y="0"/>
                </a:cubicBezTo>
                <a:cubicBezTo>
                  <a:pt x="917258" y="23697"/>
                  <a:pt x="789527" y="73525"/>
                  <a:pt x="696784" y="149483"/>
                </a:cubicBezTo>
                <a:cubicBezTo>
                  <a:pt x="648242" y="351172"/>
                  <a:pt x="538032" y="491724"/>
                  <a:pt x="366206" y="571143"/>
                </a:cubicBezTo>
                <a:cubicBezTo>
                  <a:pt x="265373" y="617916"/>
                  <a:pt x="143268" y="643543"/>
                  <a:pt x="0" y="648027"/>
                </a:cubicBezTo>
                <a:cubicBezTo>
                  <a:pt x="139142" y="674179"/>
                  <a:pt x="253586" y="694271"/>
                  <a:pt x="343436" y="708303"/>
                </a:cubicBezTo>
                <a:cubicBezTo>
                  <a:pt x="426322" y="679188"/>
                  <a:pt x="499027" y="640789"/>
                  <a:pt x="561499" y="593110"/>
                </a:cubicBezTo>
                <a:cubicBezTo>
                  <a:pt x="595575" y="567130"/>
                  <a:pt x="628686" y="536322"/>
                  <a:pt x="660886" y="500687"/>
                </a:cubicBezTo>
                <a:cubicBezTo>
                  <a:pt x="687997" y="471027"/>
                  <a:pt x="714411" y="437985"/>
                  <a:pt x="740182" y="401568"/>
                </a:cubicBezTo>
                <a:cubicBezTo>
                  <a:pt x="755720" y="379574"/>
                  <a:pt x="777151" y="347427"/>
                  <a:pt x="804476" y="305127"/>
                </a:cubicBezTo>
                <a:cubicBezTo>
                  <a:pt x="806137" y="302727"/>
                  <a:pt x="807744" y="300316"/>
                  <a:pt x="809298" y="297894"/>
                </a:cubicBezTo>
                <a:close/>
              </a:path>
            </a:pathLst>
          </a:custGeom>
          <a:solidFill>
            <a:srgbClr val="FACFD1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5622DB76-19A9-4CC5-8245-12AC4625A58C}"/>
              </a:ext>
            </a:extLst>
          </p:cNvPr>
          <p:cNvSpPr/>
          <p:nvPr/>
        </p:nvSpPr>
        <p:spPr>
          <a:xfrm>
            <a:off x="5264086" y="3367689"/>
            <a:ext cx="1911062" cy="950530"/>
          </a:xfrm>
          <a:custGeom>
            <a:avLst/>
            <a:gdLst>
              <a:gd name="connsiteX0" fmla="*/ 28241 w 1911062"/>
              <a:gd name="connsiteY0" fmla="*/ 586108 h 950530"/>
              <a:gd name="connsiteX1" fmla="*/ 195940 w 1911062"/>
              <a:gd name="connsiteY1" fmla="*/ 426713 h 950530"/>
              <a:gd name="connsiteX2" fmla="*/ 579024 w 1911062"/>
              <a:gd name="connsiteY2" fmla="*/ 179182 h 950530"/>
              <a:gd name="connsiteX3" fmla="*/ 1377070 w 1911062"/>
              <a:gd name="connsiteY3" fmla="*/ 251245 h 950530"/>
              <a:gd name="connsiteX4" fmla="*/ 1724257 w 1911062"/>
              <a:gd name="connsiteY4" fmla="*/ 586376 h 950530"/>
              <a:gd name="connsiteX5" fmla="*/ 1764708 w 1911062"/>
              <a:gd name="connsiteY5" fmla="*/ 814083 h 950530"/>
              <a:gd name="connsiteX6" fmla="*/ 1766047 w 1911062"/>
              <a:gd name="connsiteY6" fmla="*/ 859357 h 950530"/>
              <a:gd name="connsiteX7" fmla="*/ 1815071 w 1911062"/>
              <a:gd name="connsiteY7" fmla="*/ 949368 h 950530"/>
              <a:gd name="connsiteX8" fmla="*/ 1833288 w 1911062"/>
              <a:gd name="connsiteY8" fmla="*/ 950439 h 950530"/>
              <a:gd name="connsiteX9" fmla="*/ 1909369 w 1911062"/>
              <a:gd name="connsiteY9" fmla="*/ 735859 h 950530"/>
              <a:gd name="connsiteX10" fmla="*/ 1904546 w 1911062"/>
              <a:gd name="connsiteY10" fmla="*/ 691121 h 950530"/>
              <a:gd name="connsiteX11" fmla="*/ 1497889 w 1911062"/>
              <a:gd name="connsiteY11" fmla="*/ 137123 h 950530"/>
              <a:gd name="connsiteX12" fmla="*/ 830305 w 1911062"/>
              <a:gd name="connsiteY12" fmla="*/ 499 h 950530"/>
              <a:gd name="connsiteX13" fmla="*/ 143969 w 1911062"/>
              <a:gd name="connsiteY13" fmla="*/ 263032 h 950530"/>
              <a:gd name="connsiteX14" fmla="*/ 28241 w 1911062"/>
              <a:gd name="connsiteY14" fmla="*/ 586108 h 95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11062" h="950530">
                <a:moveTo>
                  <a:pt x="28241" y="586108"/>
                </a:moveTo>
                <a:cubicBezTo>
                  <a:pt x="84139" y="620623"/>
                  <a:pt x="140042" y="567490"/>
                  <a:pt x="195940" y="426713"/>
                </a:cubicBezTo>
                <a:cubicBezTo>
                  <a:pt x="269390" y="286569"/>
                  <a:pt x="397083" y="204059"/>
                  <a:pt x="579024" y="179182"/>
                </a:cubicBezTo>
                <a:cubicBezTo>
                  <a:pt x="874325" y="145283"/>
                  <a:pt x="1140362" y="169302"/>
                  <a:pt x="1377070" y="251245"/>
                </a:cubicBezTo>
                <a:cubicBezTo>
                  <a:pt x="1559771" y="320034"/>
                  <a:pt x="1675500" y="431744"/>
                  <a:pt x="1724257" y="586376"/>
                </a:cubicBezTo>
                <a:cubicBezTo>
                  <a:pt x="1752224" y="693168"/>
                  <a:pt x="1765726" y="769067"/>
                  <a:pt x="1764708" y="814083"/>
                </a:cubicBezTo>
                <a:cubicBezTo>
                  <a:pt x="1764333" y="830671"/>
                  <a:pt x="1764761" y="845764"/>
                  <a:pt x="1766047" y="859357"/>
                </a:cubicBezTo>
                <a:cubicBezTo>
                  <a:pt x="1770708" y="910582"/>
                  <a:pt x="1787050" y="940586"/>
                  <a:pt x="1815071" y="949368"/>
                </a:cubicBezTo>
                <a:cubicBezTo>
                  <a:pt x="1821447" y="950359"/>
                  <a:pt x="1827555" y="950718"/>
                  <a:pt x="1833288" y="950439"/>
                </a:cubicBezTo>
                <a:cubicBezTo>
                  <a:pt x="1892760" y="947444"/>
                  <a:pt x="1918156" y="875918"/>
                  <a:pt x="1909369" y="735859"/>
                </a:cubicBezTo>
                <a:cubicBezTo>
                  <a:pt x="1907440" y="721489"/>
                  <a:pt x="1905832" y="706578"/>
                  <a:pt x="1904546" y="691121"/>
                </a:cubicBezTo>
                <a:cubicBezTo>
                  <a:pt x="1872400" y="488553"/>
                  <a:pt x="1736847" y="303891"/>
                  <a:pt x="1497889" y="137123"/>
                </a:cubicBezTo>
                <a:cubicBezTo>
                  <a:pt x="1332279" y="53300"/>
                  <a:pt x="1109769" y="7759"/>
                  <a:pt x="830305" y="499"/>
                </a:cubicBezTo>
                <a:cubicBezTo>
                  <a:pt x="529368" y="-7473"/>
                  <a:pt x="300589" y="80041"/>
                  <a:pt x="143969" y="263032"/>
                </a:cubicBezTo>
                <a:cubicBezTo>
                  <a:pt x="5481" y="440124"/>
                  <a:pt x="-33096" y="547816"/>
                  <a:pt x="28241" y="58610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90A2CC9C-9E31-4310-819E-268CF240A7AD}"/>
              </a:ext>
            </a:extLst>
          </p:cNvPr>
          <p:cNvSpPr/>
          <p:nvPr/>
        </p:nvSpPr>
        <p:spPr>
          <a:xfrm>
            <a:off x="4645055" y="3151514"/>
            <a:ext cx="2807274" cy="1883609"/>
          </a:xfrm>
          <a:custGeom>
            <a:avLst/>
            <a:gdLst>
              <a:gd name="connsiteX0" fmla="*/ 180607 w 2807274"/>
              <a:gd name="connsiteY0" fmla="*/ 693252 h 1883609"/>
              <a:gd name="connsiteX1" fmla="*/ 419029 w 2807274"/>
              <a:gd name="connsiteY1" fmla="*/ 817286 h 1883609"/>
              <a:gd name="connsiteX2" fmla="*/ 551903 w 2807274"/>
              <a:gd name="connsiteY2" fmla="*/ 956321 h 1883609"/>
              <a:gd name="connsiteX3" fmla="*/ 675936 w 2807274"/>
              <a:gd name="connsiteY3" fmla="*/ 955517 h 1883609"/>
              <a:gd name="connsiteX4" fmla="*/ 616465 w 2807274"/>
              <a:gd name="connsiteY4" fmla="*/ 1109554 h 1883609"/>
              <a:gd name="connsiteX5" fmla="*/ 621555 w 2807274"/>
              <a:gd name="connsiteY5" fmla="*/ 1392715 h 1883609"/>
              <a:gd name="connsiteX6" fmla="*/ 620751 w 2807274"/>
              <a:gd name="connsiteY6" fmla="*/ 1394054 h 1883609"/>
              <a:gd name="connsiteX7" fmla="*/ 537705 w 2807274"/>
              <a:gd name="connsiteY7" fmla="*/ 1753831 h 1883609"/>
              <a:gd name="connsiteX8" fmla="*/ 790326 w 2807274"/>
              <a:gd name="connsiteY8" fmla="*/ 1686055 h 1883609"/>
              <a:gd name="connsiteX9" fmla="*/ 1118224 w 2807274"/>
              <a:gd name="connsiteY9" fmla="*/ 1636495 h 1883609"/>
              <a:gd name="connsiteX10" fmla="*/ 1220558 w 2807274"/>
              <a:gd name="connsiteY10" fmla="*/ 1642389 h 1883609"/>
              <a:gd name="connsiteX11" fmla="*/ 1296371 w 2807274"/>
              <a:gd name="connsiteY11" fmla="*/ 1653640 h 1883609"/>
              <a:gd name="connsiteX12" fmla="*/ 1472643 w 2807274"/>
              <a:gd name="connsiteY12" fmla="*/ 1705343 h 1883609"/>
              <a:gd name="connsiteX13" fmla="*/ 1659095 w 2807274"/>
              <a:gd name="connsiteY13" fmla="*/ 1883490 h 1883609"/>
              <a:gd name="connsiteX14" fmla="*/ 1727140 w 2807274"/>
              <a:gd name="connsiteY14" fmla="*/ 1882686 h 1883609"/>
              <a:gd name="connsiteX15" fmla="*/ 1727407 w 2807274"/>
              <a:gd name="connsiteY15" fmla="*/ 1882686 h 1883609"/>
              <a:gd name="connsiteX16" fmla="*/ 2093613 w 2807274"/>
              <a:gd name="connsiteY16" fmla="*/ 1805802 h 1883609"/>
              <a:gd name="connsiteX17" fmla="*/ 2424191 w 2807274"/>
              <a:gd name="connsiteY17" fmla="*/ 1384142 h 1883609"/>
              <a:gd name="connsiteX18" fmla="*/ 2807275 w 2807274"/>
              <a:gd name="connsiteY18" fmla="*/ 1234659 h 1883609"/>
              <a:gd name="connsiteX19" fmla="*/ 2528400 w 2807274"/>
              <a:gd name="connsiteY19" fmla="*/ 952035 h 1883609"/>
              <a:gd name="connsiteX20" fmla="*/ 2452319 w 2807274"/>
              <a:gd name="connsiteY20" fmla="*/ 1166615 h 1883609"/>
              <a:gd name="connsiteX21" fmla="*/ 2434103 w 2807274"/>
              <a:gd name="connsiteY21" fmla="*/ 1165543 h 1883609"/>
              <a:gd name="connsiteX22" fmla="*/ 2385079 w 2807274"/>
              <a:gd name="connsiteY22" fmla="*/ 1075532 h 1883609"/>
              <a:gd name="connsiteX23" fmla="*/ 2383739 w 2807274"/>
              <a:gd name="connsiteY23" fmla="*/ 1030259 h 1883609"/>
              <a:gd name="connsiteX24" fmla="*/ 2343288 w 2807274"/>
              <a:gd name="connsiteY24" fmla="*/ 802552 h 1883609"/>
              <a:gd name="connsiteX25" fmla="*/ 1996102 w 2807274"/>
              <a:gd name="connsiteY25" fmla="*/ 467420 h 1883609"/>
              <a:gd name="connsiteX26" fmla="*/ 1198055 w 2807274"/>
              <a:gd name="connsiteY26" fmla="*/ 395358 h 1883609"/>
              <a:gd name="connsiteX27" fmla="*/ 814972 w 2807274"/>
              <a:gd name="connsiteY27" fmla="*/ 642889 h 1883609"/>
              <a:gd name="connsiteX28" fmla="*/ 647272 w 2807274"/>
              <a:gd name="connsiteY28" fmla="*/ 802284 h 1883609"/>
              <a:gd name="connsiteX29" fmla="*/ 763001 w 2807274"/>
              <a:gd name="connsiteY29" fmla="*/ 479208 h 1883609"/>
              <a:gd name="connsiteX30" fmla="*/ 1449337 w 2807274"/>
              <a:gd name="connsiteY30" fmla="*/ 216675 h 1883609"/>
              <a:gd name="connsiteX31" fmla="*/ 2116921 w 2807274"/>
              <a:gd name="connsiteY31" fmla="*/ 353299 h 1883609"/>
              <a:gd name="connsiteX32" fmla="*/ 1835635 w 2807274"/>
              <a:gd name="connsiteY32" fmla="*/ 188546 h 1883609"/>
              <a:gd name="connsiteX33" fmla="*/ 323660 w 2807274"/>
              <a:gd name="connsiteY33" fmla="*/ 132557 h 1883609"/>
              <a:gd name="connsiteX34" fmla="*/ 7549 w 2807274"/>
              <a:gd name="connsiteY34" fmla="*/ 554217 h 1883609"/>
              <a:gd name="connsiteX35" fmla="*/ 180607 w 2807274"/>
              <a:gd name="connsiteY35" fmla="*/ 693252 h 188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807274" h="1883609">
                <a:moveTo>
                  <a:pt x="180607" y="693252"/>
                </a:moveTo>
                <a:cubicBezTo>
                  <a:pt x="273849" y="720234"/>
                  <a:pt x="353327" y="761575"/>
                  <a:pt x="419029" y="817286"/>
                </a:cubicBezTo>
                <a:cubicBezTo>
                  <a:pt x="469612" y="858117"/>
                  <a:pt x="513900" y="904462"/>
                  <a:pt x="551903" y="956321"/>
                </a:cubicBezTo>
                <a:cubicBezTo>
                  <a:pt x="601774" y="903878"/>
                  <a:pt x="643120" y="903611"/>
                  <a:pt x="675936" y="955517"/>
                </a:cubicBezTo>
                <a:cubicBezTo>
                  <a:pt x="721055" y="1036468"/>
                  <a:pt x="701231" y="1087812"/>
                  <a:pt x="616465" y="1109554"/>
                </a:cubicBezTo>
                <a:cubicBezTo>
                  <a:pt x="657591" y="1220986"/>
                  <a:pt x="659284" y="1315369"/>
                  <a:pt x="621555" y="1392715"/>
                </a:cubicBezTo>
                <a:cubicBezTo>
                  <a:pt x="621330" y="1393245"/>
                  <a:pt x="621062" y="1393695"/>
                  <a:pt x="620751" y="1394054"/>
                </a:cubicBezTo>
                <a:cubicBezTo>
                  <a:pt x="626248" y="1535270"/>
                  <a:pt x="598570" y="1655199"/>
                  <a:pt x="537705" y="1753831"/>
                </a:cubicBezTo>
                <a:cubicBezTo>
                  <a:pt x="583879" y="1735545"/>
                  <a:pt x="668087" y="1712951"/>
                  <a:pt x="790326" y="1686055"/>
                </a:cubicBezTo>
                <a:cubicBezTo>
                  <a:pt x="940168" y="1653013"/>
                  <a:pt x="1049467" y="1636495"/>
                  <a:pt x="1118224" y="1636495"/>
                </a:cubicBezTo>
                <a:cubicBezTo>
                  <a:pt x="1151700" y="1636495"/>
                  <a:pt x="1185807" y="1638462"/>
                  <a:pt x="1220558" y="1642389"/>
                </a:cubicBezTo>
                <a:cubicBezTo>
                  <a:pt x="1245536" y="1645132"/>
                  <a:pt x="1270809" y="1648882"/>
                  <a:pt x="1296371" y="1653640"/>
                </a:cubicBezTo>
                <a:cubicBezTo>
                  <a:pt x="1361378" y="1665963"/>
                  <a:pt x="1420137" y="1683199"/>
                  <a:pt x="1472643" y="1705343"/>
                </a:cubicBezTo>
                <a:cubicBezTo>
                  <a:pt x="1585104" y="1752792"/>
                  <a:pt x="1647254" y="1812173"/>
                  <a:pt x="1659095" y="1883490"/>
                </a:cubicBezTo>
                <a:cubicBezTo>
                  <a:pt x="1682295" y="1883790"/>
                  <a:pt x="1705012" y="1883522"/>
                  <a:pt x="1727140" y="1882686"/>
                </a:cubicBezTo>
                <a:lnTo>
                  <a:pt x="1727407" y="1882686"/>
                </a:lnTo>
                <a:cubicBezTo>
                  <a:pt x="1870675" y="1878202"/>
                  <a:pt x="1992780" y="1852576"/>
                  <a:pt x="2093613" y="1805802"/>
                </a:cubicBezTo>
                <a:cubicBezTo>
                  <a:pt x="2265439" y="1726383"/>
                  <a:pt x="2375649" y="1585831"/>
                  <a:pt x="2424191" y="1384142"/>
                </a:cubicBezTo>
                <a:cubicBezTo>
                  <a:pt x="2516934" y="1308184"/>
                  <a:pt x="2644665" y="1258357"/>
                  <a:pt x="2807275" y="1234659"/>
                </a:cubicBezTo>
                <a:cubicBezTo>
                  <a:pt x="2649058" y="1247641"/>
                  <a:pt x="2556100" y="1153429"/>
                  <a:pt x="2528400" y="952035"/>
                </a:cubicBezTo>
                <a:cubicBezTo>
                  <a:pt x="2537187" y="1092093"/>
                  <a:pt x="2511791" y="1163620"/>
                  <a:pt x="2452319" y="1166615"/>
                </a:cubicBezTo>
                <a:cubicBezTo>
                  <a:pt x="2446586" y="1166894"/>
                  <a:pt x="2440478" y="1166535"/>
                  <a:pt x="2434103" y="1165543"/>
                </a:cubicBezTo>
                <a:cubicBezTo>
                  <a:pt x="2406082" y="1156762"/>
                  <a:pt x="2389740" y="1126758"/>
                  <a:pt x="2385079" y="1075532"/>
                </a:cubicBezTo>
                <a:cubicBezTo>
                  <a:pt x="2383793" y="1061939"/>
                  <a:pt x="2383364" y="1046846"/>
                  <a:pt x="2383739" y="1030259"/>
                </a:cubicBezTo>
                <a:cubicBezTo>
                  <a:pt x="2384758" y="985242"/>
                  <a:pt x="2371256" y="909343"/>
                  <a:pt x="2343288" y="802552"/>
                </a:cubicBezTo>
                <a:cubicBezTo>
                  <a:pt x="2294532" y="647920"/>
                  <a:pt x="2178803" y="536209"/>
                  <a:pt x="1996102" y="467420"/>
                </a:cubicBezTo>
                <a:cubicBezTo>
                  <a:pt x="1759393" y="385478"/>
                  <a:pt x="1493357" y="361459"/>
                  <a:pt x="1198055" y="395358"/>
                </a:cubicBezTo>
                <a:cubicBezTo>
                  <a:pt x="1016115" y="420234"/>
                  <a:pt x="888422" y="502745"/>
                  <a:pt x="814972" y="642889"/>
                </a:cubicBezTo>
                <a:cubicBezTo>
                  <a:pt x="759074" y="783665"/>
                  <a:pt x="703170" y="836799"/>
                  <a:pt x="647272" y="802284"/>
                </a:cubicBezTo>
                <a:cubicBezTo>
                  <a:pt x="585936" y="763991"/>
                  <a:pt x="624512" y="656299"/>
                  <a:pt x="763001" y="479208"/>
                </a:cubicBezTo>
                <a:cubicBezTo>
                  <a:pt x="919620" y="296217"/>
                  <a:pt x="1148399" y="208702"/>
                  <a:pt x="1449337" y="216675"/>
                </a:cubicBezTo>
                <a:cubicBezTo>
                  <a:pt x="1728800" y="223935"/>
                  <a:pt x="1951310" y="269476"/>
                  <a:pt x="2116921" y="353299"/>
                </a:cubicBezTo>
                <a:cubicBezTo>
                  <a:pt x="2035214" y="296281"/>
                  <a:pt x="1941452" y="241363"/>
                  <a:pt x="1835635" y="188546"/>
                </a:cubicBezTo>
                <a:cubicBezTo>
                  <a:pt x="1258293" y="-42547"/>
                  <a:pt x="754300" y="-61208"/>
                  <a:pt x="323660" y="132557"/>
                </a:cubicBezTo>
                <a:cubicBezTo>
                  <a:pt x="74935" y="262682"/>
                  <a:pt x="-30438" y="403239"/>
                  <a:pt x="7549" y="554217"/>
                </a:cubicBezTo>
                <a:cubicBezTo>
                  <a:pt x="29859" y="620129"/>
                  <a:pt x="87542" y="666474"/>
                  <a:pt x="180607" y="69325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49A96972-56BD-4A54-BE81-D8B93F8D1D70}"/>
              </a:ext>
            </a:extLst>
          </p:cNvPr>
          <p:cNvSpPr/>
          <p:nvPr/>
        </p:nvSpPr>
        <p:spPr>
          <a:xfrm>
            <a:off x="5010238" y="4788009"/>
            <a:ext cx="1296055" cy="432107"/>
          </a:xfrm>
          <a:custGeom>
            <a:avLst/>
            <a:gdLst>
              <a:gd name="connsiteX0" fmla="*/ 1120587 w 1296055"/>
              <a:gd name="connsiteY0" fmla="*/ 401568 h 432107"/>
              <a:gd name="connsiteX1" fmla="*/ 1146572 w 1296055"/>
              <a:gd name="connsiteY1" fmla="*/ 394871 h 432107"/>
              <a:gd name="connsiteX2" fmla="*/ 1238994 w 1296055"/>
              <a:gd name="connsiteY2" fmla="*/ 357366 h 432107"/>
              <a:gd name="connsiteX3" fmla="*/ 1296055 w 1296055"/>
              <a:gd name="connsiteY3" fmla="*/ 272712 h 432107"/>
              <a:gd name="connsiteX4" fmla="*/ 1293912 w 1296055"/>
              <a:gd name="connsiteY4" fmla="*/ 246995 h 432107"/>
              <a:gd name="connsiteX5" fmla="*/ 1107460 w 1296055"/>
              <a:gd name="connsiteY5" fmla="*/ 68848 h 432107"/>
              <a:gd name="connsiteX6" fmla="*/ 931188 w 1296055"/>
              <a:gd name="connsiteY6" fmla="*/ 17145 h 432107"/>
              <a:gd name="connsiteX7" fmla="*/ 855375 w 1296055"/>
              <a:gd name="connsiteY7" fmla="*/ 5893 h 432107"/>
              <a:gd name="connsiteX8" fmla="*/ 753041 w 1296055"/>
              <a:gd name="connsiteY8" fmla="*/ 0 h 432107"/>
              <a:gd name="connsiteX9" fmla="*/ 425143 w 1296055"/>
              <a:gd name="connsiteY9" fmla="*/ 49560 h 432107"/>
              <a:gd name="connsiteX10" fmla="*/ 172522 w 1296055"/>
              <a:gd name="connsiteY10" fmla="*/ 117336 h 432107"/>
              <a:gd name="connsiteX11" fmla="*/ 167700 w 1296055"/>
              <a:gd name="connsiteY11" fmla="*/ 124837 h 432107"/>
              <a:gd name="connsiteX12" fmla="*/ 30272 w 1296055"/>
              <a:gd name="connsiteY12" fmla="*/ 269498 h 432107"/>
              <a:gd name="connsiteX13" fmla="*/ 0 w 1296055"/>
              <a:gd name="connsiteY13" fmla="*/ 290393 h 432107"/>
              <a:gd name="connsiteX14" fmla="*/ 194221 w 1296055"/>
              <a:gd name="connsiteY14" fmla="*/ 376118 h 432107"/>
              <a:gd name="connsiteX15" fmla="*/ 339418 w 1296055"/>
              <a:gd name="connsiteY15" fmla="*/ 402372 h 432107"/>
              <a:gd name="connsiteX16" fmla="*/ 800725 w 1296055"/>
              <a:gd name="connsiteY16" fmla="*/ 432107 h 432107"/>
              <a:gd name="connsiteX17" fmla="*/ 910560 w 1296055"/>
              <a:gd name="connsiteY17" fmla="*/ 429161 h 432107"/>
              <a:gd name="connsiteX18" fmla="*/ 918597 w 1296055"/>
              <a:gd name="connsiteY18" fmla="*/ 428893 h 432107"/>
              <a:gd name="connsiteX19" fmla="*/ 1120587 w 1296055"/>
              <a:gd name="connsiteY19" fmla="*/ 401568 h 43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96055" h="432107">
                <a:moveTo>
                  <a:pt x="1120587" y="401568"/>
                </a:moveTo>
                <a:cubicBezTo>
                  <a:pt x="1129599" y="399446"/>
                  <a:pt x="1138262" y="397218"/>
                  <a:pt x="1146572" y="394871"/>
                </a:cubicBezTo>
                <a:cubicBezTo>
                  <a:pt x="1184666" y="384343"/>
                  <a:pt x="1215474" y="371843"/>
                  <a:pt x="1238994" y="357366"/>
                </a:cubicBezTo>
                <a:cubicBezTo>
                  <a:pt x="1277035" y="334226"/>
                  <a:pt x="1296055" y="306006"/>
                  <a:pt x="1296055" y="272712"/>
                </a:cubicBezTo>
                <a:cubicBezTo>
                  <a:pt x="1296055" y="263969"/>
                  <a:pt x="1295359" y="255396"/>
                  <a:pt x="1293912" y="246995"/>
                </a:cubicBezTo>
                <a:cubicBezTo>
                  <a:pt x="1282071" y="175677"/>
                  <a:pt x="1219920" y="116297"/>
                  <a:pt x="1107460" y="68848"/>
                </a:cubicBezTo>
                <a:cubicBezTo>
                  <a:pt x="1054953" y="46704"/>
                  <a:pt x="996194" y="29468"/>
                  <a:pt x="931188" y="17145"/>
                </a:cubicBezTo>
                <a:cubicBezTo>
                  <a:pt x="905626" y="12387"/>
                  <a:pt x="880353" y="8637"/>
                  <a:pt x="855375" y="5893"/>
                </a:cubicBezTo>
                <a:cubicBezTo>
                  <a:pt x="820624" y="1966"/>
                  <a:pt x="786516" y="0"/>
                  <a:pt x="753041" y="0"/>
                </a:cubicBezTo>
                <a:cubicBezTo>
                  <a:pt x="684284" y="0"/>
                  <a:pt x="574984" y="16518"/>
                  <a:pt x="425143" y="49560"/>
                </a:cubicBezTo>
                <a:cubicBezTo>
                  <a:pt x="302904" y="76456"/>
                  <a:pt x="218695" y="99050"/>
                  <a:pt x="172522" y="117336"/>
                </a:cubicBezTo>
                <a:cubicBezTo>
                  <a:pt x="170957" y="119865"/>
                  <a:pt x="169350" y="122367"/>
                  <a:pt x="167700" y="124837"/>
                </a:cubicBezTo>
                <a:cubicBezTo>
                  <a:pt x="132456" y="179819"/>
                  <a:pt x="86647" y="228039"/>
                  <a:pt x="30272" y="269498"/>
                </a:cubicBezTo>
                <a:cubicBezTo>
                  <a:pt x="20430" y="276726"/>
                  <a:pt x="10335" y="283691"/>
                  <a:pt x="0" y="290393"/>
                </a:cubicBezTo>
                <a:cubicBezTo>
                  <a:pt x="31568" y="324737"/>
                  <a:pt x="96307" y="353310"/>
                  <a:pt x="194221" y="376118"/>
                </a:cubicBezTo>
                <a:cubicBezTo>
                  <a:pt x="236510" y="385939"/>
                  <a:pt x="284907" y="394688"/>
                  <a:pt x="339418" y="402372"/>
                </a:cubicBezTo>
                <a:cubicBezTo>
                  <a:pt x="481041" y="422196"/>
                  <a:pt x="634810" y="432107"/>
                  <a:pt x="800725" y="432107"/>
                </a:cubicBezTo>
                <a:cubicBezTo>
                  <a:pt x="839184" y="432107"/>
                  <a:pt x="875793" y="431127"/>
                  <a:pt x="910560" y="429161"/>
                </a:cubicBezTo>
                <a:cubicBezTo>
                  <a:pt x="913304" y="429102"/>
                  <a:pt x="915983" y="429011"/>
                  <a:pt x="918597" y="428893"/>
                </a:cubicBezTo>
                <a:cubicBezTo>
                  <a:pt x="995021" y="424365"/>
                  <a:pt x="1062353" y="415257"/>
                  <a:pt x="1120587" y="401568"/>
                </a:cubicBezTo>
                <a:close/>
              </a:path>
            </a:pathLst>
          </a:custGeom>
          <a:solidFill>
            <a:srgbClr val="FACFD1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B2C3FE29-A557-4289-8CF1-3DD2F2F7D94F}"/>
              </a:ext>
            </a:extLst>
          </p:cNvPr>
          <p:cNvSpPr/>
          <p:nvPr/>
        </p:nvSpPr>
        <p:spPr>
          <a:xfrm>
            <a:off x="4853522" y="5034200"/>
            <a:ext cx="1962567" cy="1116568"/>
          </a:xfrm>
          <a:custGeom>
            <a:avLst/>
            <a:gdLst>
              <a:gd name="connsiteX0" fmla="*/ 1518672 w 1962567"/>
              <a:gd name="connsiteY0" fmla="*/ 0 h 1116568"/>
              <a:gd name="connsiteX1" fmla="*/ 1450628 w 1962567"/>
              <a:gd name="connsiteY1" fmla="*/ 804 h 1116568"/>
              <a:gd name="connsiteX2" fmla="*/ 1452771 w 1962567"/>
              <a:gd name="connsiteY2" fmla="*/ 26521 h 1116568"/>
              <a:gd name="connsiteX3" fmla="*/ 1395710 w 1962567"/>
              <a:gd name="connsiteY3" fmla="*/ 111175 h 1116568"/>
              <a:gd name="connsiteX4" fmla="*/ 1479025 w 1962567"/>
              <a:gd name="connsiteY4" fmla="*/ 247531 h 1116568"/>
              <a:gd name="connsiteX5" fmla="*/ 1529388 w 1962567"/>
              <a:gd name="connsiteY5" fmla="*/ 465862 h 1116568"/>
              <a:gd name="connsiteX6" fmla="*/ 1293108 w 1962567"/>
              <a:gd name="connsiteY6" fmla="*/ 763756 h 1116568"/>
              <a:gd name="connsiteX7" fmla="*/ 1219706 w 1962567"/>
              <a:gd name="connsiteY7" fmla="*/ 785188 h 1116568"/>
              <a:gd name="connsiteX8" fmla="*/ 856179 w 1962567"/>
              <a:gd name="connsiteY8" fmla="*/ 819210 h 1116568"/>
              <a:gd name="connsiteX9" fmla="*/ 763221 w 1962567"/>
              <a:gd name="connsiteY9" fmla="*/ 818138 h 1116568"/>
              <a:gd name="connsiteX10" fmla="*/ 667048 w 1962567"/>
              <a:gd name="connsiteY10" fmla="*/ 804476 h 1116568"/>
              <a:gd name="connsiteX11" fmla="*/ 492115 w 1962567"/>
              <a:gd name="connsiteY11" fmla="*/ 738307 h 1116568"/>
              <a:gd name="connsiteX12" fmla="*/ 334863 w 1962567"/>
              <a:gd name="connsiteY12" fmla="*/ 668655 h 1116568"/>
              <a:gd name="connsiteX13" fmla="*/ 190738 w 1962567"/>
              <a:gd name="connsiteY13" fmla="*/ 637044 h 1116568"/>
              <a:gd name="connsiteX14" fmla="*/ 94030 w 1962567"/>
              <a:gd name="connsiteY14" fmla="*/ 649903 h 1116568"/>
              <a:gd name="connsiteX15" fmla="*/ 65365 w 1962567"/>
              <a:gd name="connsiteY15" fmla="*/ 664637 h 1116568"/>
              <a:gd name="connsiteX16" fmla="*/ 65098 w 1962567"/>
              <a:gd name="connsiteY16" fmla="*/ 664904 h 1116568"/>
              <a:gd name="connsiteX17" fmla="*/ 52507 w 1962567"/>
              <a:gd name="connsiteY17" fmla="*/ 674013 h 1116568"/>
              <a:gd name="connsiteX18" fmla="*/ 0 w 1962567"/>
              <a:gd name="connsiteY18" fmla="*/ 762953 h 1116568"/>
              <a:gd name="connsiteX19" fmla="*/ 3751 w 1962567"/>
              <a:gd name="connsiteY19" fmla="*/ 812512 h 1116568"/>
              <a:gd name="connsiteX20" fmla="*/ 10180 w 1962567"/>
              <a:gd name="connsiteY20" fmla="*/ 815191 h 1116568"/>
              <a:gd name="connsiteX21" fmla="*/ 17413 w 1962567"/>
              <a:gd name="connsiteY21" fmla="*/ 822157 h 1116568"/>
              <a:gd name="connsiteX22" fmla="*/ 52507 w 1962567"/>
              <a:gd name="connsiteY22" fmla="*/ 854571 h 1116568"/>
              <a:gd name="connsiteX23" fmla="*/ 328166 w 1962567"/>
              <a:gd name="connsiteY23" fmla="*/ 1034593 h 1116568"/>
              <a:gd name="connsiteX24" fmla="*/ 975122 w 1962567"/>
              <a:gd name="connsiteY24" fmla="*/ 1088975 h 1116568"/>
              <a:gd name="connsiteX25" fmla="*/ 1313468 w 1962567"/>
              <a:gd name="connsiteY25" fmla="*/ 977533 h 1116568"/>
              <a:gd name="connsiteX26" fmla="*/ 1358206 w 1962567"/>
              <a:gd name="connsiteY26" fmla="*/ 973515 h 1116568"/>
              <a:gd name="connsiteX27" fmla="*/ 1857554 w 1962567"/>
              <a:gd name="connsiteY27" fmla="*/ 894755 h 1116568"/>
              <a:gd name="connsiteX28" fmla="*/ 1962567 w 1962567"/>
              <a:gd name="connsiteY28" fmla="*/ 867162 h 1116568"/>
              <a:gd name="connsiteX29" fmla="*/ 1891844 w 1962567"/>
              <a:gd name="connsiteY29" fmla="*/ 572750 h 1116568"/>
              <a:gd name="connsiteX30" fmla="*/ 1736200 w 1962567"/>
              <a:gd name="connsiteY30" fmla="*/ 386834 h 1116568"/>
              <a:gd name="connsiteX31" fmla="*/ 1652885 w 1962567"/>
              <a:gd name="connsiteY31" fmla="*/ 313700 h 1116568"/>
              <a:gd name="connsiteX32" fmla="*/ 1580287 w 1962567"/>
              <a:gd name="connsiteY32" fmla="*/ 240566 h 1116568"/>
              <a:gd name="connsiteX33" fmla="*/ 1509564 w 1962567"/>
              <a:gd name="connsiteY33" fmla="*/ 54918 h 1116568"/>
              <a:gd name="connsiteX34" fmla="*/ 1510636 w 1962567"/>
              <a:gd name="connsiteY34" fmla="*/ 25450 h 1116568"/>
              <a:gd name="connsiteX35" fmla="*/ 1518672 w 1962567"/>
              <a:gd name="connsiteY35" fmla="*/ 0 h 111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962567" h="1116568">
                <a:moveTo>
                  <a:pt x="1518672" y="0"/>
                </a:moveTo>
                <a:cubicBezTo>
                  <a:pt x="1496545" y="836"/>
                  <a:pt x="1473828" y="1104"/>
                  <a:pt x="1450628" y="804"/>
                </a:cubicBezTo>
                <a:cubicBezTo>
                  <a:pt x="1452075" y="9205"/>
                  <a:pt x="1452771" y="17783"/>
                  <a:pt x="1452771" y="26521"/>
                </a:cubicBezTo>
                <a:cubicBezTo>
                  <a:pt x="1452771" y="59815"/>
                  <a:pt x="1433751" y="88034"/>
                  <a:pt x="1395710" y="111175"/>
                </a:cubicBezTo>
                <a:cubicBezTo>
                  <a:pt x="1427268" y="148771"/>
                  <a:pt x="1455022" y="194226"/>
                  <a:pt x="1479025" y="247531"/>
                </a:cubicBezTo>
                <a:cubicBezTo>
                  <a:pt x="1512618" y="322005"/>
                  <a:pt x="1529388" y="394764"/>
                  <a:pt x="1529388" y="465862"/>
                </a:cubicBezTo>
                <a:cubicBezTo>
                  <a:pt x="1529388" y="608541"/>
                  <a:pt x="1450628" y="707874"/>
                  <a:pt x="1293108" y="763756"/>
                </a:cubicBezTo>
                <a:cubicBezTo>
                  <a:pt x="1270568" y="771740"/>
                  <a:pt x="1246099" y="778919"/>
                  <a:pt x="1219706" y="785188"/>
                </a:cubicBezTo>
                <a:cubicBezTo>
                  <a:pt x="1124000" y="807851"/>
                  <a:pt x="1002827" y="819210"/>
                  <a:pt x="856179" y="819210"/>
                </a:cubicBezTo>
                <a:cubicBezTo>
                  <a:pt x="806710" y="819210"/>
                  <a:pt x="775720" y="818835"/>
                  <a:pt x="763221" y="818138"/>
                </a:cubicBezTo>
                <a:cubicBezTo>
                  <a:pt x="730179" y="816370"/>
                  <a:pt x="698123" y="811816"/>
                  <a:pt x="667048" y="804476"/>
                </a:cubicBezTo>
                <a:cubicBezTo>
                  <a:pt x="615313" y="789581"/>
                  <a:pt x="556998" y="767507"/>
                  <a:pt x="492115" y="738307"/>
                </a:cubicBezTo>
                <a:cubicBezTo>
                  <a:pt x="397105" y="695605"/>
                  <a:pt x="344684" y="672406"/>
                  <a:pt x="334863" y="668655"/>
                </a:cubicBezTo>
                <a:cubicBezTo>
                  <a:pt x="280214" y="647599"/>
                  <a:pt x="232170" y="637044"/>
                  <a:pt x="190738" y="637044"/>
                </a:cubicBezTo>
                <a:cubicBezTo>
                  <a:pt x="155200" y="637044"/>
                  <a:pt x="122962" y="641331"/>
                  <a:pt x="94030" y="649903"/>
                </a:cubicBezTo>
                <a:cubicBezTo>
                  <a:pt x="83336" y="653064"/>
                  <a:pt x="73782" y="657993"/>
                  <a:pt x="65365" y="664637"/>
                </a:cubicBezTo>
                <a:cubicBezTo>
                  <a:pt x="65274" y="664744"/>
                  <a:pt x="65189" y="664851"/>
                  <a:pt x="65098" y="664904"/>
                </a:cubicBezTo>
                <a:cubicBezTo>
                  <a:pt x="60677" y="667959"/>
                  <a:pt x="56482" y="671012"/>
                  <a:pt x="52507" y="674013"/>
                </a:cubicBezTo>
                <a:cubicBezTo>
                  <a:pt x="17499" y="701445"/>
                  <a:pt x="-5" y="731128"/>
                  <a:pt x="0" y="762953"/>
                </a:cubicBezTo>
                <a:cubicBezTo>
                  <a:pt x="6" y="786313"/>
                  <a:pt x="1259" y="802814"/>
                  <a:pt x="3751" y="812512"/>
                </a:cubicBezTo>
                <a:cubicBezTo>
                  <a:pt x="5905" y="813423"/>
                  <a:pt x="8048" y="814280"/>
                  <a:pt x="10180" y="815191"/>
                </a:cubicBezTo>
                <a:cubicBezTo>
                  <a:pt x="12634" y="817602"/>
                  <a:pt x="15045" y="819906"/>
                  <a:pt x="17413" y="822157"/>
                </a:cubicBezTo>
                <a:cubicBezTo>
                  <a:pt x="29061" y="833301"/>
                  <a:pt x="40757" y="844124"/>
                  <a:pt x="52507" y="854571"/>
                </a:cubicBezTo>
                <a:cubicBezTo>
                  <a:pt x="139196" y="931509"/>
                  <a:pt x="231082" y="991517"/>
                  <a:pt x="328166" y="1034593"/>
                </a:cubicBezTo>
                <a:cubicBezTo>
                  <a:pt x="522815" y="1120961"/>
                  <a:pt x="738467" y="1139071"/>
                  <a:pt x="975122" y="1088975"/>
                </a:cubicBezTo>
                <a:cubicBezTo>
                  <a:pt x="1083500" y="1066151"/>
                  <a:pt x="1196282" y="1029022"/>
                  <a:pt x="1313468" y="977533"/>
                </a:cubicBezTo>
                <a:cubicBezTo>
                  <a:pt x="1328523" y="976300"/>
                  <a:pt x="1343418" y="974961"/>
                  <a:pt x="1358206" y="973515"/>
                </a:cubicBezTo>
                <a:cubicBezTo>
                  <a:pt x="1541390" y="957120"/>
                  <a:pt x="1707856" y="930866"/>
                  <a:pt x="1857554" y="894755"/>
                </a:cubicBezTo>
                <a:cubicBezTo>
                  <a:pt x="1893505" y="886182"/>
                  <a:pt x="1928491" y="877021"/>
                  <a:pt x="1962567" y="867162"/>
                </a:cubicBezTo>
                <a:cubicBezTo>
                  <a:pt x="1961228" y="754380"/>
                  <a:pt x="1937653" y="656225"/>
                  <a:pt x="1891844" y="572750"/>
                </a:cubicBezTo>
                <a:cubicBezTo>
                  <a:pt x="1858786" y="512582"/>
                  <a:pt x="1806922" y="450592"/>
                  <a:pt x="1736200" y="386834"/>
                </a:cubicBezTo>
                <a:cubicBezTo>
                  <a:pt x="1698319" y="353991"/>
                  <a:pt x="1670566" y="329613"/>
                  <a:pt x="1652885" y="313700"/>
                </a:cubicBezTo>
                <a:cubicBezTo>
                  <a:pt x="1622185" y="286199"/>
                  <a:pt x="1597968" y="261820"/>
                  <a:pt x="1580287" y="240566"/>
                </a:cubicBezTo>
                <a:cubicBezTo>
                  <a:pt x="1533138" y="184132"/>
                  <a:pt x="1509564" y="122249"/>
                  <a:pt x="1509564" y="54918"/>
                </a:cubicBezTo>
                <a:cubicBezTo>
                  <a:pt x="1509564" y="38485"/>
                  <a:pt x="1509939" y="28664"/>
                  <a:pt x="1510636" y="25450"/>
                </a:cubicBezTo>
                <a:cubicBezTo>
                  <a:pt x="1512939" y="18774"/>
                  <a:pt x="1515618" y="10292"/>
                  <a:pt x="1518672" y="0"/>
                </a:cubicBezTo>
                <a:close/>
              </a:path>
            </a:pathLst>
          </a:custGeom>
          <a:solidFill>
            <a:srgbClr val="FDE7E8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E0D8CDEA-041D-4E7E-8C18-76CA756CF011}"/>
              </a:ext>
            </a:extLst>
          </p:cNvPr>
          <p:cNvSpPr/>
          <p:nvPr/>
        </p:nvSpPr>
        <p:spPr>
          <a:xfrm>
            <a:off x="6363086" y="5034200"/>
            <a:ext cx="990124" cy="867161"/>
          </a:xfrm>
          <a:custGeom>
            <a:avLst/>
            <a:gdLst>
              <a:gd name="connsiteX0" fmla="*/ 615077 w 990124"/>
              <a:gd name="connsiteY0" fmla="*/ 90815 h 867161"/>
              <a:gd name="connsiteX1" fmla="*/ 523994 w 990124"/>
              <a:gd name="connsiteY1" fmla="*/ 83046 h 867161"/>
              <a:gd name="connsiteX2" fmla="*/ 375583 w 990124"/>
              <a:gd name="connsiteY2" fmla="*/ 63758 h 867161"/>
              <a:gd name="connsiteX3" fmla="*/ 352812 w 990124"/>
              <a:gd name="connsiteY3" fmla="*/ 60275 h 867161"/>
              <a:gd name="connsiteX4" fmla="*/ 9376 w 990124"/>
              <a:gd name="connsiteY4" fmla="*/ 0 h 867161"/>
              <a:gd name="connsiteX5" fmla="*/ 9109 w 990124"/>
              <a:gd name="connsiteY5" fmla="*/ 0 h 867161"/>
              <a:gd name="connsiteX6" fmla="*/ 1072 w 990124"/>
              <a:gd name="connsiteY6" fmla="*/ 25450 h 867161"/>
              <a:gd name="connsiteX7" fmla="*/ 0 w 990124"/>
              <a:gd name="connsiteY7" fmla="*/ 54918 h 867161"/>
              <a:gd name="connsiteX8" fmla="*/ 70724 w 990124"/>
              <a:gd name="connsiteY8" fmla="*/ 240566 h 867161"/>
              <a:gd name="connsiteX9" fmla="*/ 143321 w 990124"/>
              <a:gd name="connsiteY9" fmla="*/ 313700 h 867161"/>
              <a:gd name="connsiteX10" fmla="*/ 226636 w 990124"/>
              <a:gd name="connsiteY10" fmla="*/ 386834 h 867161"/>
              <a:gd name="connsiteX11" fmla="*/ 382280 w 990124"/>
              <a:gd name="connsiteY11" fmla="*/ 572750 h 867161"/>
              <a:gd name="connsiteX12" fmla="*/ 453003 w 990124"/>
              <a:gd name="connsiteY12" fmla="*/ 867162 h 867161"/>
              <a:gd name="connsiteX13" fmla="*/ 529620 w 990124"/>
              <a:gd name="connsiteY13" fmla="*/ 843588 h 867161"/>
              <a:gd name="connsiteX14" fmla="*/ 921812 w 990124"/>
              <a:gd name="connsiteY14" fmla="*/ 658475 h 867161"/>
              <a:gd name="connsiteX15" fmla="*/ 962799 w 990124"/>
              <a:gd name="connsiteY15" fmla="*/ 629811 h 867161"/>
              <a:gd name="connsiteX16" fmla="*/ 990124 w 990124"/>
              <a:gd name="connsiteY16" fmla="*/ 609184 h 867161"/>
              <a:gd name="connsiteX17" fmla="*/ 985570 w 990124"/>
              <a:gd name="connsiteY17" fmla="*/ 588020 h 867161"/>
              <a:gd name="connsiteX18" fmla="*/ 963335 w 990124"/>
              <a:gd name="connsiteY18" fmla="*/ 455682 h 867161"/>
              <a:gd name="connsiteX19" fmla="*/ 941368 w 990124"/>
              <a:gd name="connsiteY19" fmla="*/ 394603 h 867161"/>
              <a:gd name="connsiteX20" fmla="*/ 911632 w 990124"/>
              <a:gd name="connsiteY20" fmla="*/ 336739 h 867161"/>
              <a:gd name="connsiteX21" fmla="*/ 821620 w 990124"/>
              <a:gd name="connsiteY21" fmla="*/ 217795 h 867161"/>
              <a:gd name="connsiteX22" fmla="*/ 707767 w 990124"/>
              <a:gd name="connsiteY22" fmla="*/ 98316 h 867161"/>
              <a:gd name="connsiteX23" fmla="*/ 615077 w 990124"/>
              <a:gd name="connsiteY23" fmla="*/ 90815 h 867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90124" h="867161">
                <a:moveTo>
                  <a:pt x="615077" y="90815"/>
                </a:moveTo>
                <a:cubicBezTo>
                  <a:pt x="588985" y="88650"/>
                  <a:pt x="558659" y="86063"/>
                  <a:pt x="523994" y="83046"/>
                </a:cubicBezTo>
                <a:cubicBezTo>
                  <a:pt x="487829" y="79880"/>
                  <a:pt x="438323" y="73450"/>
                  <a:pt x="375583" y="63758"/>
                </a:cubicBezTo>
                <a:cubicBezTo>
                  <a:pt x="368189" y="62719"/>
                  <a:pt x="360581" y="61556"/>
                  <a:pt x="352812" y="60275"/>
                </a:cubicBezTo>
                <a:cubicBezTo>
                  <a:pt x="262962" y="46244"/>
                  <a:pt x="148518" y="26152"/>
                  <a:pt x="9376" y="0"/>
                </a:cubicBezTo>
                <a:lnTo>
                  <a:pt x="9109" y="0"/>
                </a:lnTo>
                <a:cubicBezTo>
                  <a:pt x="6054" y="10292"/>
                  <a:pt x="3375" y="18774"/>
                  <a:pt x="1072" y="25450"/>
                </a:cubicBezTo>
                <a:cubicBezTo>
                  <a:pt x="375" y="28664"/>
                  <a:pt x="0" y="38485"/>
                  <a:pt x="0" y="54918"/>
                </a:cubicBezTo>
                <a:cubicBezTo>
                  <a:pt x="0" y="122249"/>
                  <a:pt x="23575" y="184132"/>
                  <a:pt x="70724" y="240566"/>
                </a:cubicBezTo>
                <a:cubicBezTo>
                  <a:pt x="88404" y="261820"/>
                  <a:pt x="112621" y="286199"/>
                  <a:pt x="143321" y="313700"/>
                </a:cubicBezTo>
                <a:cubicBezTo>
                  <a:pt x="161003" y="329613"/>
                  <a:pt x="188756" y="353991"/>
                  <a:pt x="226636" y="386834"/>
                </a:cubicBezTo>
                <a:cubicBezTo>
                  <a:pt x="297359" y="450592"/>
                  <a:pt x="349223" y="512582"/>
                  <a:pt x="382280" y="572750"/>
                </a:cubicBezTo>
                <a:cubicBezTo>
                  <a:pt x="428089" y="656225"/>
                  <a:pt x="451664" y="754380"/>
                  <a:pt x="453003" y="867162"/>
                </a:cubicBezTo>
                <a:cubicBezTo>
                  <a:pt x="479096" y="859715"/>
                  <a:pt x="504653" y="851839"/>
                  <a:pt x="529620" y="843588"/>
                </a:cubicBezTo>
                <a:cubicBezTo>
                  <a:pt x="681300" y="794188"/>
                  <a:pt x="812030" y="732467"/>
                  <a:pt x="921812" y="658475"/>
                </a:cubicBezTo>
                <a:cubicBezTo>
                  <a:pt x="935796" y="649206"/>
                  <a:pt x="949458" y="639616"/>
                  <a:pt x="962799" y="629811"/>
                </a:cubicBezTo>
                <a:lnTo>
                  <a:pt x="990124" y="609184"/>
                </a:lnTo>
                <a:cubicBezTo>
                  <a:pt x="987499" y="599165"/>
                  <a:pt x="985945" y="592092"/>
                  <a:pt x="985570" y="588020"/>
                </a:cubicBezTo>
                <a:cubicBezTo>
                  <a:pt x="981176" y="537174"/>
                  <a:pt x="973782" y="493080"/>
                  <a:pt x="963335" y="455682"/>
                </a:cubicBezTo>
                <a:cubicBezTo>
                  <a:pt x="957442" y="434840"/>
                  <a:pt x="950101" y="414481"/>
                  <a:pt x="941368" y="394603"/>
                </a:cubicBezTo>
                <a:cubicBezTo>
                  <a:pt x="932849" y="374833"/>
                  <a:pt x="922937" y="355545"/>
                  <a:pt x="911632" y="336739"/>
                </a:cubicBezTo>
                <a:cubicBezTo>
                  <a:pt x="890040" y="300841"/>
                  <a:pt x="860036" y="261193"/>
                  <a:pt x="821620" y="217795"/>
                </a:cubicBezTo>
                <a:cubicBezTo>
                  <a:pt x="794725" y="187352"/>
                  <a:pt x="756737" y="147528"/>
                  <a:pt x="707767" y="98316"/>
                </a:cubicBezTo>
                <a:cubicBezTo>
                  <a:pt x="687782" y="96885"/>
                  <a:pt x="656921" y="94383"/>
                  <a:pt x="615077" y="90815"/>
                </a:cubicBezTo>
                <a:close/>
              </a:path>
            </a:pathLst>
          </a:custGeom>
          <a:solidFill>
            <a:srgbClr val="F6A0A4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405F9B1C-3811-42E6-B5C0-27D116AE8028}"/>
              </a:ext>
            </a:extLst>
          </p:cNvPr>
          <p:cNvSpPr/>
          <p:nvPr/>
        </p:nvSpPr>
        <p:spPr>
          <a:xfrm>
            <a:off x="7176938" y="4315717"/>
            <a:ext cx="465325" cy="379333"/>
          </a:xfrm>
          <a:custGeom>
            <a:avLst/>
            <a:gdLst>
              <a:gd name="connsiteX0" fmla="*/ 463719 w 465325"/>
              <a:gd name="connsiteY0" fmla="*/ 40184 h 379333"/>
              <a:gd name="connsiteX1" fmla="*/ 446842 w 465325"/>
              <a:gd name="connsiteY1" fmla="*/ 0 h 379333"/>
              <a:gd name="connsiteX2" fmla="*/ 313968 w 465325"/>
              <a:gd name="connsiteY2" fmla="*/ 65365 h 379333"/>
              <a:gd name="connsiteX3" fmla="*/ 275392 w 465325"/>
              <a:gd name="connsiteY3" fmla="*/ 70455 h 379333"/>
              <a:gd name="connsiteX4" fmla="*/ 72866 w 465325"/>
              <a:gd name="connsiteY4" fmla="*/ 266016 h 379333"/>
              <a:gd name="connsiteX5" fmla="*/ 4822 w 465325"/>
              <a:gd name="connsiteY5" fmla="*/ 368350 h 379333"/>
              <a:gd name="connsiteX6" fmla="*/ 0 w 465325"/>
              <a:gd name="connsiteY6" fmla="*/ 375583 h 379333"/>
              <a:gd name="connsiteX7" fmla="*/ 2411 w 465325"/>
              <a:gd name="connsiteY7" fmla="*/ 376119 h 379333"/>
              <a:gd name="connsiteX8" fmla="*/ 22503 w 465325"/>
              <a:gd name="connsiteY8" fmla="*/ 379333 h 379333"/>
              <a:gd name="connsiteX9" fmla="*/ 155645 w 465325"/>
              <a:gd name="connsiteY9" fmla="*/ 356027 h 379333"/>
              <a:gd name="connsiteX10" fmla="*/ 300841 w 465325"/>
              <a:gd name="connsiteY10" fmla="*/ 290929 h 379333"/>
              <a:gd name="connsiteX11" fmla="*/ 417374 w 465325"/>
              <a:gd name="connsiteY11" fmla="*/ 191274 h 379333"/>
              <a:gd name="connsiteX12" fmla="*/ 465326 w 465325"/>
              <a:gd name="connsiteY12" fmla="*/ 63490 h 379333"/>
              <a:gd name="connsiteX13" fmla="*/ 463719 w 465325"/>
              <a:gd name="connsiteY13" fmla="*/ 40184 h 379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5325" h="379333">
                <a:moveTo>
                  <a:pt x="463719" y="40184"/>
                </a:moveTo>
                <a:cubicBezTo>
                  <a:pt x="462111" y="31252"/>
                  <a:pt x="456485" y="17858"/>
                  <a:pt x="446842" y="0"/>
                </a:cubicBezTo>
                <a:cubicBezTo>
                  <a:pt x="411534" y="31536"/>
                  <a:pt x="367278" y="53321"/>
                  <a:pt x="313968" y="65365"/>
                </a:cubicBezTo>
                <a:cubicBezTo>
                  <a:pt x="300895" y="66892"/>
                  <a:pt x="288036" y="68591"/>
                  <a:pt x="275392" y="70455"/>
                </a:cubicBezTo>
                <a:cubicBezTo>
                  <a:pt x="195399" y="122785"/>
                  <a:pt x="127891" y="187968"/>
                  <a:pt x="72866" y="266016"/>
                </a:cubicBezTo>
                <a:cubicBezTo>
                  <a:pt x="57489" y="287806"/>
                  <a:pt x="34826" y="321914"/>
                  <a:pt x="4822" y="368350"/>
                </a:cubicBezTo>
                <a:cubicBezTo>
                  <a:pt x="3268" y="370771"/>
                  <a:pt x="1661" y="373182"/>
                  <a:pt x="0" y="375583"/>
                </a:cubicBezTo>
                <a:cubicBezTo>
                  <a:pt x="857" y="375727"/>
                  <a:pt x="1661" y="375904"/>
                  <a:pt x="2411" y="376119"/>
                </a:cubicBezTo>
                <a:cubicBezTo>
                  <a:pt x="10287" y="378261"/>
                  <a:pt x="16985" y="379333"/>
                  <a:pt x="22503" y="379333"/>
                </a:cubicBezTo>
                <a:cubicBezTo>
                  <a:pt x="61454" y="379333"/>
                  <a:pt x="105817" y="371564"/>
                  <a:pt x="155645" y="356027"/>
                </a:cubicBezTo>
                <a:cubicBezTo>
                  <a:pt x="207615" y="339953"/>
                  <a:pt x="255996" y="318254"/>
                  <a:pt x="300841" y="290929"/>
                </a:cubicBezTo>
                <a:cubicBezTo>
                  <a:pt x="350294" y="260926"/>
                  <a:pt x="389138" y="227707"/>
                  <a:pt x="417374" y="191274"/>
                </a:cubicBezTo>
                <a:cubicBezTo>
                  <a:pt x="449360" y="150019"/>
                  <a:pt x="465326" y="107424"/>
                  <a:pt x="465326" y="63490"/>
                </a:cubicBezTo>
                <a:cubicBezTo>
                  <a:pt x="465326" y="54023"/>
                  <a:pt x="464790" y="46254"/>
                  <a:pt x="463719" y="40184"/>
                </a:cubicBezTo>
                <a:close/>
              </a:path>
            </a:pathLst>
          </a:custGeom>
          <a:solidFill>
            <a:srgbClr val="F6A0A4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5BDEE329-9AFB-446D-9F1E-F08C1C6D9DC4}"/>
              </a:ext>
            </a:extLst>
          </p:cNvPr>
          <p:cNvSpPr/>
          <p:nvPr/>
        </p:nvSpPr>
        <p:spPr>
          <a:xfrm>
            <a:off x="4572237" y="4062561"/>
            <a:ext cx="694252" cy="1144696"/>
          </a:xfrm>
          <a:custGeom>
            <a:avLst/>
            <a:gdLst>
              <a:gd name="connsiteX0" fmla="*/ 476310 w 694252"/>
              <a:gd name="connsiteY0" fmla="*/ 0 h 1144696"/>
              <a:gd name="connsiteX1" fmla="*/ 475506 w 694252"/>
              <a:gd name="connsiteY1" fmla="*/ 268 h 1144696"/>
              <a:gd name="connsiteX2" fmla="*/ 473095 w 694252"/>
              <a:gd name="connsiteY2" fmla="*/ 13395 h 1144696"/>
              <a:gd name="connsiteX3" fmla="*/ 475238 w 694252"/>
              <a:gd name="connsiteY3" fmla="*/ 94833 h 1144696"/>
              <a:gd name="connsiteX4" fmla="*/ 477649 w 694252"/>
              <a:gd name="connsiteY4" fmla="*/ 188059 h 1144696"/>
              <a:gd name="connsiteX5" fmla="*/ 319058 w 694252"/>
              <a:gd name="connsiteY5" fmla="*/ 784652 h 1144696"/>
              <a:gd name="connsiteX6" fmla="*/ 229046 w 694252"/>
              <a:gd name="connsiteY6" fmla="*/ 910293 h 1144696"/>
              <a:gd name="connsiteX7" fmla="*/ 150287 w 694252"/>
              <a:gd name="connsiteY7" fmla="*/ 999768 h 1144696"/>
              <a:gd name="connsiteX8" fmla="*/ 0 w 694252"/>
              <a:gd name="connsiteY8" fmla="*/ 1144697 h 1144696"/>
              <a:gd name="connsiteX9" fmla="*/ 167432 w 694252"/>
              <a:gd name="connsiteY9" fmla="*/ 1123533 h 1144696"/>
              <a:gd name="connsiteX10" fmla="*/ 231190 w 694252"/>
              <a:gd name="connsiteY10" fmla="*/ 1107996 h 1144696"/>
              <a:gd name="connsiteX11" fmla="*/ 261193 w 694252"/>
              <a:gd name="connsiteY11" fmla="*/ 1098887 h 1144696"/>
              <a:gd name="connsiteX12" fmla="*/ 438001 w 694252"/>
              <a:gd name="connsiteY12" fmla="*/ 1015841 h 1144696"/>
              <a:gd name="connsiteX13" fmla="*/ 468273 w 694252"/>
              <a:gd name="connsiteY13" fmla="*/ 994946 h 1144696"/>
              <a:gd name="connsiteX14" fmla="*/ 605701 w 694252"/>
              <a:gd name="connsiteY14" fmla="*/ 850285 h 1144696"/>
              <a:gd name="connsiteX15" fmla="*/ 610523 w 694252"/>
              <a:gd name="connsiteY15" fmla="*/ 842784 h 1144696"/>
              <a:gd name="connsiteX16" fmla="*/ 693569 w 694252"/>
              <a:gd name="connsiteY16" fmla="*/ 483007 h 1144696"/>
              <a:gd name="connsiteX17" fmla="*/ 689283 w 694252"/>
              <a:gd name="connsiteY17" fmla="*/ 491579 h 1144696"/>
              <a:gd name="connsiteX18" fmla="*/ 579715 w 694252"/>
              <a:gd name="connsiteY18" fmla="*/ 114121 h 1144696"/>
              <a:gd name="connsiteX19" fmla="*/ 476310 w 694252"/>
              <a:gd name="connsiteY19" fmla="*/ 0 h 114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94252" h="1144696">
                <a:moveTo>
                  <a:pt x="476310" y="0"/>
                </a:moveTo>
                <a:cubicBezTo>
                  <a:pt x="476085" y="134"/>
                  <a:pt x="475817" y="225"/>
                  <a:pt x="475506" y="268"/>
                </a:cubicBezTo>
                <a:cubicBezTo>
                  <a:pt x="474831" y="1875"/>
                  <a:pt x="474027" y="6247"/>
                  <a:pt x="473095" y="13395"/>
                </a:cubicBezTo>
                <a:cubicBezTo>
                  <a:pt x="472650" y="44427"/>
                  <a:pt x="473363" y="71575"/>
                  <a:pt x="475238" y="94833"/>
                </a:cubicBezTo>
                <a:cubicBezTo>
                  <a:pt x="476845" y="115016"/>
                  <a:pt x="477649" y="146092"/>
                  <a:pt x="477649" y="188059"/>
                </a:cubicBezTo>
                <a:cubicBezTo>
                  <a:pt x="477649" y="415054"/>
                  <a:pt x="424784" y="613914"/>
                  <a:pt x="319058" y="784652"/>
                </a:cubicBezTo>
                <a:cubicBezTo>
                  <a:pt x="293228" y="826378"/>
                  <a:pt x="263224" y="868260"/>
                  <a:pt x="229046" y="910293"/>
                </a:cubicBezTo>
                <a:cubicBezTo>
                  <a:pt x="204888" y="940039"/>
                  <a:pt x="178635" y="969866"/>
                  <a:pt x="150287" y="999768"/>
                </a:cubicBezTo>
                <a:cubicBezTo>
                  <a:pt x="111105" y="1041194"/>
                  <a:pt x="61010" y="1089506"/>
                  <a:pt x="0" y="1144697"/>
                </a:cubicBezTo>
                <a:cubicBezTo>
                  <a:pt x="59193" y="1141455"/>
                  <a:pt x="115006" y="1134399"/>
                  <a:pt x="167432" y="1123533"/>
                </a:cubicBezTo>
                <a:cubicBezTo>
                  <a:pt x="189318" y="1119060"/>
                  <a:pt x="210568" y="1113879"/>
                  <a:pt x="231190" y="1107996"/>
                </a:cubicBezTo>
                <a:cubicBezTo>
                  <a:pt x="241327" y="1105183"/>
                  <a:pt x="251330" y="1102150"/>
                  <a:pt x="261193" y="1098887"/>
                </a:cubicBezTo>
                <a:cubicBezTo>
                  <a:pt x="326087" y="1078094"/>
                  <a:pt x="385023" y="1050410"/>
                  <a:pt x="438001" y="1015841"/>
                </a:cubicBezTo>
                <a:cubicBezTo>
                  <a:pt x="448337" y="1009139"/>
                  <a:pt x="458431" y="1002174"/>
                  <a:pt x="468273" y="994946"/>
                </a:cubicBezTo>
                <a:cubicBezTo>
                  <a:pt x="524648" y="953487"/>
                  <a:pt x="570457" y="905267"/>
                  <a:pt x="605701" y="850285"/>
                </a:cubicBezTo>
                <a:cubicBezTo>
                  <a:pt x="607351" y="847815"/>
                  <a:pt x="608958" y="845313"/>
                  <a:pt x="610523" y="842784"/>
                </a:cubicBezTo>
                <a:cubicBezTo>
                  <a:pt x="671388" y="744152"/>
                  <a:pt x="699066" y="624223"/>
                  <a:pt x="693569" y="483007"/>
                </a:cubicBezTo>
                <a:cubicBezTo>
                  <a:pt x="692219" y="485943"/>
                  <a:pt x="690788" y="488799"/>
                  <a:pt x="689283" y="491579"/>
                </a:cubicBezTo>
                <a:cubicBezTo>
                  <a:pt x="687815" y="360126"/>
                  <a:pt x="651290" y="234308"/>
                  <a:pt x="579715" y="114121"/>
                </a:cubicBezTo>
                <a:cubicBezTo>
                  <a:pt x="547611" y="67867"/>
                  <a:pt x="513145" y="29827"/>
                  <a:pt x="476310" y="0"/>
                </a:cubicBezTo>
                <a:close/>
              </a:path>
            </a:pathLst>
          </a:custGeom>
          <a:solidFill>
            <a:srgbClr val="F8B8BB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BF0EB1E4-E0E0-4243-BB90-5A4EB5163091}"/>
              </a:ext>
            </a:extLst>
          </p:cNvPr>
          <p:cNvSpPr/>
          <p:nvPr/>
        </p:nvSpPr>
        <p:spPr>
          <a:xfrm>
            <a:off x="4131309" y="2797361"/>
            <a:ext cx="3596013" cy="1756779"/>
          </a:xfrm>
          <a:custGeom>
            <a:avLst/>
            <a:gdLst>
              <a:gd name="connsiteX0" fmla="*/ 430480 w 3596013"/>
              <a:gd name="connsiteY0" fmla="*/ 1211622 h 1756779"/>
              <a:gd name="connsiteX1" fmla="*/ 500668 w 3596013"/>
              <a:gd name="connsiteY1" fmla="*/ 1206532 h 1756779"/>
              <a:gd name="connsiteX2" fmla="*/ 606485 w 3596013"/>
              <a:gd name="connsiteY2" fmla="*/ 1192066 h 1756779"/>
              <a:gd name="connsiteX3" fmla="*/ 914291 w 3596013"/>
              <a:gd name="connsiteY3" fmla="*/ 1262789 h 1756779"/>
              <a:gd name="connsiteX4" fmla="*/ 916970 w 3596013"/>
              <a:gd name="connsiteY4" fmla="*/ 1264932 h 1756779"/>
              <a:gd name="connsiteX5" fmla="*/ 917505 w 3596013"/>
              <a:gd name="connsiteY5" fmla="*/ 1264932 h 1756779"/>
              <a:gd name="connsiteX6" fmla="*/ 917238 w 3596013"/>
              <a:gd name="connsiteY6" fmla="*/ 1265200 h 1756779"/>
              <a:gd name="connsiteX7" fmla="*/ 1020643 w 3596013"/>
              <a:gd name="connsiteY7" fmla="*/ 1379321 h 1756779"/>
              <a:gd name="connsiteX8" fmla="*/ 1130211 w 3596013"/>
              <a:gd name="connsiteY8" fmla="*/ 1756779 h 1756779"/>
              <a:gd name="connsiteX9" fmla="*/ 1134497 w 3596013"/>
              <a:gd name="connsiteY9" fmla="*/ 1748207 h 1756779"/>
              <a:gd name="connsiteX10" fmla="*/ 1135301 w 3596013"/>
              <a:gd name="connsiteY10" fmla="*/ 1746867 h 1756779"/>
              <a:gd name="connsiteX11" fmla="*/ 1130211 w 3596013"/>
              <a:gd name="connsiteY11" fmla="*/ 1463707 h 1756779"/>
              <a:gd name="connsiteX12" fmla="*/ 1189682 w 3596013"/>
              <a:gd name="connsiteY12" fmla="*/ 1309670 h 1756779"/>
              <a:gd name="connsiteX13" fmla="*/ 1065649 w 3596013"/>
              <a:gd name="connsiteY13" fmla="*/ 1310473 h 1756779"/>
              <a:gd name="connsiteX14" fmla="*/ 932775 w 3596013"/>
              <a:gd name="connsiteY14" fmla="*/ 1171438 h 1756779"/>
              <a:gd name="connsiteX15" fmla="*/ 694353 w 3596013"/>
              <a:gd name="connsiteY15" fmla="*/ 1047405 h 1756779"/>
              <a:gd name="connsiteX16" fmla="*/ 521295 w 3596013"/>
              <a:gd name="connsiteY16" fmla="*/ 908370 h 1756779"/>
              <a:gd name="connsiteX17" fmla="*/ 837406 w 3596013"/>
              <a:gd name="connsiteY17" fmla="*/ 486710 h 1756779"/>
              <a:gd name="connsiteX18" fmla="*/ 2349381 w 3596013"/>
              <a:gd name="connsiteY18" fmla="*/ 542699 h 1756779"/>
              <a:gd name="connsiteX19" fmla="*/ 2630666 w 3596013"/>
              <a:gd name="connsiteY19" fmla="*/ 707452 h 1756779"/>
              <a:gd name="connsiteX20" fmla="*/ 3037324 w 3596013"/>
              <a:gd name="connsiteY20" fmla="*/ 1261449 h 1756779"/>
              <a:gd name="connsiteX21" fmla="*/ 3042146 w 3596013"/>
              <a:gd name="connsiteY21" fmla="*/ 1306187 h 1756779"/>
              <a:gd name="connsiteX22" fmla="*/ 3321020 w 3596013"/>
              <a:gd name="connsiteY22" fmla="*/ 1588812 h 1756779"/>
              <a:gd name="connsiteX23" fmla="*/ 3359596 w 3596013"/>
              <a:gd name="connsiteY23" fmla="*/ 1583722 h 1756779"/>
              <a:gd name="connsiteX24" fmla="*/ 3492471 w 3596013"/>
              <a:gd name="connsiteY24" fmla="*/ 1518356 h 1756779"/>
              <a:gd name="connsiteX25" fmla="*/ 3595608 w 3596013"/>
              <a:gd name="connsiteY25" fmla="*/ 1246447 h 1756779"/>
              <a:gd name="connsiteX26" fmla="*/ 3595073 w 3596013"/>
              <a:gd name="connsiteY26" fmla="*/ 1181082 h 1756779"/>
              <a:gd name="connsiteX27" fmla="*/ 3328522 w 3596013"/>
              <a:gd name="connsiteY27" fmla="*/ 716292 h 1756779"/>
              <a:gd name="connsiteX28" fmla="*/ 3200737 w 3596013"/>
              <a:gd name="connsiteY28" fmla="*/ 605921 h 1756779"/>
              <a:gd name="connsiteX29" fmla="*/ 2299822 w 3596013"/>
              <a:gd name="connsiteY29" fmla="*/ 170867 h 1756779"/>
              <a:gd name="connsiteX30" fmla="*/ 2034609 w 3596013"/>
              <a:gd name="connsiteY30" fmla="*/ 97464 h 1756779"/>
              <a:gd name="connsiteX31" fmla="*/ 1765647 w 3596013"/>
              <a:gd name="connsiteY31" fmla="*/ 44154 h 1756779"/>
              <a:gd name="connsiteX32" fmla="*/ 880805 w 3596013"/>
              <a:gd name="connsiteY32" fmla="*/ 16026 h 1756779"/>
              <a:gd name="connsiteX33" fmla="*/ 3731 w 3596013"/>
              <a:gd name="connsiteY33" fmla="*/ 783532 h 1756779"/>
              <a:gd name="connsiteX34" fmla="*/ 253940 w 3596013"/>
              <a:gd name="connsiteY34" fmla="*/ 1198227 h 1756779"/>
              <a:gd name="connsiteX35" fmla="*/ 430480 w 3596013"/>
              <a:gd name="connsiteY35" fmla="*/ 1211622 h 1756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596013" h="1756779">
                <a:moveTo>
                  <a:pt x="430480" y="1211622"/>
                </a:moveTo>
                <a:cubicBezTo>
                  <a:pt x="453047" y="1210781"/>
                  <a:pt x="476440" y="1209087"/>
                  <a:pt x="500668" y="1206532"/>
                </a:cubicBezTo>
                <a:cubicBezTo>
                  <a:pt x="534256" y="1203296"/>
                  <a:pt x="569526" y="1198474"/>
                  <a:pt x="606485" y="1192066"/>
                </a:cubicBezTo>
                <a:cubicBezTo>
                  <a:pt x="722786" y="1168240"/>
                  <a:pt x="825389" y="1191814"/>
                  <a:pt x="914291" y="1262789"/>
                </a:cubicBezTo>
                <a:cubicBezTo>
                  <a:pt x="915228" y="1263544"/>
                  <a:pt x="916123" y="1264262"/>
                  <a:pt x="916970" y="1264932"/>
                </a:cubicBezTo>
                <a:cubicBezTo>
                  <a:pt x="917216" y="1264959"/>
                  <a:pt x="917393" y="1264959"/>
                  <a:pt x="917505" y="1264932"/>
                </a:cubicBezTo>
                <a:cubicBezTo>
                  <a:pt x="917399" y="1265002"/>
                  <a:pt x="917313" y="1265093"/>
                  <a:pt x="917238" y="1265200"/>
                </a:cubicBezTo>
                <a:cubicBezTo>
                  <a:pt x="954073" y="1295027"/>
                  <a:pt x="988539" y="1333067"/>
                  <a:pt x="1020643" y="1379321"/>
                </a:cubicBezTo>
                <a:cubicBezTo>
                  <a:pt x="1092218" y="1499508"/>
                  <a:pt x="1128743" y="1625325"/>
                  <a:pt x="1130211" y="1756779"/>
                </a:cubicBezTo>
                <a:cubicBezTo>
                  <a:pt x="1131716" y="1753999"/>
                  <a:pt x="1133147" y="1751143"/>
                  <a:pt x="1134497" y="1748207"/>
                </a:cubicBezTo>
                <a:cubicBezTo>
                  <a:pt x="1134808" y="1747848"/>
                  <a:pt x="1135076" y="1747398"/>
                  <a:pt x="1135301" y="1746867"/>
                </a:cubicBezTo>
                <a:cubicBezTo>
                  <a:pt x="1173030" y="1669522"/>
                  <a:pt x="1171337" y="1575139"/>
                  <a:pt x="1130211" y="1463707"/>
                </a:cubicBezTo>
                <a:cubicBezTo>
                  <a:pt x="1214977" y="1441965"/>
                  <a:pt x="1234801" y="1390621"/>
                  <a:pt x="1189682" y="1309670"/>
                </a:cubicBezTo>
                <a:cubicBezTo>
                  <a:pt x="1156866" y="1257763"/>
                  <a:pt x="1115520" y="1258031"/>
                  <a:pt x="1065649" y="1310473"/>
                </a:cubicBezTo>
                <a:cubicBezTo>
                  <a:pt x="1027646" y="1258615"/>
                  <a:pt x="983358" y="1212270"/>
                  <a:pt x="932775" y="1171438"/>
                </a:cubicBezTo>
                <a:cubicBezTo>
                  <a:pt x="867073" y="1115728"/>
                  <a:pt x="787595" y="1074387"/>
                  <a:pt x="694353" y="1047405"/>
                </a:cubicBezTo>
                <a:cubicBezTo>
                  <a:pt x="601288" y="1020626"/>
                  <a:pt x="543605" y="974281"/>
                  <a:pt x="521295" y="908370"/>
                </a:cubicBezTo>
                <a:cubicBezTo>
                  <a:pt x="483308" y="757392"/>
                  <a:pt x="588681" y="616835"/>
                  <a:pt x="837406" y="486710"/>
                </a:cubicBezTo>
                <a:cubicBezTo>
                  <a:pt x="1268046" y="292944"/>
                  <a:pt x="1772039" y="311606"/>
                  <a:pt x="2349381" y="542699"/>
                </a:cubicBezTo>
                <a:cubicBezTo>
                  <a:pt x="2455198" y="595516"/>
                  <a:pt x="2548960" y="650434"/>
                  <a:pt x="2630666" y="707452"/>
                </a:cubicBezTo>
                <a:cubicBezTo>
                  <a:pt x="2869625" y="874219"/>
                  <a:pt x="3005177" y="1058881"/>
                  <a:pt x="3037324" y="1261449"/>
                </a:cubicBezTo>
                <a:cubicBezTo>
                  <a:pt x="3038610" y="1276907"/>
                  <a:pt x="3040217" y="1291818"/>
                  <a:pt x="3042146" y="1306187"/>
                </a:cubicBezTo>
                <a:cubicBezTo>
                  <a:pt x="3069846" y="1507582"/>
                  <a:pt x="3162804" y="1601794"/>
                  <a:pt x="3321020" y="1588812"/>
                </a:cubicBezTo>
                <a:cubicBezTo>
                  <a:pt x="3333665" y="1586947"/>
                  <a:pt x="3346524" y="1585249"/>
                  <a:pt x="3359596" y="1583722"/>
                </a:cubicBezTo>
                <a:cubicBezTo>
                  <a:pt x="3412907" y="1571678"/>
                  <a:pt x="3457163" y="1549892"/>
                  <a:pt x="3492471" y="1518356"/>
                </a:cubicBezTo>
                <a:cubicBezTo>
                  <a:pt x="3557085" y="1460492"/>
                  <a:pt x="3591483" y="1369854"/>
                  <a:pt x="3595608" y="1246447"/>
                </a:cubicBezTo>
                <a:cubicBezTo>
                  <a:pt x="3596305" y="1225611"/>
                  <a:pt x="3596090" y="1203826"/>
                  <a:pt x="3595073" y="1181082"/>
                </a:cubicBezTo>
                <a:cubicBezTo>
                  <a:pt x="3592072" y="1049805"/>
                  <a:pt x="3503186" y="894879"/>
                  <a:pt x="3328522" y="716292"/>
                </a:cubicBezTo>
                <a:cubicBezTo>
                  <a:pt x="3289356" y="678364"/>
                  <a:pt x="3246761" y="641572"/>
                  <a:pt x="3200737" y="605921"/>
                </a:cubicBezTo>
                <a:cubicBezTo>
                  <a:pt x="2979727" y="434632"/>
                  <a:pt x="2679422" y="289617"/>
                  <a:pt x="2299822" y="170867"/>
                </a:cubicBezTo>
                <a:cubicBezTo>
                  <a:pt x="2211418" y="143060"/>
                  <a:pt x="2123013" y="118596"/>
                  <a:pt x="2034609" y="97464"/>
                </a:cubicBezTo>
                <a:cubicBezTo>
                  <a:pt x="1944973" y="76258"/>
                  <a:pt x="1855316" y="58487"/>
                  <a:pt x="1765647" y="44154"/>
                </a:cubicBezTo>
                <a:cubicBezTo>
                  <a:pt x="1470710" y="-3016"/>
                  <a:pt x="1175763" y="-12392"/>
                  <a:pt x="880805" y="16026"/>
                </a:cubicBezTo>
                <a:cubicBezTo>
                  <a:pt x="359055" y="102747"/>
                  <a:pt x="66701" y="358583"/>
                  <a:pt x="3731" y="783532"/>
                </a:cubicBezTo>
                <a:cubicBezTo>
                  <a:pt x="-19276" y="1017642"/>
                  <a:pt x="64129" y="1155874"/>
                  <a:pt x="253940" y="1198227"/>
                </a:cubicBezTo>
                <a:cubicBezTo>
                  <a:pt x="305102" y="1209666"/>
                  <a:pt x="363947" y="1214129"/>
                  <a:pt x="430480" y="121162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9666A0B7-9F85-45BD-A812-CF2836E59679}"/>
              </a:ext>
            </a:extLst>
          </p:cNvPr>
          <p:cNvSpPr/>
          <p:nvPr/>
        </p:nvSpPr>
        <p:spPr>
          <a:xfrm>
            <a:off x="4014221" y="4048293"/>
            <a:ext cx="1035665" cy="1161107"/>
          </a:xfrm>
          <a:custGeom>
            <a:avLst/>
            <a:gdLst>
              <a:gd name="connsiteX0" fmla="*/ 617756 w 1035665"/>
              <a:gd name="connsiteY0" fmla="*/ 31412 h 1161107"/>
              <a:gd name="connsiteX1" fmla="*/ 524262 w 1035665"/>
              <a:gd name="connsiteY1" fmla="*/ 50165 h 1161107"/>
              <a:gd name="connsiteX2" fmla="*/ 502027 w 1035665"/>
              <a:gd name="connsiteY2" fmla="*/ 83651 h 1161107"/>
              <a:gd name="connsiteX3" fmla="*/ 399157 w 1035665"/>
              <a:gd name="connsiteY3" fmla="*/ 183306 h 1161107"/>
              <a:gd name="connsiteX4" fmla="*/ 267355 w 1035665"/>
              <a:gd name="connsiteY4" fmla="*/ 265549 h 1161107"/>
              <a:gd name="connsiteX5" fmla="*/ 197971 w 1035665"/>
              <a:gd name="connsiteY5" fmla="*/ 297964 h 1161107"/>
              <a:gd name="connsiteX6" fmla="*/ 17681 w 1035665"/>
              <a:gd name="connsiteY6" fmla="*/ 356632 h 1161107"/>
              <a:gd name="connsiteX7" fmla="*/ 1875 w 1035665"/>
              <a:gd name="connsiteY7" fmla="*/ 409138 h 1161107"/>
              <a:gd name="connsiteX8" fmla="*/ 0 w 1035665"/>
              <a:gd name="connsiteY8" fmla="*/ 457359 h 1161107"/>
              <a:gd name="connsiteX9" fmla="*/ 31611 w 1035665"/>
              <a:gd name="connsiteY9" fmla="*/ 651312 h 1161107"/>
              <a:gd name="connsiteX10" fmla="*/ 65633 w 1035665"/>
              <a:gd name="connsiteY10" fmla="*/ 830798 h 1161107"/>
              <a:gd name="connsiteX11" fmla="*/ 59739 w 1035665"/>
              <a:gd name="connsiteY11" fmla="*/ 920006 h 1161107"/>
              <a:gd name="connsiteX12" fmla="*/ 51703 w 1035665"/>
              <a:gd name="connsiteY12" fmla="*/ 1016446 h 1161107"/>
              <a:gd name="connsiteX13" fmla="*/ 106085 w 1035665"/>
              <a:gd name="connsiteY13" fmla="*/ 1156285 h 1161107"/>
              <a:gd name="connsiteX14" fmla="*/ 115193 w 1035665"/>
              <a:gd name="connsiteY14" fmla="*/ 1156285 h 1161107"/>
              <a:gd name="connsiteX15" fmla="*/ 270034 w 1035665"/>
              <a:gd name="connsiteY15" fmla="*/ 1153874 h 1161107"/>
              <a:gd name="connsiteX16" fmla="*/ 375583 w 1035665"/>
              <a:gd name="connsiteY16" fmla="*/ 1154946 h 1161107"/>
              <a:gd name="connsiteX17" fmla="*/ 477113 w 1035665"/>
              <a:gd name="connsiteY17" fmla="*/ 1161107 h 1161107"/>
              <a:gd name="connsiteX18" fmla="*/ 480328 w 1035665"/>
              <a:gd name="connsiteY18" fmla="*/ 1161107 h 1161107"/>
              <a:gd name="connsiteX19" fmla="*/ 558016 w 1035665"/>
              <a:gd name="connsiteY19" fmla="*/ 1158964 h 1161107"/>
              <a:gd name="connsiteX20" fmla="*/ 708303 w 1035665"/>
              <a:gd name="connsiteY20" fmla="*/ 1014035 h 1161107"/>
              <a:gd name="connsiteX21" fmla="*/ 787063 w 1035665"/>
              <a:gd name="connsiteY21" fmla="*/ 924560 h 1161107"/>
              <a:gd name="connsiteX22" fmla="*/ 877074 w 1035665"/>
              <a:gd name="connsiteY22" fmla="*/ 798919 h 1161107"/>
              <a:gd name="connsiteX23" fmla="*/ 1035665 w 1035665"/>
              <a:gd name="connsiteY23" fmla="*/ 202327 h 1161107"/>
              <a:gd name="connsiteX24" fmla="*/ 1033254 w 1035665"/>
              <a:gd name="connsiteY24" fmla="*/ 109101 h 1161107"/>
              <a:gd name="connsiteX25" fmla="*/ 1031111 w 1035665"/>
              <a:gd name="connsiteY25" fmla="*/ 27662 h 1161107"/>
              <a:gd name="connsiteX26" fmla="*/ 1031111 w 1035665"/>
              <a:gd name="connsiteY26" fmla="*/ 19357 h 1161107"/>
              <a:gd name="connsiteX27" fmla="*/ 1031111 w 1035665"/>
              <a:gd name="connsiteY27" fmla="*/ 16679 h 1161107"/>
              <a:gd name="connsiteX28" fmla="*/ 1031111 w 1035665"/>
              <a:gd name="connsiteY28" fmla="*/ 16143 h 1161107"/>
              <a:gd name="connsiteX29" fmla="*/ 1031111 w 1035665"/>
              <a:gd name="connsiteY29" fmla="*/ 15339 h 1161107"/>
              <a:gd name="connsiteX30" fmla="*/ 1031379 w 1035665"/>
              <a:gd name="connsiteY30" fmla="*/ 11856 h 1161107"/>
              <a:gd name="connsiteX31" fmla="*/ 1028700 w 1035665"/>
              <a:gd name="connsiteY31" fmla="*/ 15339 h 1161107"/>
              <a:gd name="connsiteX32" fmla="*/ 1027361 w 1035665"/>
              <a:gd name="connsiteY32" fmla="*/ 16946 h 1161107"/>
              <a:gd name="connsiteX33" fmla="*/ 1026825 w 1035665"/>
              <a:gd name="connsiteY33" fmla="*/ 17750 h 1161107"/>
              <a:gd name="connsiteX34" fmla="*/ 1027093 w 1035665"/>
              <a:gd name="connsiteY34" fmla="*/ 17214 h 1161107"/>
              <a:gd name="connsiteX35" fmla="*/ 1028164 w 1035665"/>
              <a:gd name="connsiteY35" fmla="*/ 15339 h 1161107"/>
              <a:gd name="connsiteX36" fmla="*/ 943243 w 1035665"/>
              <a:gd name="connsiteY36" fmla="*/ 7302 h 1161107"/>
              <a:gd name="connsiteX37" fmla="*/ 840641 w 1035665"/>
              <a:gd name="connsiteY37" fmla="*/ 69 h 1161107"/>
              <a:gd name="connsiteX38" fmla="*/ 617756 w 1035665"/>
              <a:gd name="connsiteY38" fmla="*/ 31412 h 1161107"/>
              <a:gd name="connsiteX39" fmla="*/ 1034326 w 1035665"/>
              <a:gd name="connsiteY39" fmla="*/ 14267 h 1161107"/>
              <a:gd name="connsiteX40" fmla="*/ 1034594 w 1035665"/>
              <a:gd name="connsiteY40" fmla="*/ 14000 h 1161107"/>
              <a:gd name="connsiteX41" fmla="*/ 1034058 w 1035665"/>
              <a:gd name="connsiteY41" fmla="*/ 14000 h 1161107"/>
              <a:gd name="connsiteX42" fmla="*/ 1034326 w 1035665"/>
              <a:gd name="connsiteY42" fmla="*/ 14267 h 1161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035665" h="1161107">
                <a:moveTo>
                  <a:pt x="617756" y="31412"/>
                </a:moveTo>
                <a:cubicBezTo>
                  <a:pt x="588443" y="36990"/>
                  <a:pt x="557282" y="43243"/>
                  <a:pt x="524262" y="50165"/>
                </a:cubicBezTo>
                <a:cubicBezTo>
                  <a:pt x="517741" y="61518"/>
                  <a:pt x="510326" y="72678"/>
                  <a:pt x="502027" y="83651"/>
                </a:cubicBezTo>
                <a:cubicBezTo>
                  <a:pt x="476186" y="118338"/>
                  <a:pt x="441896" y="151556"/>
                  <a:pt x="399157" y="183306"/>
                </a:cubicBezTo>
                <a:cubicBezTo>
                  <a:pt x="357516" y="214269"/>
                  <a:pt x="313582" y="241685"/>
                  <a:pt x="267355" y="265549"/>
                </a:cubicBezTo>
                <a:cubicBezTo>
                  <a:pt x="244766" y="277197"/>
                  <a:pt x="221642" y="288003"/>
                  <a:pt x="197971" y="297964"/>
                </a:cubicBezTo>
                <a:cubicBezTo>
                  <a:pt x="139908" y="322593"/>
                  <a:pt x="79810" y="342150"/>
                  <a:pt x="17681" y="356632"/>
                </a:cubicBezTo>
                <a:cubicBezTo>
                  <a:pt x="9542" y="376397"/>
                  <a:pt x="4275" y="393901"/>
                  <a:pt x="1875" y="409138"/>
                </a:cubicBezTo>
                <a:cubicBezTo>
                  <a:pt x="627" y="417352"/>
                  <a:pt x="0" y="433425"/>
                  <a:pt x="0" y="457359"/>
                </a:cubicBezTo>
                <a:cubicBezTo>
                  <a:pt x="0" y="507899"/>
                  <a:pt x="10539" y="572552"/>
                  <a:pt x="31611" y="651312"/>
                </a:cubicBezTo>
                <a:cubicBezTo>
                  <a:pt x="53219" y="732391"/>
                  <a:pt x="64562" y="792222"/>
                  <a:pt x="65633" y="830798"/>
                </a:cubicBezTo>
                <a:cubicBezTo>
                  <a:pt x="66169" y="849551"/>
                  <a:pt x="64203" y="879286"/>
                  <a:pt x="59739" y="920006"/>
                </a:cubicBezTo>
                <a:cubicBezTo>
                  <a:pt x="54741" y="965011"/>
                  <a:pt x="52062" y="997158"/>
                  <a:pt x="51703" y="1016446"/>
                </a:cubicBezTo>
                <a:cubicBezTo>
                  <a:pt x="50208" y="1086478"/>
                  <a:pt x="68339" y="1133091"/>
                  <a:pt x="106085" y="1156285"/>
                </a:cubicBezTo>
                <a:cubicBezTo>
                  <a:pt x="109155" y="1156269"/>
                  <a:pt x="112193" y="1156269"/>
                  <a:pt x="115193" y="1156285"/>
                </a:cubicBezTo>
                <a:cubicBezTo>
                  <a:pt x="165364" y="1156505"/>
                  <a:pt x="216975" y="1155701"/>
                  <a:pt x="270034" y="1153874"/>
                </a:cubicBezTo>
                <a:cubicBezTo>
                  <a:pt x="284500" y="1150483"/>
                  <a:pt x="319685" y="1150836"/>
                  <a:pt x="375583" y="1154946"/>
                </a:cubicBezTo>
                <a:cubicBezTo>
                  <a:pt x="428823" y="1158739"/>
                  <a:pt x="462669" y="1160791"/>
                  <a:pt x="477113" y="1161107"/>
                </a:cubicBezTo>
                <a:cubicBezTo>
                  <a:pt x="478319" y="1161107"/>
                  <a:pt x="479390" y="1161107"/>
                  <a:pt x="480328" y="1161107"/>
                </a:cubicBezTo>
                <a:cubicBezTo>
                  <a:pt x="506812" y="1161107"/>
                  <a:pt x="532706" y="1160395"/>
                  <a:pt x="558016" y="1158964"/>
                </a:cubicBezTo>
                <a:cubicBezTo>
                  <a:pt x="619026" y="1103773"/>
                  <a:pt x="669121" y="1055462"/>
                  <a:pt x="708303" y="1014035"/>
                </a:cubicBezTo>
                <a:cubicBezTo>
                  <a:pt x="736651" y="984133"/>
                  <a:pt x="762904" y="954307"/>
                  <a:pt x="787063" y="924560"/>
                </a:cubicBezTo>
                <a:cubicBezTo>
                  <a:pt x="821240" y="882528"/>
                  <a:pt x="851244" y="840646"/>
                  <a:pt x="877074" y="798919"/>
                </a:cubicBezTo>
                <a:cubicBezTo>
                  <a:pt x="982800" y="628182"/>
                  <a:pt x="1035665" y="429321"/>
                  <a:pt x="1035665" y="202327"/>
                </a:cubicBezTo>
                <a:cubicBezTo>
                  <a:pt x="1035665" y="160359"/>
                  <a:pt x="1034861" y="129283"/>
                  <a:pt x="1033254" y="109101"/>
                </a:cubicBezTo>
                <a:cubicBezTo>
                  <a:pt x="1031379" y="85843"/>
                  <a:pt x="1030666" y="58694"/>
                  <a:pt x="1031111" y="27662"/>
                </a:cubicBezTo>
                <a:cubicBezTo>
                  <a:pt x="1031116" y="24956"/>
                  <a:pt x="1031116" y="22192"/>
                  <a:pt x="1031111" y="19357"/>
                </a:cubicBezTo>
                <a:cubicBezTo>
                  <a:pt x="1031154" y="18511"/>
                  <a:pt x="1031154" y="17616"/>
                  <a:pt x="1031111" y="16679"/>
                </a:cubicBezTo>
                <a:cubicBezTo>
                  <a:pt x="1031197" y="16496"/>
                  <a:pt x="1031197" y="16314"/>
                  <a:pt x="1031111" y="16143"/>
                </a:cubicBezTo>
                <a:cubicBezTo>
                  <a:pt x="1031197" y="15918"/>
                  <a:pt x="1031197" y="15650"/>
                  <a:pt x="1031111" y="15339"/>
                </a:cubicBezTo>
                <a:cubicBezTo>
                  <a:pt x="1031277" y="13421"/>
                  <a:pt x="1031368" y="12263"/>
                  <a:pt x="1031379" y="11856"/>
                </a:cubicBezTo>
                <a:cubicBezTo>
                  <a:pt x="1030275" y="13217"/>
                  <a:pt x="1029381" y="14380"/>
                  <a:pt x="1028700" y="15339"/>
                </a:cubicBezTo>
                <a:cubicBezTo>
                  <a:pt x="1028218" y="15993"/>
                  <a:pt x="1027773" y="16528"/>
                  <a:pt x="1027361" y="16946"/>
                </a:cubicBezTo>
                <a:cubicBezTo>
                  <a:pt x="1027237" y="17327"/>
                  <a:pt x="1027060" y="17594"/>
                  <a:pt x="1026825" y="17750"/>
                </a:cubicBezTo>
                <a:cubicBezTo>
                  <a:pt x="1026862" y="17707"/>
                  <a:pt x="1026953" y="17525"/>
                  <a:pt x="1027093" y="17214"/>
                </a:cubicBezTo>
                <a:cubicBezTo>
                  <a:pt x="1027264" y="16818"/>
                  <a:pt x="1027618" y="16191"/>
                  <a:pt x="1028164" y="15339"/>
                </a:cubicBezTo>
                <a:cubicBezTo>
                  <a:pt x="998943" y="15317"/>
                  <a:pt x="970637" y="12639"/>
                  <a:pt x="943243" y="7302"/>
                </a:cubicBezTo>
                <a:cubicBezTo>
                  <a:pt x="915881" y="1961"/>
                  <a:pt x="881682" y="-451"/>
                  <a:pt x="840641" y="69"/>
                </a:cubicBezTo>
                <a:cubicBezTo>
                  <a:pt x="799755" y="776"/>
                  <a:pt x="725464" y="11224"/>
                  <a:pt x="617756" y="31412"/>
                </a:cubicBezTo>
                <a:moveTo>
                  <a:pt x="1034326" y="14267"/>
                </a:moveTo>
                <a:cubicBezTo>
                  <a:pt x="1034401" y="14160"/>
                  <a:pt x="1034487" y="14069"/>
                  <a:pt x="1034594" y="14000"/>
                </a:cubicBezTo>
                <a:cubicBezTo>
                  <a:pt x="1034481" y="14026"/>
                  <a:pt x="1034304" y="14026"/>
                  <a:pt x="1034058" y="14000"/>
                </a:cubicBezTo>
                <a:lnTo>
                  <a:pt x="1034326" y="14267"/>
                </a:lnTo>
                <a:close/>
              </a:path>
            </a:pathLst>
          </a:custGeom>
          <a:solidFill>
            <a:srgbClr val="F6A0A4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EECD0200-4A70-4B32-8A19-8FF254C05609}"/>
              </a:ext>
            </a:extLst>
          </p:cNvPr>
          <p:cNvSpPr/>
          <p:nvPr/>
        </p:nvSpPr>
        <p:spPr>
          <a:xfrm>
            <a:off x="3919388" y="2655082"/>
            <a:ext cx="1977568" cy="1368366"/>
          </a:xfrm>
          <a:custGeom>
            <a:avLst/>
            <a:gdLst>
              <a:gd name="connsiteX0" fmla="*/ 1977569 w 1977568"/>
              <a:gd name="connsiteY0" fmla="*/ 186433 h 1368366"/>
              <a:gd name="connsiteX1" fmla="*/ 1752809 w 1977568"/>
              <a:gd name="connsiteY1" fmla="*/ 87313 h 1368366"/>
              <a:gd name="connsiteX2" fmla="*/ 1208455 w 1977568"/>
              <a:gd name="connsiteY2" fmla="*/ 1856 h 1368366"/>
              <a:gd name="connsiteX3" fmla="*/ 422196 w 1977568"/>
              <a:gd name="connsiteY3" fmla="*/ 194469 h 1368366"/>
              <a:gd name="connsiteX4" fmla="*/ 0 w 1977568"/>
              <a:gd name="connsiteY4" fmla="*/ 814904 h 1368366"/>
              <a:gd name="connsiteX5" fmla="*/ 169843 w 1977568"/>
              <a:gd name="connsiteY5" fmla="*/ 1228260 h 1368366"/>
              <a:gd name="connsiteX6" fmla="*/ 346383 w 1977568"/>
              <a:gd name="connsiteY6" fmla="*/ 1333273 h 1368366"/>
              <a:gd name="connsiteX7" fmla="*/ 465862 w 1977568"/>
              <a:gd name="connsiteY7" fmla="*/ 1362473 h 1368366"/>
              <a:gd name="connsiteX8" fmla="*/ 552390 w 1977568"/>
              <a:gd name="connsiteY8" fmla="*/ 1368366 h 1368366"/>
              <a:gd name="connsiteX9" fmla="*/ 594717 w 1977568"/>
              <a:gd name="connsiteY9" fmla="*/ 1367295 h 1368366"/>
              <a:gd name="connsiteX10" fmla="*/ 642402 w 1977568"/>
              <a:gd name="connsiteY10" fmla="*/ 1353900 h 1368366"/>
              <a:gd name="connsiteX11" fmla="*/ 465862 w 1977568"/>
              <a:gd name="connsiteY11" fmla="*/ 1340506 h 1368366"/>
              <a:gd name="connsiteX12" fmla="*/ 215652 w 1977568"/>
              <a:gd name="connsiteY12" fmla="*/ 925811 h 1368366"/>
              <a:gd name="connsiteX13" fmla="*/ 1092726 w 1977568"/>
              <a:gd name="connsiteY13" fmla="*/ 158304 h 1368366"/>
              <a:gd name="connsiteX14" fmla="*/ 1977569 w 1977568"/>
              <a:gd name="connsiteY14" fmla="*/ 186433 h 1368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77568" h="1368366">
                <a:moveTo>
                  <a:pt x="1977569" y="186433"/>
                </a:moveTo>
                <a:cubicBezTo>
                  <a:pt x="1922866" y="154527"/>
                  <a:pt x="1847947" y="121491"/>
                  <a:pt x="1752809" y="87313"/>
                </a:cubicBezTo>
                <a:cubicBezTo>
                  <a:pt x="1632584" y="44247"/>
                  <a:pt x="1451131" y="15760"/>
                  <a:pt x="1208455" y="1856"/>
                </a:cubicBezTo>
                <a:cubicBezTo>
                  <a:pt x="965773" y="-12047"/>
                  <a:pt x="703690" y="52155"/>
                  <a:pt x="422196" y="194469"/>
                </a:cubicBezTo>
                <a:cubicBezTo>
                  <a:pt x="140723" y="336977"/>
                  <a:pt x="-11" y="543788"/>
                  <a:pt x="0" y="814904"/>
                </a:cubicBezTo>
                <a:cubicBezTo>
                  <a:pt x="0" y="988138"/>
                  <a:pt x="56616" y="1125925"/>
                  <a:pt x="169843" y="1228260"/>
                </a:cubicBezTo>
                <a:cubicBezTo>
                  <a:pt x="220383" y="1273978"/>
                  <a:pt x="279233" y="1308986"/>
                  <a:pt x="346383" y="1333273"/>
                </a:cubicBezTo>
                <a:cubicBezTo>
                  <a:pt x="384986" y="1347128"/>
                  <a:pt x="424816" y="1356863"/>
                  <a:pt x="465862" y="1362473"/>
                </a:cubicBezTo>
                <a:cubicBezTo>
                  <a:pt x="494124" y="1366400"/>
                  <a:pt x="522971" y="1368366"/>
                  <a:pt x="552390" y="1368366"/>
                </a:cubicBezTo>
                <a:cubicBezTo>
                  <a:pt x="573109" y="1368366"/>
                  <a:pt x="587216" y="1368007"/>
                  <a:pt x="594717" y="1367295"/>
                </a:cubicBezTo>
                <a:cubicBezTo>
                  <a:pt x="615752" y="1365178"/>
                  <a:pt x="631643" y="1360710"/>
                  <a:pt x="642402" y="1353900"/>
                </a:cubicBezTo>
                <a:cubicBezTo>
                  <a:pt x="575868" y="1356408"/>
                  <a:pt x="517024" y="1351945"/>
                  <a:pt x="465862" y="1340506"/>
                </a:cubicBezTo>
                <a:cubicBezTo>
                  <a:pt x="276051" y="1298152"/>
                  <a:pt x="192645" y="1159921"/>
                  <a:pt x="215652" y="925811"/>
                </a:cubicBezTo>
                <a:cubicBezTo>
                  <a:pt x="278622" y="500862"/>
                  <a:pt x="570977" y="245026"/>
                  <a:pt x="1092726" y="158304"/>
                </a:cubicBezTo>
                <a:cubicBezTo>
                  <a:pt x="1387684" y="129887"/>
                  <a:pt x="1682632" y="139263"/>
                  <a:pt x="1977569" y="186433"/>
                </a:cubicBezTo>
                <a:close/>
              </a:path>
            </a:pathLst>
          </a:custGeom>
          <a:solidFill>
            <a:srgbClr val="FACFD1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95BB30B4-D118-4F44-AC55-DF4251909E3A}"/>
              </a:ext>
            </a:extLst>
          </p:cNvPr>
          <p:cNvSpPr/>
          <p:nvPr/>
        </p:nvSpPr>
        <p:spPr>
          <a:xfrm>
            <a:off x="3392179" y="2113924"/>
            <a:ext cx="2969299" cy="2045077"/>
          </a:xfrm>
          <a:custGeom>
            <a:avLst/>
            <a:gdLst>
              <a:gd name="connsiteX0" fmla="*/ 2352884 w 2969299"/>
              <a:gd name="connsiteY0" fmla="*/ 13663 h 2045077"/>
              <a:gd name="connsiteX1" fmla="*/ 2215455 w 2969299"/>
              <a:gd name="connsiteY1" fmla="*/ 24646 h 2045077"/>
              <a:gd name="connsiteX2" fmla="*/ 2119819 w 2969299"/>
              <a:gd name="connsiteY2" fmla="*/ 24378 h 2045077"/>
              <a:gd name="connsiteX3" fmla="*/ 2110978 w 2969299"/>
              <a:gd name="connsiteY3" fmla="*/ 24378 h 2045077"/>
              <a:gd name="connsiteX4" fmla="*/ 1966585 w 2969299"/>
              <a:gd name="connsiteY4" fmla="*/ 23575 h 2045077"/>
              <a:gd name="connsiteX5" fmla="*/ 1800493 w 2969299"/>
              <a:gd name="connsiteY5" fmla="*/ 27861 h 2045077"/>
              <a:gd name="connsiteX6" fmla="*/ 1228547 w 2969299"/>
              <a:gd name="connsiteY6" fmla="*/ 111978 h 2045077"/>
              <a:gd name="connsiteX7" fmla="*/ 632758 w 2969299"/>
              <a:gd name="connsiteY7" fmla="*/ 340757 h 2045077"/>
              <a:gd name="connsiteX8" fmla="*/ 150019 w 2969299"/>
              <a:gd name="connsiteY8" fmla="*/ 767774 h 2045077"/>
              <a:gd name="connsiteX9" fmla="*/ 0 w 2969299"/>
              <a:gd name="connsiteY9" fmla="*/ 1288822 h 2045077"/>
              <a:gd name="connsiteX10" fmla="*/ 71527 w 2969299"/>
              <a:gd name="connsiteY10" fmla="*/ 1586449 h 2045077"/>
              <a:gd name="connsiteX11" fmla="*/ 257443 w 2969299"/>
              <a:gd name="connsiteY11" fmla="*/ 1826478 h 2045077"/>
              <a:gd name="connsiteX12" fmla="*/ 514350 w 2969299"/>
              <a:gd name="connsiteY12" fmla="*/ 1986677 h 2045077"/>
              <a:gd name="connsiteX13" fmla="*/ 798314 w 2969299"/>
              <a:gd name="connsiteY13" fmla="*/ 2045077 h 2045077"/>
              <a:gd name="connsiteX14" fmla="*/ 940564 w 2969299"/>
              <a:gd name="connsiteY14" fmla="*/ 2027932 h 2045077"/>
              <a:gd name="connsiteX15" fmla="*/ 993071 w 2969299"/>
              <a:gd name="connsiteY15" fmla="*/ 2017216 h 2045077"/>
              <a:gd name="connsiteX16" fmla="*/ 1119783 w 2969299"/>
              <a:gd name="connsiteY16" fmla="*/ 1990427 h 2045077"/>
              <a:gd name="connsiteX17" fmla="*/ 1146304 w 2969299"/>
              <a:gd name="connsiteY17" fmla="*/ 1984534 h 2045077"/>
              <a:gd name="connsiteX18" fmla="*/ 1239798 w 2969299"/>
              <a:gd name="connsiteY18" fmla="*/ 1965782 h 2045077"/>
              <a:gd name="connsiteX19" fmla="*/ 1462683 w 2969299"/>
              <a:gd name="connsiteY19" fmla="*/ 1934438 h 2045077"/>
              <a:gd name="connsiteX20" fmla="*/ 1565285 w 2969299"/>
              <a:gd name="connsiteY20" fmla="*/ 1941671 h 2045077"/>
              <a:gd name="connsiteX21" fmla="*/ 1650206 w 2969299"/>
              <a:gd name="connsiteY21" fmla="*/ 1949708 h 2045077"/>
              <a:gd name="connsiteX22" fmla="*/ 1653421 w 2969299"/>
              <a:gd name="connsiteY22" fmla="*/ 1946225 h 2045077"/>
              <a:gd name="connsiteX23" fmla="*/ 1345615 w 2969299"/>
              <a:gd name="connsiteY23" fmla="*/ 1875502 h 2045077"/>
              <a:gd name="connsiteX24" fmla="*/ 1239798 w 2969299"/>
              <a:gd name="connsiteY24" fmla="*/ 1889968 h 2045077"/>
              <a:gd name="connsiteX25" fmla="*/ 1169611 w 2969299"/>
              <a:gd name="connsiteY25" fmla="*/ 1895058 h 2045077"/>
              <a:gd name="connsiteX26" fmla="*/ 1121926 w 2969299"/>
              <a:gd name="connsiteY26" fmla="*/ 1908453 h 2045077"/>
              <a:gd name="connsiteX27" fmla="*/ 1079599 w 2969299"/>
              <a:gd name="connsiteY27" fmla="*/ 1909525 h 2045077"/>
              <a:gd name="connsiteX28" fmla="*/ 993071 w 2969299"/>
              <a:gd name="connsiteY28" fmla="*/ 1903631 h 2045077"/>
              <a:gd name="connsiteX29" fmla="*/ 873591 w 2969299"/>
              <a:gd name="connsiteY29" fmla="*/ 1874431 h 2045077"/>
              <a:gd name="connsiteX30" fmla="*/ 697051 w 2969299"/>
              <a:gd name="connsiteY30" fmla="*/ 1769418 h 2045077"/>
              <a:gd name="connsiteX31" fmla="*/ 527209 w 2969299"/>
              <a:gd name="connsiteY31" fmla="*/ 1356063 h 2045077"/>
              <a:gd name="connsiteX32" fmla="*/ 949404 w 2969299"/>
              <a:gd name="connsiteY32" fmla="*/ 735628 h 2045077"/>
              <a:gd name="connsiteX33" fmla="*/ 1735663 w 2969299"/>
              <a:gd name="connsiteY33" fmla="*/ 543014 h 2045077"/>
              <a:gd name="connsiteX34" fmla="*/ 2280017 w 2969299"/>
              <a:gd name="connsiteY34" fmla="*/ 628472 h 2045077"/>
              <a:gd name="connsiteX35" fmla="*/ 2504777 w 2969299"/>
              <a:gd name="connsiteY35" fmla="*/ 727591 h 2045077"/>
              <a:gd name="connsiteX36" fmla="*/ 2773740 w 2969299"/>
              <a:gd name="connsiteY36" fmla="*/ 780901 h 2045077"/>
              <a:gd name="connsiteX37" fmla="*/ 2778026 w 2969299"/>
              <a:gd name="connsiteY37" fmla="*/ 780098 h 2045077"/>
              <a:gd name="connsiteX38" fmla="*/ 2910900 w 2969299"/>
              <a:gd name="connsiteY38" fmla="*/ 536049 h 2045077"/>
              <a:gd name="connsiteX39" fmla="*/ 2969300 w 2969299"/>
              <a:gd name="connsiteY39" fmla="*/ 292537 h 2045077"/>
              <a:gd name="connsiteX40" fmla="*/ 2960995 w 2969299"/>
              <a:gd name="connsiteY40" fmla="*/ 203061 h 2045077"/>
              <a:gd name="connsiteX41" fmla="*/ 2887057 w 2969299"/>
              <a:gd name="connsiteY41" fmla="*/ 65901 h 2045077"/>
              <a:gd name="connsiteX42" fmla="*/ 2827586 w 2969299"/>
              <a:gd name="connsiteY42" fmla="*/ 27861 h 2045077"/>
              <a:gd name="connsiteX43" fmla="*/ 2674620 w 2969299"/>
              <a:gd name="connsiteY43" fmla="*/ 0 h 2045077"/>
              <a:gd name="connsiteX44" fmla="*/ 2352884 w 2969299"/>
              <a:gd name="connsiteY44" fmla="*/ 13663 h 2045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969299" h="2045077">
                <a:moveTo>
                  <a:pt x="2352884" y="13663"/>
                </a:moveTo>
                <a:cubicBezTo>
                  <a:pt x="2292281" y="18736"/>
                  <a:pt x="2246472" y="22401"/>
                  <a:pt x="2215455" y="24646"/>
                </a:cubicBezTo>
                <a:cubicBezTo>
                  <a:pt x="2185688" y="24651"/>
                  <a:pt x="2153809" y="24560"/>
                  <a:pt x="2119819" y="24378"/>
                </a:cubicBezTo>
                <a:cubicBezTo>
                  <a:pt x="2116888" y="24458"/>
                  <a:pt x="2113941" y="24458"/>
                  <a:pt x="2110978" y="24378"/>
                </a:cubicBezTo>
                <a:cubicBezTo>
                  <a:pt x="2066423" y="24276"/>
                  <a:pt x="2018294" y="24008"/>
                  <a:pt x="1966585" y="23575"/>
                </a:cubicBezTo>
                <a:cubicBezTo>
                  <a:pt x="1914480" y="23344"/>
                  <a:pt x="1859118" y="24769"/>
                  <a:pt x="1800493" y="27861"/>
                </a:cubicBezTo>
                <a:cubicBezTo>
                  <a:pt x="1606181" y="37864"/>
                  <a:pt x="1415534" y="65901"/>
                  <a:pt x="1228547" y="111978"/>
                </a:cubicBezTo>
                <a:cubicBezTo>
                  <a:pt x="1006020" y="166805"/>
                  <a:pt x="807422" y="243068"/>
                  <a:pt x="632758" y="340757"/>
                </a:cubicBezTo>
                <a:cubicBezTo>
                  <a:pt x="428802" y="454878"/>
                  <a:pt x="267890" y="597219"/>
                  <a:pt x="150019" y="767774"/>
                </a:cubicBezTo>
                <a:cubicBezTo>
                  <a:pt x="50005" y="912495"/>
                  <a:pt x="0" y="1086173"/>
                  <a:pt x="0" y="1288822"/>
                </a:cubicBezTo>
                <a:cubicBezTo>
                  <a:pt x="0" y="1391515"/>
                  <a:pt x="23842" y="1490720"/>
                  <a:pt x="71527" y="1586449"/>
                </a:cubicBezTo>
                <a:cubicBezTo>
                  <a:pt x="116173" y="1675565"/>
                  <a:pt x="178147" y="1755578"/>
                  <a:pt x="257443" y="1826478"/>
                </a:cubicBezTo>
                <a:cubicBezTo>
                  <a:pt x="334236" y="1894881"/>
                  <a:pt x="419876" y="1948277"/>
                  <a:pt x="514350" y="1986677"/>
                </a:cubicBezTo>
                <a:cubicBezTo>
                  <a:pt x="609896" y="2025612"/>
                  <a:pt x="704552" y="2045077"/>
                  <a:pt x="798314" y="2045077"/>
                </a:cubicBezTo>
                <a:cubicBezTo>
                  <a:pt x="832245" y="2045077"/>
                  <a:pt x="879662" y="2039360"/>
                  <a:pt x="940564" y="2027932"/>
                </a:cubicBezTo>
                <a:cubicBezTo>
                  <a:pt x="952249" y="2025730"/>
                  <a:pt x="969748" y="2022162"/>
                  <a:pt x="993071" y="2017216"/>
                </a:cubicBezTo>
                <a:cubicBezTo>
                  <a:pt x="1024644" y="2010760"/>
                  <a:pt x="1066880" y="2001829"/>
                  <a:pt x="1119783" y="1990427"/>
                </a:cubicBezTo>
                <a:cubicBezTo>
                  <a:pt x="1128747" y="1988472"/>
                  <a:pt x="1137587" y="1986506"/>
                  <a:pt x="1146304" y="1984534"/>
                </a:cubicBezTo>
                <a:cubicBezTo>
                  <a:pt x="1179324" y="1977612"/>
                  <a:pt x="1210485" y="1971359"/>
                  <a:pt x="1239798" y="1965782"/>
                </a:cubicBezTo>
                <a:cubicBezTo>
                  <a:pt x="1347506" y="1945593"/>
                  <a:pt x="1421797" y="1935146"/>
                  <a:pt x="1462683" y="1934438"/>
                </a:cubicBezTo>
                <a:cubicBezTo>
                  <a:pt x="1503724" y="1933919"/>
                  <a:pt x="1537923" y="1936330"/>
                  <a:pt x="1565285" y="1941671"/>
                </a:cubicBezTo>
                <a:cubicBezTo>
                  <a:pt x="1592679" y="1947008"/>
                  <a:pt x="1620985" y="1949687"/>
                  <a:pt x="1650206" y="1949708"/>
                </a:cubicBezTo>
                <a:cubicBezTo>
                  <a:pt x="1650951" y="1948894"/>
                  <a:pt x="1652023" y="1947731"/>
                  <a:pt x="1653421" y="1946225"/>
                </a:cubicBezTo>
                <a:cubicBezTo>
                  <a:pt x="1564519" y="1875250"/>
                  <a:pt x="1461917" y="1851676"/>
                  <a:pt x="1345615" y="1875502"/>
                </a:cubicBezTo>
                <a:cubicBezTo>
                  <a:pt x="1308656" y="1881910"/>
                  <a:pt x="1273386" y="1886732"/>
                  <a:pt x="1239798" y="1889968"/>
                </a:cubicBezTo>
                <a:cubicBezTo>
                  <a:pt x="1215570" y="1892524"/>
                  <a:pt x="1192178" y="1894217"/>
                  <a:pt x="1169611" y="1895058"/>
                </a:cubicBezTo>
                <a:cubicBezTo>
                  <a:pt x="1158852" y="1901868"/>
                  <a:pt x="1142961" y="1906336"/>
                  <a:pt x="1121926" y="1908453"/>
                </a:cubicBezTo>
                <a:cubicBezTo>
                  <a:pt x="1114425" y="1909166"/>
                  <a:pt x="1100318" y="1909525"/>
                  <a:pt x="1079599" y="1909525"/>
                </a:cubicBezTo>
                <a:cubicBezTo>
                  <a:pt x="1050180" y="1909525"/>
                  <a:pt x="1021333" y="1907558"/>
                  <a:pt x="993071" y="1903631"/>
                </a:cubicBezTo>
                <a:cubicBezTo>
                  <a:pt x="952024" y="1898021"/>
                  <a:pt x="912194" y="1888286"/>
                  <a:pt x="873591" y="1874431"/>
                </a:cubicBezTo>
                <a:cubicBezTo>
                  <a:pt x="806442" y="1850144"/>
                  <a:pt x="747592" y="1815136"/>
                  <a:pt x="697051" y="1769418"/>
                </a:cubicBezTo>
                <a:cubicBezTo>
                  <a:pt x="583825" y="1667084"/>
                  <a:pt x="527209" y="1529296"/>
                  <a:pt x="527209" y="1356063"/>
                </a:cubicBezTo>
                <a:cubicBezTo>
                  <a:pt x="527198" y="1084946"/>
                  <a:pt x="667932" y="878135"/>
                  <a:pt x="949404" y="735628"/>
                </a:cubicBezTo>
                <a:cubicBezTo>
                  <a:pt x="1230898" y="593314"/>
                  <a:pt x="1492981" y="529111"/>
                  <a:pt x="1735663" y="543014"/>
                </a:cubicBezTo>
                <a:cubicBezTo>
                  <a:pt x="1978340" y="556918"/>
                  <a:pt x="2159793" y="585405"/>
                  <a:pt x="2280017" y="628472"/>
                </a:cubicBezTo>
                <a:cubicBezTo>
                  <a:pt x="2375156" y="662649"/>
                  <a:pt x="2450074" y="695685"/>
                  <a:pt x="2504777" y="727591"/>
                </a:cubicBezTo>
                <a:cubicBezTo>
                  <a:pt x="2594446" y="741923"/>
                  <a:pt x="2684104" y="759695"/>
                  <a:pt x="2773740" y="780901"/>
                </a:cubicBezTo>
                <a:lnTo>
                  <a:pt x="2778026" y="780098"/>
                </a:lnTo>
                <a:cubicBezTo>
                  <a:pt x="2834122" y="694908"/>
                  <a:pt x="2878378" y="613561"/>
                  <a:pt x="2910900" y="536049"/>
                </a:cubicBezTo>
                <a:cubicBezTo>
                  <a:pt x="2949851" y="443536"/>
                  <a:pt x="2969300" y="362365"/>
                  <a:pt x="2969300" y="292537"/>
                </a:cubicBezTo>
                <a:cubicBezTo>
                  <a:pt x="2969300" y="260068"/>
                  <a:pt x="2966514" y="230247"/>
                  <a:pt x="2960995" y="203061"/>
                </a:cubicBezTo>
                <a:cubicBezTo>
                  <a:pt x="2949155" y="144908"/>
                  <a:pt x="2924508" y="99189"/>
                  <a:pt x="2887057" y="65901"/>
                </a:cubicBezTo>
                <a:cubicBezTo>
                  <a:pt x="2869859" y="50540"/>
                  <a:pt x="2850035" y="37858"/>
                  <a:pt x="2827586" y="27861"/>
                </a:cubicBezTo>
                <a:cubicBezTo>
                  <a:pt x="2785795" y="9285"/>
                  <a:pt x="2734783" y="0"/>
                  <a:pt x="2674620" y="0"/>
                </a:cubicBezTo>
                <a:cubicBezTo>
                  <a:pt x="2569071" y="0"/>
                  <a:pt x="2461824" y="4554"/>
                  <a:pt x="2352884" y="13663"/>
                </a:cubicBezTo>
                <a:close/>
              </a:path>
            </a:pathLst>
          </a:custGeom>
          <a:solidFill>
            <a:srgbClr val="F8B8BB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EFC2EEBF-23FF-474E-9EA5-DE399F9D46E8}"/>
              </a:ext>
            </a:extLst>
          </p:cNvPr>
          <p:cNvSpPr/>
          <p:nvPr/>
        </p:nvSpPr>
        <p:spPr>
          <a:xfrm>
            <a:off x="7033348" y="4043808"/>
            <a:ext cx="754380" cy="847338"/>
          </a:xfrm>
          <a:custGeom>
            <a:avLst/>
            <a:gdLst>
              <a:gd name="connsiteX0" fmla="*/ 754380 w 754380"/>
              <a:gd name="connsiteY0" fmla="*/ 214848 h 847338"/>
              <a:gd name="connsiteX1" fmla="*/ 738843 w 754380"/>
              <a:gd name="connsiteY1" fmla="*/ 99655 h 847338"/>
              <a:gd name="connsiteX2" fmla="*/ 693569 w 754380"/>
              <a:gd name="connsiteY2" fmla="*/ 0 h 847338"/>
              <a:gd name="connsiteX3" fmla="*/ 590431 w 754380"/>
              <a:gd name="connsiteY3" fmla="*/ 271909 h 847338"/>
              <a:gd name="connsiteX4" fmla="*/ 607309 w 754380"/>
              <a:gd name="connsiteY4" fmla="*/ 312093 h 847338"/>
              <a:gd name="connsiteX5" fmla="*/ 608916 w 754380"/>
              <a:gd name="connsiteY5" fmla="*/ 335399 h 847338"/>
              <a:gd name="connsiteX6" fmla="*/ 560963 w 754380"/>
              <a:gd name="connsiteY6" fmla="*/ 463183 h 847338"/>
              <a:gd name="connsiteX7" fmla="*/ 444431 w 754380"/>
              <a:gd name="connsiteY7" fmla="*/ 562838 h 847338"/>
              <a:gd name="connsiteX8" fmla="*/ 299234 w 754380"/>
              <a:gd name="connsiteY8" fmla="*/ 627936 h 847338"/>
              <a:gd name="connsiteX9" fmla="*/ 166092 w 754380"/>
              <a:gd name="connsiteY9" fmla="*/ 651242 h 847338"/>
              <a:gd name="connsiteX10" fmla="*/ 146000 w 754380"/>
              <a:gd name="connsiteY10" fmla="*/ 648028 h 847338"/>
              <a:gd name="connsiteX11" fmla="*/ 143590 w 754380"/>
              <a:gd name="connsiteY11" fmla="*/ 647492 h 847338"/>
              <a:gd name="connsiteX12" fmla="*/ 79296 w 754380"/>
              <a:gd name="connsiteY12" fmla="*/ 743932 h 847338"/>
              <a:gd name="connsiteX13" fmla="*/ 0 w 754380"/>
              <a:gd name="connsiteY13" fmla="*/ 843052 h 847338"/>
              <a:gd name="connsiteX14" fmla="*/ 23843 w 754380"/>
              <a:gd name="connsiteY14" fmla="*/ 847338 h 847338"/>
              <a:gd name="connsiteX15" fmla="*/ 321201 w 754380"/>
              <a:gd name="connsiteY15" fmla="*/ 803136 h 847338"/>
              <a:gd name="connsiteX16" fmla="*/ 551855 w 754380"/>
              <a:gd name="connsiteY16" fmla="*/ 676960 h 847338"/>
              <a:gd name="connsiteX17" fmla="*/ 701338 w 754380"/>
              <a:gd name="connsiteY17" fmla="*/ 477649 h 847338"/>
              <a:gd name="connsiteX18" fmla="*/ 754380 w 754380"/>
              <a:gd name="connsiteY18" fmla="*/ 214848 h 84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54380" h="847338">
                <a:moveTo>
                  <a:pt x="754380" y="214848"/>
                </a:moveTo>
                <a:cubicBezTo>
                  <a:pt x="754380" y="168771"/>
                  <a:pt x="749183" y="130372"/>
                  <a:pt x="738843" y="99655"/>
                </a:cubicBezTo>
                <a:cubicBezTo>
                  <a:pt x="733003" y="82650"/>
                  <a:pt x="717947" y="49431"/>
                  <a:pt x="693569" y="0"/>
                </a:cubicBezTo>
                <a:cubicBezTo>
                  <a:pt x="689444" y="123407"/>
                  <a:pt x="655046" y="214045"/>
                  <a:pt x="590431" y="271909"/>
                </a:cubicBezTo>
                <a:cubicBezTo>
                  <a:pt x="600075" y="289767"/>
                  <a:pt x="605701" y="303161"/>
                  <a:pt x="607309" y="312093"/>
                </a:cubicBezTo>
                <a:cubicBezTo>
                  <a:pt x="608380" y="318163"/>
                  <a:pt x="608916" y="325932"/>
                  <a:pt x="608916" y="335399"/>
                </a:cubicBezTo>
                <a:cubicBezTo>
                  <a:pt x="608916" y="379333"/>
                  <a:pt x="592949" y="421928"/>
                  <a:pt x="560963" y="463183"/>
                </a:cubicBezTo>
                <a:cubicBezTo>
                  <a:pt x="532728" y="499616"/>
                  <a:pt x="493883" y="532835"/>
                  <a:pt x="444431" y="562838"/>
                </a:cubicBezTo>
                <a:cubicBezTo>
                  <a:pt x="399586" y="590163"/>
                  <a:pt x="351205" y="611862"/>
                  <a:pt x="299234" y="627936"/>
                </a:cubicBezTo>
                <a:cubicBezTo>
                  <a:pt x="249406" y="643473"/>
                  <a:pt x="205044" y="651242"/>
                  <a:pt x="166092" y="651242"/>
                </a:cubicBezTo>
                <a:cubicBezTo>
                  <a:pt x="160574" y="651242"/>
                  <a:pt x="153877" y="650170"/>
                  <a:pt x="146000" y="648028"/>
                </a:cubicBezTo>
                <a:cubicBezTo>
                  <a:pt x="145251" y="647813"/>
                  <a:pt x="144447" y="647636"/>
                  <a:pt x="143590" y="647492"/>
                </a:cubicBezTo>
                <a:cubicBezTo>
                  <a:pt x="116265" y="689792"/>
                  <a:pt x="94834" y="721938"/>
                  <a:pt x="79296" y="743932"/>
                </a:cubicBezTo>
                <a:cubicBezTo>
                  <a:pt x="53524" y="780349"/>
                  <a:pt x="27111" y="813391"/>
                  <a:pt x="0" y="843052"/>
                </a:cubicBezTo>
                <a:cubicBezTo>
                  <a:pt x="12162" y="845908"/>
                  <a:pt x="20092" y="847338"/>
                  <a:pt x="23843" y="847338"/>
                </a:cubicBezTo>
                <a:cubicBezTo>
                  <a:pt x="131535" y="847338"/>
                  <a:pt x="230654" y="832604"/>
                  <a:pt x="321201" y="803136"/>
                </a:cubicBezTo>
                <a:cubicBezTo>
                  <a:pt x="410302" y="774204"/>
                  <a:pt x="487186" y="732145"/>
                  <a:pt x="551855" y="676960"/>
                </a:cubicBezTo>
                <a:cubicBezTo>
                  <a:pt x="617060" y="621415"/>
                  <a:pt x="666887" y="554978"/>
                  <a:pt x="701338" y="477649"/>
                </a:cubicBezTo>
                <a:cubicBezTo>
                  <a:pt x="736699" y="398353"/>
                  <a:pt x="754380" y="310753"/>
                  <a:pt x="754380" y="214848"/>
                </a:cubicBezTo>
                <a:close/>
              </a:path>
            </a:pathLst>
          </a:custGeom>
          <a:solidFill>
            <a:srgbClr val="F8B8BB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973F4FCC-2DD4-4239-97D8-2B67DAC3A71D}"/>
              </a:ext>
            </a:extLst>
          </p:cNvPr>
          <p:cNvSpPr/>
          <p:nvPr/>
        </p:nvSpPr>
        <p:spPr>
          <a:xfrm>
            <a:off x="6715898" y="3403282"/>
            <a:ext cx="1432094" cy="1721732"/>
          </a:xfrm>
          <a:custGeom>
            <a:avLst/>
            <a:gdLst>
              <a:gd name="connsiteX0" fmla="*/ 1413123 w 1432094"/>
              <a:gd name="connsiteY0" fmla="*/ 291197 h 1721732"/>
              <a:gd name="connsiteX1" fmla="*/ 1176576 w 1432094"/>
              <a:gd name="connsiteY1" fmla="*/ 124033 h 1721732"/>
              <a:gd name="connsiteX2" fmla="*/ 759470 w 1432094"/>
              <a:gd name="connsiteY2" fmla="*/ 0 h 1721732"/>
              <a:gd name="connsiteX3" fmla="*/ 616148 w 1432094"/>
              <a:gd name="connsiteY3" fmla="*/ 0 h 1721732"/>
              <a:gd name="connsiteX4" fmla="*/ 743933 w 1432094"/>
              <a:gd name="connsiteY4" fmla="*/ 110371 h 1721732"/>
              <a:gd name="connsiteX5" fmla="*/ 1010484 w 1432094"/>
              <a:gd name="connsiteY5" fmla="*/ 575161 h 1721732"/>
              <a:gd name="connsiteX6" fmla="*/ 1011020 w 1432094"/>
              <a:gd name="connsiteY6" fmla="*/ 640526 h 1721732"/>
              <a:gd name="connsiteX7" fmla="*/ 1056293 w 1432094"/>
              <a:gd name="connsiteY7" fmla="*/ 740182 h 1721732"/>
              <a:gd name="connsiteX8" fmla="*/ 1071831 w 1432094"/>
              <a:gd name="connsiteY8" fmla="*/ 855375 h 1721732"/>
              <a:gd name="connsiteX9" fmla="*/ 1018788 w 1432094"/>
              <a:gd name="connsiteY9" fmla="*/ 1118176 h 1721732"/>
              <a:gd name="connsiteX10" fmla="*/ 869305 w 1432094"/>
              <a:gd name="connsiteY10" fmla="*/ 1317486 h 1721732"/>
              <a:gd name="connsiteX11" fmla="*/ 638652 w 1432094"/>
              <a:gd name="connsiteY11" fmla="*/ 1443663 h 1721732"/>
              <a:gd name="connsiteX12" fmla="*/ 341293 w 1432094"/>
              <a:gd name="connsiteY12" fmla="*/ 1487865 h 1721732"/>
              <a:gd name="connsiteX13" fmla="*/ 317450 w 1432094"/>
              <a:gd name="connsiteY13" fmla="*/ 1483578 h 1721732"/>
              <a:gd name="connsiteX14" fmla="*/ 218063 w 1432094"/>
              <a:gd name="connsiteY14" fmla="*/ 1576000 h 1721732"/>
              <a:gd name="connsiteX15" fmla="*/ 0 w 1432094"/>
              <a:gd name="connsiteY15" fmla="*/ 1691193 h 1721732"/>
              <a:gd name="connsiteX16" fmla="*/ 22771 w 1432094"/>
              <a:gd name="connsiteY16" fmla="*/ 1694676 h 1721732"/>
              <a:gd name="connsiteX17" fmla="*/ 171183 w 1432094"/>
              <a:gd name="connsiteY17" fmla="*/ 1713964 h 1721732"/>
              <a:gd name="connsiteX18" fmla="*/ 262265 w 1432094"/>
              <a:gd name="connsiteY18" fmla="*/ 1721733 h 1721732"/>
              <a:gd name="connsiteX19" fmla="*/ 1173897 w 1432094"/>
              <a:gd name="connsiteY19" fmla="*/ 1326326 h 1721732"/>
              <a:gd name="connsiteX20" fmla="*/ 1386067 w 1432094"/>
              <a:gd name="connsiteY20" fmla="*/ 962531 h 1721732"/>
              <a:gd name="connsiteX21" fmla="*/ 1413123 w 1432094"/>
              <a:gd name="connsiteY21" fmla="*/ 291197 h 172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32094" h="1721732">
                <a:moveTo>
                  <a:pt x="1413123" y="291197"/>
                </a:moveTo>
                <a:cubicBezTo>
                  <a:pt x="1341918" y="226137"/>
                  <a:pt x="1263051" y="170416"/>
                  <a:pt x="1176576" y="124033"/>
                </a:cubicBezTo>
                <a:cubicBezTo>
                  <a:pt x="1040327" y="51167"/>
                  <a:pt x="901292" y="9821"/>
                  <a:pt x="759470" y="0"/>
                </a:cubicBezTo>
                <a:lnTo>
                  <a:pt x="616148" y="0"/>
                </a:lnTo>
                <a:cubicBezTo>
                  <a:pt x="662173" y="35651"/>
                  <a:pt x="704767" y="72443"/>
                  <a:pt x="743933" y="110371"/>
                </a:cubicBezTo>
                <a:cubicBezTo>
                  <a:pt x="918597" y="288958"/>
                  <a:pt x="1007483" y="443884"/>
                  <a:pt x="1010484" y="575161"/>
                </a:cubicBezTo>
                <a:cubicBezTo>
                  <a:pt x="1011502" y="597905"/>
                  <a:pt x="1011716" y="619690"/>
                  <a:pt x="1011020" y="640526"/>
                </a:cubicBezTo>
                <a:cubicBezTo>
                  <a:pt x="1035397" y="689958"/>
                  <a:pt x="1050453" y="723176"/>
                  <a:pt x="1056293" y="740182"/>
                </a:cubicBezTo>
                <a:cubicBezTo>
                  <a:pt x="1066634" y="770898"/>
                  <a:pt x="1071831" y="809298"/>
                  <a:pt x="1071831" y="855375"/>
                </a:cubicBezTo>
                <a:cubicBezTo>
                  <a:pt x="1071831" y="951280"/>
                  <a:pt x="1054150" y="1038880"/>
                  <a:pt x="1018788" y="1118176"/>
                </a:cubicBezTo>
                <a:cubicBezTo>
                  <a:pt x="984338" y="1195505"/>
                  <a:pt x="934510" y="1261941"/>
                  <a:pt x="869305" y="1317486"/>
                </a:cubicBezTo>
                <a:cubicBezTo>
                  <a:pt x="804637" y="1372672"/>
                  <a:pt x="727752" y="1414730"/>
                  <a:pt x="638652" y="1443663"/>
                </a:cubicBezTo>
                <a:cubicBezTo>
                  <a:pt x="548105" y="1473131"/>
                  <a:pt x="448985" y="1487865"/>
                  <a:pt x="341293" y="1487865"/>
                </a:cubicBezTo>
                <a:cubicBezTo>
                  <a:pt x="337542" y="1487865"/>
                  <a:pt x="329613" y="1486434"/>
                  <a:pt x="317450" y="1483578"/>
                </a:cubicBezTo>
                <a:cubicBezTo>
                  <a:pt x="285250" y="1519213"/>
                  <a:pt x="252139" y="1550020"/>
                  <a:pt x="218063" y="1576000"/>
                </a:cubicBezTo>
                <a:cubicBezTo>
                  <a:pt x="155591" y="1623680"/>
                  <a:pt x="82886" y="1662079"/>
                  <a:pt x="0" y="1691193"/>
                </a:cubicBezTo>
                <a:cubicBezTo>
                  <a:pt x="7769" y="1692474"/>
                  <a:pt x="15377" y="1693637"/>
                  <a:pt x="22771" y="1694676"/>
                </a:cubicBezTo>
                <a:cubicBezTo>
                  <a:pt x="85511" y="1704368"/>
                  <a:pt x="135017" y="1710798"/>
                  <a:pt x="171183" y="1713964"/>
                </a:cubicBezTo>
                <a:cubicBezTo>
                  <a:pt x="205847" y="1716981"/>
                  <a:pt x="236173" y="1719568"/>
                  <a:pt x="262265" y="1721733"/>
                </a:cubicBezTo>
                <a:cubicBezTo>
                  <a:pt x="603397" y="1688209"/>
                  <a:pt x="907292" y="1556407"/>
                  <a:pt x="1173897" y="1326326"/>
                </a:cubicBezTo>
                <a:cubicBezTo>
                  <a:pt x="1273445" y="1234895"/>
                  <a:pt x="1344168" y="1113632"/>
                  <a:pt x="1386067" y="962531"/>
                </a:cubicBezTo>
                <a:cubicBezTo>
                  <a:pt x="1436430" y="781582"/>
                  <a:pt x="1445485" y="557802"/>
                  <a:pt x="1413123" y="291197"/>
                </a:cubicBezTo>
                <a:close/>
              </a:path>
            </a:pathLst>
          </a:custGeom>
          <a:solidFill>
            <a:srgbClr val="FDE7E8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5361A453-A472-4FF6-BB50-889EF0E3688B}"/>
              </a:ext>
            </a:extLst>
          </p:cNvPr>
          <p:cNvSpPr/>
          <p:nvPr/>
        </p:nvSpPr>
        <p:spPr>
          <a:xfrm>
            <a:off x="6165918" y="2316986"/>
            <a:ext cx="1963102" cy="1377493"/>
          </a:xfrm>
          <a:custGeom>
            <a:avLst/>
            <a:gdLst>
              <a:gd name="connsiteX0" fmla="*/ 1963102 w 1963102"/>
              <a:gd name="connsiteY0" fmla="*/ 1377494 h 1377493"/>
              <a:gd name="connsiteX1" fmla="*/ 1924258 w 1963102"/>
              <a:gd name="connsiteY1" fmla="*/ 1220242 h 1377493"/>
              <a:gd name="connsiteX2" fmla="*/ 1861304 w 1963102"/>
              <a:gd name="connsiteY2" fmla="*/ 1043434 h 1377493"/>
              <a:gd name="connsiteX3" fmla="*/ 1760042 w 1963102"/>
              <a:gd name="connsiteY3" fmla="*/ 835283 h 1377493"/>
              <a:gd name="connsiteX4" fmla="*/ 1530192 w 1963102"/>
              <a:gd name="connsiteY4" fmla="*/ 516761 h 1377493"/>
              <a:gd name="connsiteX5" fmla="*/ 1271677 w 1963102"/>
              <a:gd name="connsiteY5" fmla="*/ 320665 h 1377493"/>
              <a:gd name="connsiteX6" fmla="*/ 926366 w 1963102"/>
              <a:gd name="connsiteY6" fmla="*/ 220474 h 1377493"/>
              <a:gd name="connsiteX7" fmla="*/ 753309 w 1963102"/>
              <a:gd name="connsiteY7" fmla="*/ 191542 h 1377493"/>
              <a:gd name="connsiteX8" fmla="*/ 562303 w 1963102"/>
              <a:gd name="connsiteY8" fmla="*/ 152965 h 1377493"/>
              <a:gd name="connsiteX9" fmla="*/ 327363 w 1963102"/>
              <a:gd name="connsiteY9" fmla="*/ 81171 h 1377493"/>
              <a:gd name="connsiteX10" fmla="*/ 187256 w 1963102"/>
              <a:gd name="connsiteY10" fmla="*/ 0 h 1377493"/>
              <a:gd name="connsiteX11" fmla="*/ 195560 w 1963102"/>
              <a:gd name="connsiteY11" fmla="*/ 89475 h 1377493"/>
              <a:gd name="connsiteX12" fmla="*/ 137160 w 1963102"/>
              <a:gd name="connsiteY12" fmla="*/ 332988 h 1377493"/>
              <a:gd name="connsiteX13" fmla="*/ 4286 w 1963102"/>
              <a:gd name="connsiteY13" fmla="*/ 577037 h 1377493"/>
              <a:gd name="connsiteX14" fmla="*/ 0 w 1963102"/>
              <a:gd name="connsiteY14" fmla="*/ 577840 h 1377493"/>
              <a:gd name="connsiteX15" fmla="*/ 265212 w 1963102"/>
              <a:gd name="connsiteY15" fmla="*/ 651242 h 1377493"/>
              <a:gd name="connsiteX16" fmla="*/ 1166128 w 1963102"/>
              <a:gd name="connsiteY16" fmla="*/ 1086297 h 1377493"/>
              <a:gd name="connsiteX17" fmla="*/ 1309449 w 1963102"/>
              <a:gd name="connsiteY17" fmla="*/ 1086297 h 1377493"/>
              <a:gd name="connsiteX18" fmla="*/ 1726556 w 1963102"/>
              <a:gd name="connsiteY18" fmla="*/ 1210330 h 1377493"/>
              <a:gd name="connsiteX19" fmla="*/ 1963102 w 1963102"/>
              <a:gd name="connsiteY19" fmla="*/ 1377494 h 137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63102" h="1377493">
                <a:moveTo>
                  <a:pt x="1963102" y="1377494"/>
                </a:moveTo>
                <a:cubicBezTo>
                  <a:pt x="1953298" y="1326305"/>
                  <a:pt x="1940385" y="1273890"/>
                  <a:pt x="1924258" y="1220242"/>
                </a:cubicBezTo>
                <a:cubicBezTo>
                  <a:pt x="1906417" y="1160524"/>
                  <a:pt x="1885414" y="1101588"/>
                  <a:pt x="1861304" y="1043434"/>
                </a:cubicBezTo>
                <a:cubicBezTo>
                  <a:pt x="1832158" y="972898"/>
                  <a:pt x="1798403" y="903515"/>
                  <a:pt x="1760042" y="835283"/>
                </a:cubicBezTo>
                <a:cubicBezTo>
                  <a:pt x="1690926" y="712412"/>
                  <a:pt x="1614309" y="606236"/>
                  <a:pt x="1530192" y="516761"/>
                </a:cubicBezTo>
                <a:cubicBezTo>
                  <a:pt x="1443234" y="424071"/>
                  <a:pt x="1357027" y="358705"/>
                  <a:pt x="1271677" y="320665"/>
                </a:cubicBezTo>
                <a:cubicBezTo>
                  <a:pt x="1173790" y="277267"/>
                  <a:pt x="1058704" y="243872"/>
                  <a:pt x="926366" y="220474"/>
                </a:cubicBezTo>
                <a:cubicBezTo>
                  <a:pt x="850982" y="207974"/>
                  <a:pt x="793331" y="198330"/>
                  <a:pt x="753309" y="191542"/>
                </a:cubicBezTo>
                <a:cubicBezTo>
                  <a:pt x="682050" y="179396"/>
                  <a:pt x="618399" y="166537"/>
                  <a:pt x="562303" y="152965"/>
                </a:cubicBezTo>
                <a:cubicBezTo>
                  <a:pt x="458522" y="127784"/>
                  <a:pt x="380244" y="103850"/>
                  <a:pt x="327363" y="81171"/>
                </a:cubicBezTo>
                <a:cubicBezTo>
                  <a:pt x="276356" y="59450"/>
                  <a:pt x="229636" y="32393"/>
                  <a:pt x="187256" y="0"/>
                </a:cubicBezTo>
                <a:cubicBezTo>
                  <a:pt x="192774" y="27185"/>
                  <a:pt x="195560" y="57007"/>
                  <a:pt x="195560" y="89475"/>
                </a:cubicBezTo>
                <a:cubicBezTo>
                  <a:pt x="195560" y="159304"/>
                  <a:pt x="176112" y="240475"/>
                  <a:pt x="137160" y="332988"/>
                </a:cubicBezTo>
                <a:cubicBezTo>
                  <a:pt x="104638" y="410499"/>
                  <a:pt x="60383" y="491847"/>
                  <a:pt x="4286" y="577037"/>
                </a:cubicBezTo>
                <a:lnTo>
                  <a:pt x="0" y="577840"/>
                </a:lnTo>
                <a:cubicBezTo>
                  <a:pt x="88404" y="598971"/>
                  <a:pt x="176808" y="623435"/>
                  <a:pt x="265212" y="651242"/>
                </a:cubicBezTo>
                <a:cubicBezTo>
                  <a:pt x="644813" y="769993"/>
                  <a:pt x="945118" y="915007"/>
                  <a:pt x="1166128" y="1086297"/>
                </a:cubicBezTo>
                <a:lnTo>
                  <a:pt x="1309449" y="1086297"/>
                </a:lnTo>
                <a:cubicBezTo>
                  <a:pt x="1451271" y="1096117"/>
                  <a:pt x="1590306" y="1137464"/>
                  <a:pt x="1726556" y="1210330"/>
                </a:cubicBezTo>
                <a:cubicBezTo>
                  <a:pt x="1813030" y="1256713"/>
                  <a:pt x="1891898" y="1312434"/>
                  <a:pt x="1963102" y="1377494"/>
                </a:cubicBezTo>
                <a:close/>
              </a:path>
            </a:pathLst>
          </a:custGeom>
          <a:solidFill>
            <a:srgbClr val="FACFD1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203CF638-72C4-4D0E-8153-65B7683692A4}"/>
              </a:ext>
            </a:extLst>
          </p:cNvPr>
          <p:cNvSpPr/>
          <p:nvPr/>
        </p:nvSpPr>
        <p:spPr>
          <a:xfrm>
            <a:off x="4284255" y="5186094"/>
            <a:ext cx="634365" cy="660618"/>
          </a:xfrm>
          <a:custGeom>
            <a:avLst/>
            <a:gdLst>
              <a:gd name="connsiteX0" fmla="*/ 105549 w 634365"/>
              <a:gd name="connsiteY0" fmla="*/ 17145 h 660618"/>
              <a:gd name="connsiteX1" fmla="*/ 0 w 634365"/>
              <a:gd name="connsiteY1" fmla="*/ 16073 h 660618"/>
              <a:gd name="connsiteX2" fmla="*/ 573018 w 634365"/>
              <a:gd name="connsiteY2" fmla="*/ 660618 h 660618"/>
              <a:gd name="connsiteX3" fmla="*/ 569268 w 634365"/>
              <a:gd name="connsiteY3" fmla="*/ 611058 h 660618"/>
              <a:gd name="connsiteX4" fmla="*/ 621774 w 634365"/>
              <a:gd name="connsiteY4" fmla="*/ 522119 h 660618"/>
              <a:gd name="connsiteX5" fmla="*/ 634365 w 634365"/>
              <a:gd name="connsiteY5" fmla="*/ 513010 h 660618"/>
              <a:gd name="connsiteX6" fmla="*/ 631686 w 634365"/>
              <a:gd name="connsiteY6" fmla="*/ 503367 h 660618"/>
              <a:gd name="connsiteX7" fmla="*/ 629543 w 634365"/>
              <a:gd name="connsiteY7" fmla="*/ 496401 h 660618"/>
              <a:gd name="connsiteX8" fmla="*/ 625525 w 634365"/>
              <a:gd name="connsiteY8" fmla="*/ 485954 h 660618"/>
              <a:gd name="connsiteX9" fmla="*/ 583734 w 634365"/>
              <a:gd name="connsiteY9" fmla="*/ 393263 h 660618"/>
              <a:gd name="connsiteX10" fmla="*/ 523994 w 634365"/>
              <a:gd name="connsiteY10" fmla="*/ 280481 h 660618"/>
              <a:gd name="connsiteX11" fmla="*/ 453271 w 634365"/>
              <a:gd name="connsiteY11" fmla="*/ 35361 h 660618"/>
              <a:gd name="connsiteX12" fmla="*/ 455414 w 634365"/>
              <a:gd name="connsiteY12" fmla="*/ 0 h 660618"/>
              <a:gd name="connsiteX13" fmla="*/ 287982 w 634365"/>
              <a:gd name="connsiteY13" fmla="*/ 21163 h 660618"/>
              <a:gd name="connsiteX14" fmla="*/ 210294 w 634365"/>
              <a:gd name="connsiteY14" fmla="*/ 23306 h 660618"/>
              <a:gd name="connsiteX15" fmla="*/ 207080 w 634365"/>
              <a:gd name="connsiteY15" fmla="*/ 23306 h 660618"/>
              <a:gd name="connsiteX16" fmla="*/ 105549 w 634365"/>
              <a:gd name="connsiteY16" fmla="*/ 17145 h 660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34365" h="660618">
                <a:moveTo>
                  <a:pt x="105549" y="17145"/>
                </a:moveTo>
                <a:cubicBezTo>
                  <a:pt x="49651" y="13035"/>
                  <a:pt x="14466" y="12682"/>
                  <a:pt x="0" y="16073"/>
                </a:cubicBezTo>
                <a:cubicBezTo>
                  <a:pt x="2840" y="283910"/>
                  <a:pt x="193846" y="498759"/>
                  <a:pt x="573018" y="660618"/>
                </a:cubicBezTo>
                <a:cubicBezTo>
                  <a:pt x="570527" y="650920"/>
                  <a:pt x="569273" y="634418"/>
                  <a:pt x="569268" y="611058"/>
                </a:cubicBezTo>
                <a:cubicBezTo>
                  <a:pt x="569262" y="579233"/>
                  <a:pt x="586767" y="549551"/>
                  <a:pt x="621774" y="522119"/>
                </a:cubicBezTo>
                <a:cubicBezTo>
                  <a:pt x="625750" y="519118"/>
                  <a:pt x="629945" y="516065"/>
                  <a:pt x="634365" y="513010"/>
                </a:cubicBezTo>
                <a:cubicBezTo>
                  <a:pt x="633476" y="509421"/>
                  <a:pt x="632587" y="506206"/>
                  <a:pt x="631686" y="503367"/>
                </a:cubicBezTo>
                <a:cubicBezTo>
                  <a:pt x="630368" y="499937"/>
                  <a:pt x="629656" y="497633"/>
                  <a:pt x="629543" y="496401"/>
                </a:cubicBezTo>
                <a:cubicBezTo>
                  <a:pt x="628322" y="492972"/>
                  <a:pt x="626982" y="489490"/>
                  <a:pt x="625525" y="485954"/>
                </a:cubicBezTo>
                <a:cubicBezTo>
                  <a:pt x="615088" y="457932"/>
                  <a:pt x="601157" y="427018"/>
                  <a:pt x="583734" y="393263"/>
                </a:cubicBezTo>
                <a:cubicBezTo>
                  <a:pt x="556768" y="343275"/>
                  <a:pt x="536853" y="305663"/>
                  <a:pt x="523994" y="280481"/>
                </a:cubicBezTo>
                <a:cubicBezTo>
                  <a:pt x="476845" y="188863"/>
                  <a:pt x="453271" y="107156"/>
                  <a:pt x="453271" y="35361"/>
                </a:cubicBezTo>
                <a:cubicBezTo>
                  <a:pt x="453271" y="23398"/>
                  <a:pt x="453984" y="11610"/>
                  <a:pt x="455414" y="0"/>
                </a:cubicBezTo>
                <a:cubicBezTo>
                  <a:pt x="402988" y="10866"/>
                  <a:pt x="347176" y="17922"/>
                  <a:pt x="287982" y="21163"/>
                </a:cubicBezTo>
                <a:cubicBezTo>
                  <a:pt x="262672" y="22594"/>
                  <a:pt x="236778" y="23306"/>
                  <a:pt x="210294" y="23306"/>
                </a:cubicBezTo>
                <a:cubicBezTo>
                  <a:pt x="209357" y="23306"/>
                  <a:pt x="208285" y="23306"/>
                  <a:pt x="207080" y="23306"/>
                </a:cubicBezTo>
                <a:cubicBezTo>
                  <a:pt x="192635" y="22990"/>
                  <a:pt x="158790" y="20938"/>
                  <a:pt x="105549" y="17145"/>
                </a:cubicBezTo>
                <a:close/>
              </a:path>
            </a:pathLst>
          </a:custGeom>
          <a:solidFill>
            <a:srgbClr val="FACFD1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67EAD0BA-3461-4A6E-A766-0ACD0680D667}"/>
              </a:ext>
            </a:extLst>
          </p:cNvPr>
          <p:cNvSpPr/>
          <p:nvPr/>
        </p:nvSpPr>
        <p:spPr>
          <a:xfrm>
            <a:off x="3702396" y="4404925"/>
            <a:ext cx="417909" cy="799653"/>
          </a:xfrm>
          <a:custGeom>
            <a:avLst/>
            <a:gdLst>
              <a:gd name="connsiteX0" fmla="*/ 311825 w 417909"/>
              <a:gd name="connsiteY0" fmla="*/ 100727 h 799653"/>
              <a:gd name="connsiteX1" fmla="*/ 313700 w 417909"/>
              <a:gd name="connsiteY1" fmla="*/ 52506 h 799653"/>
              <a:gd name="connsiteX2" fmla="*/ 329505 w 417909"/>
              <a:gd name="connsiteY2" fmla="*/ 0 h 799653"/>
              <a:gd name="connsiteX3" fmla="*/ 222349 w 417909"/>
              <a:gd name="connsiteY3" fmla="*/ 19556 h 799653"/>
              <a:gd name="connsiteX4" fmla="*/ 90547 w 417909"/>
              <a:gd name="connsiteY4" fmla="*/ 30004 h 799653"/>
              <a:gd name="connsiteX5" fmla="*/ 28129 w 417909"/>
              <a:gd name="connsiteY5" fmla="*/ 120551 h 799653"/>
              <a:gd name="connsiteX6" fmla="*/ 4822 w 417909"/>
              <a:gd name="connsiteY6" fmla="*/ 248334 h 799653"/>
              <a:gd name="connsiteX7" fmla="*/ 12323 w 417909"/>
              <a:gd name="connsiteY7" fmla="*/ 332184 h 799653"/>
              <a:gd name="connsiteX8" fmla="*/ 19824 w 417909"/>
              <a:gd name="connsiteY8" fmla="*/ 426750 h 799653"/>
              <a:gd name="connsiteX9" fmla="*/ 9912 w 417909"/>
              <a:gd name="connsiteY9" fmla="*/ 523726 h 799653"/>
              <a:gd name="connsiteX10" fmla="*/ 0 w 417909"/>
              <a:gd name="connsiteY10" fmla="*/ 619631 h 799653"/>
              <a:gd name="connsiteX11" fmla="*/ 8305 w 417909"/>
              <a:gd name="connsiteY11" fmla="*/ 691693 h 799653"/>
              <a:gd name="connsiteX12" fmla="*/ 39112 w 417909"/>
              <a:gd name="connsiteY12" fmla="*/ 772864 h 799653"/>
              <a:gd name="connsiteX13" fmla="*/ 39648 w 417909"/>
              <a:gd name="connsiteY13" fmla="*/ 773132 h 799653"/>
              <a:gd name="connsiteX14" fmla="*/ 417909 w 417909"/>
              <a:gd name="connsiteY14" fmla="*/ 799654 h 799653"/>
              <a:gd name="connsiteX15" fmla="*/ 363527 w 417909"/>
              <a:gd name="connsiteY15" fmla="*/ 659814 h 799653"/>
              <a:gd name="connsiteX16" fmla="*/ 371564 w 417909"/>
              <a:gd name="connsiteY16" fmla="*/ 563374 h 799653"/>
              <a:gd name="connsiteX17" fmla="*/ 377458 w 417909"/>
              <a:gd name="connsiteY17" fmla="*/ 474166 h 799653"/>
              <a:gd name="connsiteX18" fmla="*/ 343436 w 417909"/>
              <a:gd name="connsiteY18" fmla="*/ 294680 h 799653"/>
              <a:gd name="connsiteX19" fmla="*/ 311825 w 417909"/>
              <a:gd name="connsiteY19" fmla="*/ 100727 h 799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17909" h="799653">
                <a:moveTo>
                  <a:pt x="311825" y="100727"/>
                </a:moveTo>
                <a:cubicBezTo>
                  <a:pt x="311825" y="76793"/>
                  <a:pt x="312452" y="60720"/>
                  <a:pt x="313700" y="52506"/>
                </a:cubicBezTo>
                <a:cubicBezTo>
                  <a:pt x="316100" y="37269"/>
                  <a:pt x="321367" y="19765"/>
                  <a:pt x="329505" y="0"/>
                </a:cubicBezTo>
                <a:cubicBezTo>
                  <a:pt x="294455" y="8128"/>
                  <a:pt x="258739" y="14648"/>
                  <a:pt x="222349" y="19556"/>
                </a:cubicBezTo>
                <a:cubicBezTo>
                  <a:pt x="179358" y="25294"/>
                  <a:pt x="135424" y="28777"/>
                  <a:pt x="90547" y="30004"/>
                </a:cubicBezTo>
                <a:cubicBezTo>
                  <a:pt x="65403" y="45166"/>
                  <a:pt x="44593" y="75352"/>
                  <a:pt x="28129" y="120551"/>
                </a:cubicBezTo>
                <a:cubicBezTo>
                  <a:pt x="12591" y="163236"/>
                  <a:pt x="4822" y="205831"/>
                  <a:pt x="4822" y="248334"/>
                </a:cubicBezTo>
                <a:cubicBezTo>
                  <a:pt x="4822" y="272086"/>
                  <a:pt x="7324" y="300038"/>
                  <a:pt x="12323" y="332184"/>
                </a:cubicBezTo>
                <a:cubicBezTo>
                  <a:pt x="17322" y="364331"/>
                  <a:pt x="19824" y="395851"/>
                  <a:pt x="19824" y="426750"/>
                </a:cubicBezTo>
                <a:cubicBezTo>
                  <a:pt x="19824" y="448181"/>
                  <a:pt x="16518" y="480505"/>
                  <a:pt x="9912" y="523726"/>
                </a:cubicBezTo>
                <a:cubicBezTo>
                  <a:pt x="3306" y="566947"/>
                  <a:pt x="0" y="598912"/>
                  <a:pt x="0" y="619631"/>
                </a:cubicBezTo>
                <a:cubicBezTo>
                  <a:pt x="0" y="648204"/>
                  <a:pt x="2770" y="672229"/>
                  <a:pt x="8305" y="691693"/>
                </a:cubicBezTo>
                <a:cubicBezTo>
                  <a:pt x="11696" y="704183"/>
                  <a:pt x="21962" y="731239"/>
                  <a:pt x="39112" y="772864"/>
                </a:cubicBezTo>
                <a:cubicBezTo>
                  <a:pt x="39289" y="772982"/>
                  <a:pt x="39471" y="773068"/>
                  <a:pt x="39648" y="773132"/>
                </a:cubicBezTo>
                <a:cubicBezTo>
                  <a:pt x="154953" y="789720"/>
                  <a:pt x="281039" y="798560"/>
                  <a:pt x="417909" y="799654"/>
                </a:cubicBezTo>
                <a:cubicBezTo>
                  <a:pt x="380164" y="776459"/>
                  <a:pt x="362033" y="729846"/>
                  <a:pt x="363527" y="659814"/>
                </a:cubicBezTo>
                <a:cubicBezTo>
                  <a:pt x="363887" y="640526"/>
                  <a:pt x="366565" y="608380"/>
                  <a:pt x="371564" y="563374"/>
                </a:cubicBezTo>
                <a:cubicBezTo>
                  <a:pt x="376027" y="522655"/>
                  <a:pt x="377994" y="492919"/>
                  <a:pt x="377458" y="474166"/>
                </a:cubicBezTo>
                <a:cubicBezTo>
                  <a:pt x="376386" y="435590"/>
                  <a:pt x="365044" y="375759"/>
                  <a:pt x="343436" y="294680"/>
                </a:cubicBezTo>
                <a:cubicBezTo>
                  <a:pt x="322363" y="215920"/>
                  <a:pt x="311825" y="151267"/>
                  <a:pt x="311825" y="100727"/>
                </a:cubicBezTo>
                <a:close/>
              </a:path>
            </a:pathLst>
          </a:custGeom>
          <a:solidFill>
            <a:srgbClr val="FACFD1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FFCD6896-1C1C-43FA-86B9-F73094FB5A82}"/>
              </a:ext>
            </a:extLst>
          </p:cNvPr>
          <p:cNvSpPr/>
          <p:nvPr/>
        </p:nvSpPr>
        <p:spPr>
          <a:xfrm>
            <a:off x="2214264" y="4015680"/>
            <a:ext cx="1578679" cy="1162109"/>
          </a:xfrm>
          <a:custGeom>
            <a:avLst/>
            <a:gdLst>
              <a:gd name="connsiteX0" fmla="*/ 654457 w 1578679"/>
              <a:gd name="connsiteY0" fmla="*/ 3483 h 1162109"/>
              <a:gd name="connsiteX1" fmla="*/ 370761 w 1578679"/>
              <a:gd name="connsiteY1" fmla="*/ 65365 h 1162109"/>
              <a:gd name="connsiteX2" fmla="*/ 0 w 1578679"/>
              <a:gd name="connsiteY2" fmla="*/ 291465 h 1162109"/>
              <a:gd name="connsiteX3" fmla="*/ 30004 w 1578679"/>
              <a:gd name="connsiteY3" fmla="*/ 368350 h 1162109"/>
              <a:gd name="connsiteX4" fmla="*/ 606236 w 1578679"/>
              <a:gd name="connsiteY4" fmla="*/ 869305 h 1162109"/>
              <a:gd name="connsiteX5" fmla="*/ 1074777 w 1578679"/>
              <a:gd name="connsiteY5" fmla="*/ 1065401 h 1162109"/>
              <a:gd name="connsiteX6" fmla="*/ 1144429 w 1578679"/>
              <a:gd name="connsiteY6" fmla="*/ 1062990 h 1162109"/>
              <a:gd name="connsiteX7" fmla="*/ 1527244 w 1578679"/>
              <a:gd name="connsiteY7" fmla="*/ 1162110 h 1162109"/>
              <a:gd name="connsiteX8" fmla="*/ 1496437 w 1578679"/>
              <a:gd name="connsiteY8" fmla="*/ 1080939 h 1162109"/>
              <a:gd name="connsiteX9" fmla="*/ 1488133 w 1578679"/>
              <a:gd name="connsiteY9" fmla="*/ 1008876 h 1162109"/>
              <a:gd name="connsiteX10" fmla="*/ 1498044 w 1578679"/>
              <a:gd name="connsiteY10" fmla="*/ 912971 h 1162109"/>
              <a:gd name="connsiteX11" fmla="*/ 1507956 w 1578679"/>
              <a:gd name="connsiteY11" fmla="*/ 815995 h 1162109"/>
              <a:gd name="connsiteX12" fmla="*/ 1500455 w 1578679"/>
              <a:gd name="connsiteY12" fmla="*/ 721430 h 1162109"/>
              <a:gd name="connsiteX13" fmla="*/ 1492955 w 1578679"/>
              <a:gd name="connsiteY13" fmla="*/ 637580 h 1162109"/>
              <a:gd name="connsiteX14" fmla="*/ 1516261 w 1578679"/>
              <a:gd name="connsiteY14" fmla="*/ 509796 h 1162109"/>
              <a:gd name="connsiteX15" fmla="*/ 1578680 w 1578679"/>
              <a:gd name="connsiteY15" fmla="*/ 419249 h 1162109"/>
              <a:gd name="connsiteX16" fmla="*/ 1542246 w 1578679"/>
              <a:gd name="connsiteY16" fmla="*/ 419784 h 1162109"/>
              <a:gd name="connsiteX17" fmla="*/ 1348562 w 1578679"/>
              <a:gd name="connsiteY17" fmla="*/ 388977 h 1162109"/>
              <a:gd name="connsiteX18" fmla="*/ 1112282 w 1578679"/>
              <a:gd name="connsiteY18" fmla="*/ 301645 h 1162109"/>
              <a:gd name="connsiteX19" fmla="*/ 909221 w 1578679"/>
              <a:gd name="connsiteY19" fmla="*/ 165557 h 1162109"/>
              <a:gd name="connsiteX20" fmla="*/ 810369 w 1578679"/>
              <a:gd name="connsiteY20" fmla="*/ 0 h 1162109"/>
              <a:gd name="connsiteX21" fmla="*/ 786259 w 1578679"/>
              <a:gd name="connsiteY21" fmla="*/ 2143 h 1162109"/>
              <a:gd name="connsiteX22" fmla="*/ 654457 w 1578679"/>
              <a:gd name="connsiteY22" fmla="*/ 3483 h 116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78679" h="1162109">
                <a:moveTo>
                  <a:pt x="654457" y="3483"/>
                </a:moveTo>
                <a:cubicBezTo>
                  <a:pt x="580696" y="4731"/>
                  <a:pt x="486130" y="25358"/>
                  <a:pt x="370761" y="65365"/>
                </a:cubicBezTo>
                <a:cubicBezTo>
                  <a:pt x="228880" y="114609"/>
                  <a:pt x="105292" y="189972"/>
                  <a:pt x="0" y="291465"/>
                </a:cubicBezTo>
                <a:cubicBezTo>
                  <a:pt x="9183" y="317707"/>
                  <a:pt x="19186" y="343334"/>
                  <a:pt x="30004" y="368350"/>
                </a:cubicBezTo>
                <a:cubicBezTo>
                  <a:pt x="130554" y="590340"/>
                  <a:pt x="322631" y="757327"/>
                  <a:pt x="606236" y="869305"/>
                </a:cubicBezTo>
                <a:cubicBezTo>
                  <a:pt x="744827" y="996821"/>
                  <a:pt x="901007" y="1062186"/>
                  <a:pt x="1074777" y="1065401"/>
                </a:cubicBezTo>
                <a:cubicBezTo>
                  <a:pt x="1097457" y="1065401"/>
                  <a:pt x="1120678" y="1064597"/>
                  <a:pt x="1144429" y="1062990"/>
                </a:cubicBezTo>
                <a:cubicBezTo>
                  <a:pt x="1254987" y="1108349"/>
                  <a:pt x="1382594" y="1141391"/>
                  <a:pt x="1527244" y="1162110"/>
                </a:cubicBezTo>
                <a:cubicBezTo>
                  <a:pt x="1510094" y="1120485"/>
                  <a:pt x="1499829" y="1093428"/>
                  <a:pt x="1496437" y="1080939"/>
                </a:cubicBezTo>
                <a:cubicBezTo>
                  <a:pt x="1490903" y="1061474"/>
                  <a:pt x="1488133" y="1037449"/>
                  <a:pt x="1488133" y="1008876"/>
                </a:cubicBezTo>
                <a:cubicBezTo>
                  <a:pt x="1488133" y="988157"/>
                  <a:pt x="1491438" y="956193"/>
                  <a:pt x="1498044" y="912971"/>
                </a:cubicBezTo>
                <a:cubicBezTo>
                  <a:pt x="1504651" y="869750"/>
                  <a:pt x="1507956" y="837426"/>
                  <a:pt x="1507956" y="815995"/>
                </a:cubicBezTo>
                <a:cubicBezTo>
                  <a:pt x="1507956" y="785096"/>
                  <a:pt x="1505454" y="753576"/>
                  <a:pt x="1500455" y="721430"/>
                </a:cubicBezTo>
                <a:cubicBezTo>
                  <a:pt x="1495457" y="689283"/>
                  <a:pt x="1492955" y="661331"/>
                  <a:pt x="1492955" y="637580"/>
                </a:cubicBezTo>
                <a:cubicBezTo>
                  <a:pt x="1492955" y="595076"/>
                  <a:pt x="1500723" y="552482"/>
                  <a:pt x="1516261" y="509796"/>
                </a:cubicBezTo>
                <a:cubicBezTo>
                  <a:pt x="1532726" y="464597"/>
                  <a:pt x="1553530" y="434412"/>
                  <a:pt x="1578680" y="419249"/>
                </a:cubicBezTo>
                <a:cubicBezTo>
                  <a:pt x="1566635" y="419608"/>
                  <a:pt x="1554494" y="419784"/>
                  <a:pt x="1542246" y="419784"/>
                </a:cubicBezTo>
                <a:cubicBezTo>
                  <a:pt x="1490635" y="419784"/>
                  <a:pt x="1426073" y="409514"/>
                  <a:pt x="1348562" y="388977"/>
                </a:cubicBezTo>
                <a:cubicBezTo>
                  <a:pt x="1265515" y="366833"/>
                  <a:pt x="1186756" y="337719"/>
                  <a:pt x="1112282" y="301645"/>
                </a:cubicBezTo>
                <a:cubicBezTo>
                  <a:pt x="1027452" y="260213"/>
                  <a:pt x="959761" y="214848"/>
                  <a:pt x="909221" y="165557"/>
                </a:cubicBezTo>
                <a:cubicBezTo>
                  <a:pt x="850998" y="108587"/>
                  <a:pt x="818047" y="53401"/>
                  <a:pt x="810369" y="0"/>
                </a:cubicBezTo>
                <a:cubicBezTo>
                  <a:pt x="808414" y="1838"/>
                  <a:pt x="800377" y="2550"/>
                  <a:pt x="786259" y="2143"/>
                </a:cubicBezTo>
                <a:cubicBezTo>
                  <a:pt x="772329" y="1950"/>
                  <a:pt x="728395" y="2395"/>
                  <a:pt x="654457" y="3483"/>
                </a:cubicBezTo>
                <a:close/>
              </a:path>
            </a:pathLst>
          </a:custGeom>
          <a:solidFill>
            <a:srgbClr val="F8B8BB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BEA3005E-9608-4656-8CC1-2E02B597ED43}"/>
              </a:ext>
            </a:extLst>
          </p:cNvPr>
          <p:cNvSpPr/>
          <p:nvPr/>
        </p:nvSpPr>
        <p:spPr>
          <a:xfrm>
            <a:off x="2002112" y="2548711"/>
            <a:ext cx="1022521" cy="1758434"/>
          </a:xfrm>
          <a:custGeom>
            <a:avLst/>
            <a:gdLst>
              <a:gd name="connsiteX0" fmla="*/ 417892 w 1022521"/>
              <a:gd name="connsiteY0" fmla="*/ 12323 h 1758434"/>
              <a:gd name="connsiteX1" fmla="*/ 342347 w 1022521"/>
              <a:gd name="connsiteY1" fmla="*/ 0 h 1758434"/>
              <a:gd name="connsiteX2" fmla="*/ 16324 w 1022521"/>
              <a:gd name="connsiteY2" fmla="*/ 978604 h 1758434"/>
              <a:gd name="connsiteX3" fmla="*/ 210813 w 1022521"/>
              <a:gd name="connsiteY3" fmla="*/ 1754148 h 1758434"/>
              <a:gd name="connsiteX4" fmla="*/ 212152 w 1022521"/>
              <a:gd name="connsiteY4" fmla="*/ 1758434 h 1758434"/>
              <a:gd name="connsiteX5" fmla="*/ 582913 w 1022521"/>
              <a:gd name="connsiteY5" fmla="*/ 1532334 h 1758434"/>
              <a:gd name="connsiteX6" fmla="*/ 866609 w 1022521"/>
              <a:gd name="connsiteY6" fmla="*/ 1470452 h 1758434"/>
              <a:gd name="connsiteX7" fmla="*/ 998411 w 1022521"/>
              <a:gd name="connsiteY7" fmla="*/ 1469112 h 1758434"/>
              <a:gd name="connsiteX8" fmla="*/ 1022521 w 1022521"/>
              <a:gd name="connsiteY8" fmla="*/ 1466969 h 1758434"/>
              <a:gd name="connsiteX9" fmla="*/ 1004841 w 1022521"/>
              <a:gd name="connsiteY9" fmla="*/ 1358741 h 1758434"/>
              <a:gd name="connsiteX10" fmla="*/ 992518 w 1022521"/>
              <a:gd name="connsiteY10" fmla="*/ 1324183 h 1758434"/>
              <a:gd name="connsiteX11" fmla="*/ 929028 w 1022521"/>
              <a:gd name="connsiteY11" fmla="*/ 1193185 h 1758434"/>
              <a:gd name="connsiteX12" fmla="*/ 865538 w 1022521"/>
              <a:gd name="connsiteY12" fmla="*/ 1044773 h 1758434"/>
              <a:gd name="connsiteX13" fmla="*/ 836605 w 1022521"/>
              <a:gd name="connsiteY13" fmla="*/ 859929 h 1758434"/>
              <a:gd name="connsiteX14" fmla="*/ 948048 w 1022521"/>
              <a:gd name="connsiteY14" fmla="*/ 388977 h 1758434"/>
              <a:gd name="connsiteX15" fmla="*/ 955013 w 1022521"/>
              <a:gd name="connsiteY15" fmla="*/ 370225 h 1758434"/>
              <a:gd name="connsiteX16" fmla="*/ 953941 w 1022521"/>
              <a:gd name="connsiteY16" fmla="*/ 368350 h 1758434"/>
              <a:gd name="connsiteX17" fmla="*/ 846785 w 1022521"/>
              <a:gd name="connsiteY17" fmla="*/ 224760 h 1758434"/>
              <a:gd name="connsiteX18" fmla="*/ 417892 w 1022521"/>
              <a:gd name="connsiteY18" fmla="*/ 12323 h 1758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22521" h="1758434">
                <a:moveTo>
                  <a:pt x="417892" y="12323"/>
                </a:moveTo>
                <a:lnTo>
                  <a:pt x="342347" y="0"/>
                </a:lnTo>
                <a:cubicBezTo>
                  <a:pt x="64277" y="223957"/>
                  <a:pt x="-44396" y="550156"/>
                  <a:pt x="16324" y="978604"/>
                </a:cubicBezTo>
                <a:cubicBezTo>
                  <a:pt x="-18502" y="1332933"/>
                  <a:pt x="46328" y="1591447"/>
                  <a:pt x="210813" y="1754148"/>
                </a:cubicBezTo>
                <a:cubicBezTo>
                  <a:pt x="211322" y="1755632"/>
                  <a:pt x="211767" y="1757057"/>
                  <a:pt x="212152" y="1758434"/>
                </a:cubicBezTo>
                <a:cubicBezTo>
                  <a:pt x="317444" y="1656941"/>
                  <a:pt x="441033" y="1581578"/>
                  <a:pt x="582913" y="1532334"/>
                </a:cubicBezTo>
                <a:cubicBezTo>
                  <a:pt x="698283" y="1492327"/>
                  <a:pt x="792848" y="1471700"/>
                  <a:pt x="866609" y="1470452"/>
                </a:cubicBezTo>
                <a:cubicBezTo>
                  <a:pt x="940547" y="1469364"/>
                  <a:pt x="984481" y="1468919"/>
                  <a:pt x="998411" y="1469112"/>
                </a:cubicBezTo>
                <a:cubicBezTo>
                  <a:pt x="1012529" y="1469519"/>
                  <a:pt x="1020566" y="1468807"/>
                  <a:pt x="1022521" y="1466969"/>
                </a:cubicBezTo>
                <a:cubicBezTo>
                  <a:pt x="1021809" y="1429480"/>
                  <a:pt x="1015915" y="1393406"/>
                  <a:pt x="1004841" y="1358741"/>
                </a:cubicBezTo>
                <a:cubicBezTo>
                  <a:pt x="1001369" y="1347431"/>
                  <a:pt x="997265" y="1335912"/>
                  <a:pt x="992518" y="1324183"/>
                </a:cubicBezTo>
                <a:cubicBezTo>
                  <a:pt x="984840" y="1305072"/>
                  <a:pt x="963677" y="1261406"/>
                  <a:pt x="929028" y="1193185"/>
                </a:cubicBezTo>
                <a:cubicBezTo>
                  <a:pt x="899919" y="1135679"/>
                  <a:pt x="878755" y="1086205"/>
                  <a:pt x="865538" y="1044773"/>
                </a:cubicBezTo>
                <a:cubicBezTo>
                  <a:pt x="846249" y="984230"/>
                  <a:pt x="836605" y="922615"/>
                  <a:pt x="836605" y="859929"/>
                </a:cubicBezTo>
                <a:cubicBezTo>
                  <a:pt x="836605" y="747951"/>
                  <a:pt x="873751" y="590967"/>
                  <a:pt x="948048" y="388977"/>
                </a:cubicBezTo>
                <a:cubicBezTo>
                  <a:pt x="950352" y="382698"/>
                  <a:pt x="952677" y="376445"/>
                  <a:pt x="955013" y="370225"/>
                </a:cubicBezTo>
                <a:cubicBezTo>
                  <a:pt x="954649" y="369598"/>
                  <a:pt x="954295" y="368971"/>
                  <a:pt x="953941" y="368350"/>
                </a:cubicBezTo>
                <a:cubicBezTo>
                  <a:pt x="924832" y="317091"/>
                  <a:pt x="889112" y="269230"/>
                  <a:pt x="846785" y="224760"/>
                </a:cubicBezTo>
                <a:cubicBezTo>
                  <a:pt x="728378" y="100636"/>
                  <a:pt x="585415" y="29827"/>
                  <a:pt x="417892" y="12323"/>
                </a:cubicBezTo>
                <a:close/>
              </a:path>
            </a:pathLst>
          </a:custGeom>
          <a:solidFill>
            <a:srgbClr val="F6A0A4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DE9B7315-A4BD-42AE-9A06-C5C2635668E0}"/>
              </a:ext>
            </a:extLst>
          </p:cNvPr>
          <p:cNvSpPr/>
          <p:nvPr/>
        </p:nvSpPr>
        <p:spPr>
          <a:xfrm>
            <a:off x="2876489" y="1105852"/>
            <a:ext cx="1679138" cy="881299"/>
          </a:xfrm>
          <a:custGeom>
            <a:avLst/>
            <a:gdLst>
              <a:gd name="connsiteX0" fmla="*/ 1679139 w 1679138"/>
              <a:gd name="connsiteY0" fmla="*/ 703481 h 881299"/>
              <a:gd name="connsiteX1" fmla="*/ 1624757 w 1679138"/>
              <a:gd name="connsiteY1" fmla="*/ 661958 h 881299"/>
              <a:gd name="connsiteX2" fmla="*/ 1552426 w 1679138"/>
              <a:gd name="connsiteY2" fmla="*/ 582662 h 881299"/>
              <a:gd name="connsiteX3" fmla="*/ 1520011 w 1679138"/>
              <a:gd name="connsiteY3" fmla="*/ 545961 h 881299"/>
              <a:gd name="connsiteX4" fmla="*/ 1430000 w 1679138"/>
              <a:gd name="connsiteY4" fmla="*/ 473095 h 881299"/>
              <a:gd name="connsiteX5" fmla="*/ 1322844 w 1679138"/>
              <a:gd name="connsiteY5" fmla="*/ 402104 h 881299"/>
              <a:gd name="connsiteX6" fmla="*/ 1055757 w 1679138"/>
              <a:gd name="connsiteY6" fmla="*/ 221813 h 881299"/>
              <a:gd name="connsiteX7" fmla="*/ 898773 w 1679138"/>
              <a:gd name="connsiteY7" fmla="*/ 0 h 881299"/>
              <a:gd name="connsiteX8" fmla="*/ 369689 w 1679138"/>
              <a:gd name="connsiteY8" fmla="*/ 334327 h 881299"/>
              <a:gd name="connsiteX9" fmla="*/ 243780 w 1679138"/>
              <a:gd name="connsiteY9" fmla="*/ 517297 h 881299"/>
              <a:gd name="connsiteX10" fmla="*/ 0 w 1679138"/>
              <a:gd name="connsiteY10" fmla="*/ 644009 h 881299"/>
              <a:gd name="connsiteX11" fmla="*/ 70723 w 1679138"/>
              <a:gd name="connsiteY11" fmla="*/ 712053 h 881299"/>
              <a:gd name="connsiteX12" fmla="*/ 250478 w 1679138"/>
              <a:gd name="connsiteY12" fmla="*/ 820281 h 881299"/>
              <a:gd name="connsiteX13" fmla="*/ 582930 w 1679138"/>
              <a:gd name="connsiteY13" fmla="*/ 881092 h 881299"/>
              <a:gd name="connsiteX14" fmla="*/ 903863 w 1679138"/>
              <a:gd name="connsiteY14" fmla="*/ 851089 h 881299"/>
              <a:gd name="connsiteX15" fmla="*/ 941100 w 1679138"/>
              <a:gd name="connsiteY15" fmla="*/ 843320 h 881299"/>
              <a:gd name="connsiteX16" fmla="*/ 1242745 w 1679138"/>
              <a:gd name="connsiteY16" fmla="*/ 775543 h 881299"/>
              <a:gd name="connsiteX17" fmla="*/ 1514118 w 1679138"/>
              <a:gd name="connsiteY17" fmla="*/ 719286 h 881299"/>
              <a:gd name="connsiteX18" fmla="*/ 1679139 w 1679138"/>
              <a:gd name="connsiteY18" fmla="*/ 703481 h 881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79138" h="881299">
                <a:moveTo>
                  <a:pt x="1679139" y="703481"/>
                </a:moveTo>
                <a:cubicBezTo>
                  <a:pt x="1664769" y="697636"/>
                  <a:pt x="1646643" y="683796"/>
                  <a:pt x="1624757" y="661958"/>
                </a:cubicBezTo>
                <a:cubicBezTo>
                  <a:pt x="1595991" y="633004"/>
                  <a:pt x="1571881" y="606574"/>
                  <a:pt x="1552426" y="582662"/>
                </a:cubicBezTo>
                <a:cubicBezTo>
                  <a:pt x="1536530" y="563015"/>
                  <a:pt x="1525728" y="550783"/>
                  <a:pt x="1520011" y="545961"/>
                </a:cubicBezTo>
                <a:cubicBezTo>
                  <a:pt x="1478397" y="511312"/>
                  <a:pt x="1448394" y="487025"/>
                  <a:pt x="1430000" y="473095"/>
                </a:cubicBezTo>
                <a:cubicBezTo>
                  <a:pt x="1396423" y="447736"/>
                  <a:pt x="1360708" y="424071"/>
                  <a:pt x="1322844" y="402104"/>
                </a:cubicBezTo>
                <a:cubicBezTo>
                  <a:pt x="1209082" y="336026"/>
                  <a:pt x="1120051" y="275927"/>
                  <a:pt x="1055757" y="221813"/>
                </a:cubicBezTo>
                <a:cubicBezTo>
                  <a:pt x="959386" y="141119"/>
                  <a:pt x="907061" y="67182"/>
                  <a:pt x="898773" y="0"/>
                </a:cubicBezTo>
                <a:cubicBezTo>
                  <a:pt x="675658" y="72432"/>
                  <a:pt x="499295" y="183875"/>
                  <a:pt x="369689" y="334327"/>
                </a:cubicBezTo>
                <a:cubicBezTo>
                  <a:pt x="321110" y="390049"/>
                  <a:pt x="279142" y="451037"/>
                  <a:pt x="243780" y="517297"/>
                </a:cubicBezTo>
                <a:cubicBezTo>
                  <a:pt x="155387" y="553767"/>
                  <a:pt x="74125" y="596008"/>
                  <a:pt x="0" y="644009"/>
                </a:cubicBezTo>
                <a:cubicBezTo>
                  <a:pt x="16197" y="666373"/>
                  <a:pt x="39771" y="689058"/>
                  <a:pt x="70723" y="712053"/>
                </a:cubicBezTo>
                <a:cubicBezTo>
                  <a:pt x="109862" y="741307"/>
                  <a:pt x="169784" y="777381"/>
                  <a:pt x="250478" y="820281"/>
                </a:cubicBezTo>
                <a:cubicBezTo>
                  <a:pt x="331402" y="863326"/>
                  <a:pt x="442223" y="883600"/>
                  <a:pt x="582930" y="881092"/>
                </a:cubicBezTo>
                <a:cubicBezTo>
                  <a:pt x="706401" y="878912"/>
                  <a:pt x="813380" y="868914"/>
                  <a:pt x="903863" y="851089"/>
                </a:cubicBezTo>
                <a:cubicBezTo>
                  <a:pt x="916588" y="848715"/>
                  <a:pt x="929002" y="846122"/>
                  <a:pt x="941100" y="843320"/>
                </a:cubicBezTo>
                <a:cubicBezTo>
                  <a:pt x="1038987" y="820629"/>
                  <a:pt x="1139537" y="798041"/>
                  <a:pt x="1242745" y="775543"/>
                </a:cubicBezTo>
                <a:cubicBezTo>
                  <a:pt x="1357943" y="750356"/>
                  <a:pt x="1448404" y="731604"/>
                  <a:pt x="1514118" y="719286"/>
                </a:cubicBezTo>
                <a:cubicBezTo>
                  <a:pt x="1555877" y="711630"/>
                  <a:pt x="1610885" y="706363"/>
                  <a:pt x="1679139" y="703481"/>
                </a:cubicBezTo>
                <a:close/>
              </a:path>
            </a:pathLst>
          </a:custGeom>
          <a:solidFill>
            <a:srgbClr val="FACFD1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C55554E2-69C1-4F65-90D4-9F538D7F5667}"/>
              </a:ext>
            </a:extLst>
          </p:cNvPr>
          <p:cNvSpPr/>
          <p:nvPr/>
        </p:nvSpPr>
        <p:spPr>
          <a:xfrm>
            <a:off x="3775262" y="710178"/>
            <a:ext cx="1840793" cy="1428124"/>
          </a:xfrm>
          <a:custGeom>
            <a:avLst/>
            <a:gdLst>
              <a:gd name="connsiteX0" fmla="*/ 1345883 w 1840793"/>
              <a:gd name="connsiteY0" fmla="*/ 0 h 1428124"/>
              <a:gd name="connsiteX1" fmla="*/ 1274088 w 1840793"/>
              <a:gd name="connsiteY1" fmla="*/ 4822 h 1428124"/>
              <a:gd name="connsiteX2" fmla="*/ 394871 w 1840793"/>
              <a:gd name="connsiteY2" fmla="*/ 313432 h 1428124"/>
              <a:gd name="connsiteX3" fmla="*/ 215116 w 1840793"/>
              <a:gd name="connsiteY3" fmla="*/ 340757 h 1428124"/>
              <a:gd name="connsiteX4" fmla="*/ 0 w 1840793"/>
              <a:gd name="connsiteY4" fmla="*/ 395674 h 1428124"/>
              <a:gd name="connsiteX5" fmla="*/ 156984 w 1840793"/>
              <a:gd name="connsiteY5" fmla="*/ 617488 h 1428124"/>
              <a:gd name="connsiteX6" fmla="*/ 424071 w 1840793"/>
              <a:gd name="connsiteY6" fmla="*/ 797778 h 1428124"/>
              <a:gd name="connsiteX7" fmla="*/ 531227 w 1840793"/>
              <a:gd name="connsiteY7" fmla="*/ 868769 h 1428124"/>
              <a:gd name="connsiteX8" fmla="*/ 621238 w 1840793"/>
              <a:gd name="connsiteY8" fmla="*/ 941635 h 1428124"/>
              <a:gd name="connsiteX9" fmla="*/ 653653 w 1840793"/>
              <a:gd name="connsiteY9" fmla="*/ 978337 h 1428124"/>
              <a:gd name="connsiteX10" fmla="*/ 725984 w 1840793"/>
              <a:gd name="connsiteY10" fmla="*/ 1057632 h 1428124"/>
              <a:gd name="connsiteX11" fmla="*/ 780366 w 1840793"/>
              <a:gd name="connsiteY11" fmla="*/ 1099155 h 1428124"/>
              <a:gd name="connsiteX12" fmla="*/ 812245 w 1840793"/>
              <a:gd name="connsiteY12" fmla="*/ 1097816 h 1428124"/>
              <a:gd name="connsiteX13" fmla="*/ 912168 w 1840793"/>
              <a:gd name="connsiteY13" fmla="*/ 1096476 h 1428124"/>
              <a:gd name="connsiteX14" fmla="*/ 1300073 w 1840793"/>
              <a:gd name="connsiteY14" fmla="*/ 1201489 h 1428124"/>
              <a:gd name="connsiteX15" fmla="*/ 1583502 w 1840793"/>
              <a:gd name="connsiteY15" fmla="*/ 1427321 h 1428124"/>
              <a:gd name="connsiteX16" fmla="*/ 1727895 w 1840793"/>
              <a:gd name="connsiteY16" fmla="*/ 1428125 h 1428124"/>
              <a:gd name="connsiteX17" fmla="*/ 1612702 w 1840793"/>
              <a:gd name="connsiteY17" fmla="*/ 739110 h 1428124"/>
              <a:gd name="connsiteX18" fmla="*/ 1345883 w 1840793"/>
              <a:gd name="connsiteY18" fmla="*/ 0 h 142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40793" h="1428124">
                <a:moveTo>
                  <a:pt x="1345883" y="0"/>
                </a:moveTo>
                <a:cubicBezTo>
                  <a:pt x="1321767" y="1222"/>
                  <a:pt x="1297834" y="2829"/>
                  <a:pt x="1274088" y="4822"/>
                </a:cubicBezTo>
                <a:cubicBezTo>
                  <a:pt x="946726" y="31252"/>
                  <a:pt x="653653" y="134122"/>
                  <a:pt x="394871" y="313432"/>
                </a:cubicBezTo>
                <a:cubicBezTo>
                  <a:pt x="332361" y="320574"/>
                  <a:pt x="272445" y="329682"/>
                  <a:pt x="215116" y="340757"/>
                </a:cubicBezTo>
                <a:cubicBezTo>
                  <a:pt x="139148" y="355512"/>
                  <a:pt x="67444" y="373815"/>
                  <a:pt x="0" y="395674"/>
                </a:cubicBezTo>
                <a:cubicBezTo>
                  <a:pt x="8289" y="462856"/>
                  <a:pt x="60613" y="536794"/>
                  <a:pt x="156984" y="617488"/>
                </a:cubicBezTo>
                <a:cubicBezTo>
                  <a:pt x="221278" y="671602"/>
                  <a:pt x="310309" y="731700"/>
                  <a:pt x="424071" y="797778"/>
                </a:cubicBezTo>
                <a:cubicBezTo>
                  <a:pt x="461935" y="819745"/>
                  <a:pt x="497650" y="843411"/>
                  <a:pt x="531227" y="868769"/>
                </a:cubicBezTo>
                <a:cubicBezTo>
                  <a:pt x="549621" y="882700"/>
                  <a:pt x="579625" y="906987"/>
                  <a:pt x="621238" y="941635"/>
                </a:cubicBezTo>
                <a:cubicBezTo>
                  <a:pt x="626955" y="946458"/>
                  <a:pt x="637757" y="958689"/>
                  <a:pt x="653653" y="978337"/>
                </a:cubicBezTo>
                <a:cubicBezTo>
                  <a:pt x="673108" y="1002249"/>
                  <a:pt x="697218" y="1028679"/>
                  <a:pt x="725984" y="1057632"/>
                </a:cubicBezTo>
                <a:cubicBezTo>
                  <a:pt x="747870" y="1079471"/>
                  <a:pt x="765996" y="1093310"/>
                  <a:pt x="780366" y="1099155"/>
                </a:cubicBezTo>
                <a:cubicBezTo>
                  <a:pt x="790690" y="1098684"/>
                  <a:pt x="801314" y="1098234"/>
                  <a:pt x="812245" y="1097816"/>
                </a:cubicBezTo>
                <a:cubicBezTo>
                  <a:pt x="843106" y="1096975"/>
                  <a:pt x="876415" y="1096525"/>
                  <a:pt x="912168" y="1096476"/>
                </a:cubicBezTo>
                <a:cubicBezTo>
                  <a:pt x="1044173" y="1096267"/>
                  <a:pt x="1173474" y="1131275"/>
                  <a:pt x="1300073" y="1201489"/>
                </a:cubicBezTo>
                <a:cubicBezTo>
                  <a:pt x="1407991" y="1261534"/>
                  <a:pt x="1502465" y="1336812"/>
                  <a:pt x="1583502" y="1427321"/>
                </a:cubicBezTo>
                <a:cubicBezTo>
                  <a:pt x="1635210" y="1427755"/>
                  <a:pt x="1683339" y="1428023"/>
                  <a:pt x="1727895" y="1428125"/>
                </a:cubicBezTo>
                <a:cubicBezTo>
                  <a:pt x="1910141" y="1269743"/>
                  <a:pt x="1871747" y="1040069"/>
                  <a:pt x="1612702" y="739110"/>
                </a:cubicBezTo>
                <a:cubicBezTo>
                  <a:pt x="1629649" y="399237"/>
                  <a:pt x="1540709" y="152869"/>
                  <a:pt x="1345883" y="0"/>
                </a:cubicBezTo>
                <a:close/>
              </a:path>
            </a:pathLst>
          </a:custGeom>
          <a:solidFill>
            <a:srgbClr val="F6A0A4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417F58C4-FE57-4D72-A047-68D5CFED20AA}"/>
              </a:ext>
            </a:extLst>
          </p:cNvPr>
          <p:cNvSpPr/>
          <p:nvPr/>
        </p:nvSpPr>
        <p:spPr>
          <a:xfrm>
            <a:off x="6478011" y="918061"/>
            <a:ext cx="854709" cy="1072098"/>
          </a:xfrm>
          <a:custGeom>
            <a:avLst/>
            <a:gdLst>
              <a:gd name="connsiteX0" fmla="*/ 854571 w 854709"/>
              <a:gd name="connsiteY0" fmla="*/ 37237 h 1072098"/>
              <a:gd name="connsiteX1" fmla="*/ 776615 w 854709"/>
              <a:gd name="connsiteY1" fmla="*/ 0 h 1072098"/>
              <a:gd name="connsiteX2" fmla="*/ 688746 w 854709"/>
              <a:gd name="connsiteY2" fmla="*/ 167699 h 1072098"/>
              <a:gd name="connsiteX3" fmla="*/ 662493 w 854709"/>
              <a:gd name="connsiteY3" fmla="*/ 241369 h 1072098"/>
              <a:gd name="connsiteX4" fmla="*/ 628204 w 854709"/>
              <a:gd name="connsiteY4" fmla="*/ 317986 h 1072098"/>
              <a:gd name="connsiteX5" fmla="*/ 532834 w 854709"/>
              <a:gd name="connsiteY5" fmla="*/ 446038 h 1072098"/>
              <a:gd name="connsiteX6" fmla="*/ 420052 w 854709"/>
              <a:gd name="connsiteY6" fmla="*/ 563910 h 1072098"/>
              <a:gd name="connsiteX7" fmla="*/ 323344 w 854709"/>
              <a:gd name="connsiteY7" fmla="*/ 694105 h 1072098"/>
              <a:gd name="connsiteX8" fmla="*/ 225564 w 854709"/>
              <a:gd name="connsiteY8" fmla="*/ 840909 h 1072098"/>
              <a:gd name="connsiteX9" fmla="*/ 120551 w 854709"/>
              <a:gd name="connsiteY9" fmla="*/ 968960 h 1072098"/>
              <a:gd name="connsiteX10" fmla="*/ 114121 w 854709"/>
              <a:gd name="connsiteY10" fmla="*/ 975122 h 1072098"/>
              <a:gd name="connsiteX11" fmla="*/ 13395 w 854709"/>
              <a:gd name="connsiteY11" fmla="*/ 1040487 h 1072098"/>
              <a:gd name="connsiteX12" fmla="*/ 0 w 854709"/>
              <a:gd name="connsiteY12" fmla="*/ 1046113 h 1072098"/>
              <a:gd name="connsiteX13" fmla="*/ 4554 w 854709"/>
              <a:gd name="connsiteY13" fmla="*/ 1048256 h 1072098"/>
              <a:gd name="connsiteX14" fmla="*/ 13395 w 854709"/>
              <a:gd name="connsiteY14" fmla="*/ 1053346 h 1072098"/>
              <a:gd name="connsiteX15" fmla="*/ 39380 w 854709"/>
              <a:gd name="connsiteY15" fmla="*/ 1065133 h 1072098"/>
              <a:gd name="connsiteX16" fmla="*/ 40719 w 854709"/>
              <a:gd name="connsiteY16" fmla="*/ 1065669 h 1072098"/>
              <a:gd name="connsiteX17" fmla="*/ 63757 w 854709"/>
              <a:gd name="connsiteY17" fmla="*/ 1070759 h 1072098"/>
              <a:gd name="connsiteX18" fmla="*/ 84921 w 854709"/>
              <a:gd name="connsiteY18" fmla="*/ 1072098 h 1072098"/>
              <a:gd name="connsiteX19" fmla="*/ 114121 w 854709"/>
              <a:gd name="connsiteY19" fmla="*/ 1068616 h 1072098"/>
              <a:gd name="connsiteX20" fmla="*/ 367546 w 854709"/>
              <a:gd name="connsiteY20" fmla="*/ 885379 h 1072098"/>
              <a:gd name="connsiteX21" fmla="*/ 556676 w 854709"/>
              <a:gd name="connsiteY21" fmla="*/ 658743 h 1072098"/>
              <a:gd name="connsiteX22" fmla="*/ 661957 w 854709"/>
              <a:gd name="connsiteY22" fmla="*/ 519440 h 1072098"/>
              <a:gd name="connsiteX23" fmla="*/ 759202 w 854709"/>
              <a:gd name="connsiteY23" fmla="*/ 379601 h 1072098"/>
              <a:gd name="connsiteX24" fmla="*/ 854571 w 854709"/>
              <a:gd name="connsiteY24" fmla="*/ 37237 h 107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54709" h="1072098">
                <a:moveTo>
                  <a:pt x="854571" y="37237"/>
                </a:moveTo>
                <a:cubicBezTo>
                  <a:pt x="828532" y="24217"/>
                  <a:pt x="802546" y="11803"/>
                  <a:pt x="776615" y="0"/>
                </a:cubicBezTo>
                <a:cubicBezTo>
                  <a:pt x="740181" y="51424"/>
                  <a:pt x="710928" y="107328"/>
                  <a:pt x="688746" y="167699"/>
                </a:cubicBezTo>
                <a:cubicBezTo>
                  <a:pt x="682692" y="184486"/>
                  <a:pt x="673905" y="209046"/>
                  <a:pt x="662493" y="241369"/>
                </a:cubicBezTo>
                <a:cubicBezTo>
                  <a:pt x="651777" y="269766"/>
                  <a:pt x="640365" y="295307"/>
                  <a:pt x="628204" y="317986"/>
                </a:cubicBezTo>
                <a:cubicBezTo>
                  <a:pt x="605326" y="360136"/>
                  <a:pt x="573553" y="402816"/>
                  <a:pt x="532834" y="446038"/>
                </a:cubicBezTo>
                <a:cubicBezTo>
                  <a:pt x="484239" y="494617"/>
                  <a:pt x="446681" y="533906"/>
                  <a:pt x="420052" y="563910"/>
                </a:cubicBezTo>
                <a:cubicBezTo>
                  <a:pt x="393959" y="593378"/>
                  <a:pt x="361759" y="636776"/>
                  <a:pt x="323344" y="694105"/>
                </a:cubicBezTo>
                <a:cubicBezTo>
                  <a:pt x="280481" y="760183"/>
                  <a:pt x="247905" y="809121"/>
                  <a:pt x="225564" y="840909"/>
                </a:cubicBezTo>
                <a:cubicBezTo>
                  <a:pt x="186987" y="895735"/>
                  <a:pt x="152001" y="938421"/>
                  <a:pt x="120551" y="968960"/>
                </a:cubicBezTo>
                <a:cubicBezTo>
                  <a:pt x="118408" y="971066"/>
                  <a:pt x="116264" y="973118"/>
                  <a:pt x="114121" y="975122"/>
                </a:cubicBezTo>
                <a:cubicBezTo>
                  <a:pt x="80153" y="1007253"/>
                  <a:pt x="46559" y="1029043"/>
                  <a:pt x="13395" y="1040487"/>
                </a:cubicBezTo>
                <a:cubicBezTo>
                  <a:pt x="11465" y="1041248"/>
                  <a:pt x="7018" y="1043123"/>
                  <a:pt x="0" y="1046113"/>
                </a:cubicBezTo>
                <a:cubicBezTo>
                  <a:pt x="1875" y="1046901"/>
                  <a:pt x="3375" y="1047618"/>
                  <a:pt x="4554" y="1048256"/>
                </a:cubicBezTo>
                <a:cubicBezTo>
                  <a:pt x="7661" y="1050121"/>
                  <a:pt x="10608" y="1051814"/>
                  <a:pt x="13395" y="1053346"/>
                </a:cubicBezTo>
                <a:cubicBezTo>
                  <a:pt x="23414" y="1058773"/>
                  <a:pt x="32093" y="1062706"/>
                  <a:pt x="39380" y="1065133"/>
                </a:cubicBezTo>
                <a:cubicBezTo>
                  <a:pt x="39862" y="1065310"/>
                  <a:pt x="40290" y="1065492"/>
                  <a:pt x="40719" y="1065669"/>
                </a:cubicBezTo>
                <a:cubicBezTo>
                  <a:pt x="47952" y="1068016"/>
                  <a:pt x="55667" y="1069714"/>
                  <a:pt x="63757" y="1070759"/>
                </a:cubicBezTo>
                <a:cubicBezTo>
                  <a:pt x="70508" y="1071654"/>
                  <a:pt x="77581" y="1072098"/>
                  <a:pt x="84921" y="1072098"/>
                </a:cubicBezTo>
                <a:cubicBezTo>
                  <a:pt x="94190" y="1072098"/>
                  <a:pt x="103941" y="1070936"/>
                  <a:pt x="114121" y="1068616"/>
                </a:cubicBezTo>
                <a:cubicBezTo>
                  <a:pt x="179540" y="1054155"/>
                  <a:pt x="264033" y="993076"/>
                  <a:pt x="367546" y="885379"/>
                </a:cubicBezTo>
                <a:cubicBezTo>
                  <a:pt x="439180" y="810728"/>
                  <a:pt x="502188" y="735183"/>
                  <a:pt x="556676" y="658743"/>
                </a:cubicBezTo>
                <a:cubicBezTo>
                  <a:pt x="565785" y="646061"/>
                  <a:pt x="600878" y="599630"/>
                  <a:pt x="661957" y="519440"/>
                </a:cubicBezTo>
                <a:cubicBezTo>
                  <a:pt x="703909" y="464254"/>
                  <a:pt x="736324" y="417641"/>
                  <a:pt x="759202" y="379601"/>
                </a:cubicBezTo>
                <a:cubicBezTo>
                  <a:pt x="825263" y="269589"/>
                  <a:pt x="857089" y="155468"/>
                  <a:pt x="854571" y="37237"/>
                </a:cubicBezTo>
                <a:close/>
              </a:path>
            </a:pathLst>
          </a:custGeom>
          <a:solidFill>
            <a:srgbClr val="F8B8BB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135FB68D-20CE-470B-953F-91FCE2948BE5}"/>
              </a:ext>
            </a:extLst>
          </p:cNvPr>
          <p:cNvSpPr/>
          <p:nvPr/>
        </p:nvSpPr>
        <p:spPr>
          <a:xfrm>
            <a:off x="6478011" y="857250"/>
            <a:ext cx="776614" cy="1106924"/>
          </a:xfrm>
          <a:custGeom>
            <a:avLst/>
            <a:gdLst>
              <a:gd name="connsiteX0" fmla="*/ 639455 w 776614"/>
              <a:gd name="connsiteY0" fmla="*/ 4286 h 1106924"/>
              <a:gd name="connsiteX1" fmla="*/ 628204 w 776614"/>
              <a:gd name="connsiteY1" fmla="*/ 0 h 1106924"/>
              <a:gd name="connsiteX2" fmla="*/ 487293 w 776614"/>
              <a:gd name="connsiteY2" fmla="*/ 346383 h 1106924"/>
              <a:gd name="connsiteX3" fmla="*/ 369689 w 776614"/>
              <a:gd name="connsiteY3" fmla="*/ 503099 h 1106924"/>
              <a:gd name="connsiteX4" fmla="*/ 258246 w 776614"/>
              <a:gd name="connsiteY4" fmla="*/ 609451 h 1106924"/>
              <a:gd name="connsiteX5" fmla="*/ 168503 w 776614"/>
              <a:gd name="connsiteY5" fmla="*/ 719019 h 1106924"/>
              <a:gd name="connsiteX6" fmla="*/ 117068 w 776614"/>
              <a:gd name="connsiteY6" fmla="*/ 855911 h 1106924"/>
              <a:gd name="connsiteX7" fmla="*/ 60275 w 776614"/>
              <a:gd name="connsiteY7" fmla="*/ 993338 h 1106924"/>
              <a:gd name="connsiteX8" fmla="*/ 0 w 776614"/>
              <a:gd name="connsiteY8" fmla="*/ 1106924 h 1106924"/>
              <a:gd name="connsiteX9" fmla="*/ 13395 w 776614"/>
              <a:gd name="connsiteY9" fmla="*/ 1101298 h 1106924"/>
              <a:gd name="connsiteX10" fmla="*/ 114121 w 776614"/>
              <a:gd name="connsiteY10" fmla="*/ 1035933 h 1106924"/>
              <a:gd name="connsiteX11" fmla="*/ 120551 w 776614"/>
              <a:gd name="connsiteY11" fmla="*/ 1029772 h 1106924"/>
              <a:gd name="connsiteX12" fmla="*/ 225564 w 776614"/>
              <a:gd name="connsiteY12" fmla="*/ 901720 h 1106924"/>
              <a:gd name="connsiteX13" fmla="*/ 323344 w 776614"/>
              <a:gd name="connsiteY13" fmla="*/ 754916 h 1106924"/>
              <a:gd name="connsiteX14" fmla="*/ 420052 w 776614"/>
              <a:gd name="connsiteY14" fmla="*/ 624721 h 1106924"/>
              <a:gd name="connsiteX15" fmla="*/ 532834 w 776614"/>
              <a:gd name="connsiteY15" fmla="*/ 506849 h 1106924"/>
              <a:gd name="connsiteX16" fmla="*/ 628204 w 776614"/>
              <a:gd name="connsiteY16" fmla="*/ 378797 h 1106924"/>
              <a:gd name="connsiteX17" fmla="*/ 662493 w 776614"/>
              <a:gd name="connsiteY17" fmla="*/ 302181 h 1106924"/>
              <a:gd name="connsiteX18" fmla="*/ 688746 w 776614"/>
              <a:gd name="connsiteY18" fmla="*/ 228511 h 1106924"/>
              <a:gd name="connsiteX19" fmla="*/ 776615 w 776614"/>
              <a:gd name="connsiteY19" fmla="*/ 60811 h 1106924"/>
              <a:gd name="connsiteX20" fmla="*/ 639455 w 776614"/>
              <a:gd name="connsiteY20" fmla="*/ 4286 h 110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76614" h="1106924">
                <a:moveTo>
                  <a:pt x="639455" y="4286"/>
                </a:moveTo>
                <a:cubicBezTo>
                  <a:pt x="635704" y="2877"/>
                  <a:pt x="631954" y="1447"/>
                  <a:pt x="628204" y="0"/>
                </a:cubicBezTo>
                <a:cubicBezTo>
                  <a:pt x="621613" y="96082"/>
                  <a:pt x="574625" y="211543"/>
                  <a:pt x="487293" y="346383"/>
                </a:cubicBezTo>
                <a:cubicBezTo>
                  <a:pt x="450485" y="402999"/>
                  <a:pt x="411319" y="455237"/>
                  <a:pt x="369689" y="503099"/>
                </a:cubicBezTo>
                <a:cubicBezTo>
                  <a:pt x="328594" y="549888"/>
                  <a:pt x="291464" y="585341"/>
                  <a:pt x="258246" y="609451"/>
                </a:cubicBezTo>
                <a:cubicBezTo>
                  <a:pt x="220045" y="636953"/>
                  <a:pt x="190095" y="673477"/>
                  <a:pt x="168503" y="719019"/>
                </a:cubicBezTo>
                <a:cubicBezTo>
                  <a:pt x="155483" y="746520"/>
                  <a:pt x="138338" y="792153"/>
                  <a:pt x="117068" y="855911"/>
                </a:cubicBezTo>
                <a:cubicBezTo>
                  <a:pt x="99923" y="901629"/>
                  <a:pt x="81010" y="947438"/>
                  <a:pt x="60275" y="993338"/>
                </a:cubicBezTo>
                <a:cubicBezTo>
                  <a:pt x="46238" y="1024157"/>
                  <a:pt x="26146" y="1062015"/>
                  <a:pt x="0" y="1106924"/>
                </a:cubicBezTo>
                <a:cubicBezTo>
                  <a:pt x="7018" y="1103934"/>
                  <a:pt x="11465" y="1102059"/>
                  <a:pt x="13395" y="1101298"/>
                </a:cubicBezTo>
                <a:cubicBezTo>
                  <a:pt x="46559" y="1089854"/>
                  <a:pt x="80153" y="1068064"/>
                  <a:pt x="114121" y="1035933"/>
                </a:cubicBezTo>
                <a:cubicBezTo>
                  <a:pt x="116264" y="1033929"/>
                  <a:pt x="118408" y="1031877"/>
                  <a:pt x="120551" y="1029772"/>
                </a:cubicBezTo>
                <a:cubicBezTo>
                  <a:pt x="152001" y="999232"/>
                  <a:pt x="186987" y="956546"/>
                  <a:pt x="225564" y="901720"/>
                </a:cubicBezTo>
                <a:cubicBezTo>
                  <a:pt x="247905" y="869932"/>
                  <a:pt x="280481" y="820994"/>
                  <a:pt x="323344" y="754916"/>
                </a:cubicBezTo>
                <a:cubicBezTo>
                  <a:pt x="361759" y="697587"/>
                  <a:pt x="393959" y="654189"/>
                  <a:pt x="420052" y="624721"/>
                </a:cubicBezTo>
                <a:cubicBezTo>
                  <a:pt x="446681" y="594717"/>
                  <a:pt x="484239" y="555428"/>
                  <a:pt x="532834" y="506849"/>
                </a:cubicBezTo>
                <a:cubicBezTo>
                  <a:pt x="573553" y="463628"/>
                  <a:pt x="605326" y="420947"/>
                  <a:pt x="628204" y="378797"/>
                </a:cubicBezTo>
                <a:cubicBezTo>
                  <a:pt x="640365" y="356118"/>
                  <a:pt x="651777" y="330577"/>
                  <a:pt x="662493" y="302181"/>
                </a:cubicBezTo>
                <a:cubicBezTo>
                  <a:pt x="673905" y="269857"/>
                  <a:pt x="682692" y="245297"/>
                  <a:pt x="688746" y="228511"/>
                </a:cubicBezTo>
                <a:cubicBezTo>
                  <a:pt x="710928" y="168139"/>
                  <a:pt x="740181" y="112235"/>
                  <a:pt x="776615" y="60811"/>
                </a:cubicBezTo>
                <a:cubicBezTo>
                  <a:pt x="730591" y="40007"/>
                  <a:pt x="684889" y="21163"/>
                  <a:pt x="639455" y="4286"/>
                </a:cubicBezTo>
                <a:close/>
              </a:path>
            </a:pathLst>
          </a:custGeom>
          <a:solidFill>
            <a:srgbClr val="F6A0A4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20D962A0-B335-4EC9-BCC2-D05E9BEFB5F2}"/>
              </a:ext>
            </a:extLst>
          </p:cNvPr>
          <p:cNvSpPr/>
          <p:nvPr/>
        </p:nvSpPr>
        <p:spPr>
          <a:xfrm>
            <a:off x="7070853" y="5126354"/>
            <a:ext cx="1955334" cy="517029"/>
          </a:xfrm>
          <a:custGeom>
            <a:avLst/>
            <a:gdLst>
              <a:gd name="connsiteX0" fmla="*/ 1909257 w 1955334"/>
              <a:gd name="connsiteY0" fmla="*/ 155913 h 517029"/>
              <a:gd name="connsiteX1" fmla="*/ 1955334 w 1955334"/>
              <a:gd name="connsiteY1" fmla="*/ 161538 h 517029"/>
              <a:gd name="connsiteX2" fmla="*/ 1813888 w 1955334"/>
              <a:gd name="connsiteY2" fmla="*/ 122962 h 517029"/>
              <a:gd name="connsiteX3" fmla="*/ 1647527 w 1955334"/>
              <a:gd name="connsiteY3" fmla="*/ 81707 h 517029"/>
              <a:gd name="connsiteX4" fmla="*/ 1252389 w 1955334"/>
              <a:gd name="connsiteY4" fmla="*/ 30807 h 517029"/>
              <a:gd name="connsiteX5" fmla="*/ 1123266 w 1955334"/>
              <a:gd name="connsiteY5" fmla="*/ 43398 h 517029"/>
              <a:gd name="connsiteX6" fmla="*/ 985838 w 1955334"/>
              <a:gd name="connsiteY6" fmla="*/ 55989 h 517029"/>
              <a:gd name="connsiteX7" fmla="*/ 907078 w 1955334"/>
              <a:gd name="connsiteY7" fmla="*/ 47149 h 517029"/>
              <a:gd name="connsiteX8" fmla="*/ 822424 w 1955334"/>
              <a:gd name="connsiteY8" fmla="*/ 28129 h 517029"/>
              <a:gd name="connsiteX9" fmla="*/ 653653 w 1955334"/>
              <a:gd name="connsiteY9" fmla="*/ 4018 h 517029"/>
              <a:gd name="connsiteX10" fmla="*/ 536049 w 1955334"/>
              <a:gd name="connsiteY10" fmla="*/ 0 h 517029"/>
              <a:gd name="connsiteX11" fmla="*/ 377190 w 1955334"/>
              <a:gd name="connsiteY11" fmla="*/ 6162 h 517029"/>
              <a:gd name="connsiteX12" fmla="*/ 192614 w 1955334"/>
              <a:gd name="connsiteY12" fmla="*/ 12323 h 517029"/>
              <a:gd name="connsiteX13" fmla="*/ 0 w 1955334"/>
              <a:gd name="connsiteY13" fmla="*/ 6162 h 517029"/>
              <a:gd name="connsiteX14" fmla="*/ 113854 w 1955334"/>
              <a:gd name="connsiteY14" fmla="*/ 125641 h 517029"/>
              <a:gd name="connsiteX15" fmla="*/ 203865 w 1955334"/>
              <a:gd name="connsiteY15" fmla="*/ 244584 h 517029"/>
              <a:gd name="connsiteX16" fmla="*/ 233601 w 1955334"/>
              <a:gd name="connsiteY16" fmla="*/ 302449 h 517029"/>
              <a:gd name="connsiteX17" fmla="*/ 255568 w 1955334"/>
              <a:gd name="connsiteY17" fmla="*/ 363528 h 517029"/>
              <a:gd name="connsiteX18" fmla="*/ 277803 w 1955334"/>
              <a:gd name="connsiteY18" fmla="*/ 495865 h 517029"/>
              <a:gd name="connsiteX19" fmla="*/ 282357 w 1955334"/>
              <a:gd name="connsiteY19" fmla="*/ 517029 h 517029"/>
              <a:gd name="connsiteX20" fmla="*/ 322273 w 1955334"/>
              <a:gd name="connsiteY20" fmla="*/ 515957 h 517029"/>
              <a:gd name="connsiteX21" fmla="*/ 339685 w 1955334"/>
              <a:gd name="connsiteY21" fmla="*/ 515153 h 517029"/>
              <a:gd name="connsiteX22" fmla="*/ 982087 w 1955334"/>
              <a:gd name="connsiteY22" fmla="*/ 325755 h 517029"/>
              <a:gd name="connsiteX23" fmla="*/ 1456522 w 1955334"/>
              <a:gd name="connsiteY23" fmla="*/ 300038 h 517029"/>
              <a:gd name="connsiteX24" fmla="*/ 1909257 w 1955334"/>
              <a:gd name="connsiteY24" fmla="*/ 155913 h 51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55334" h="517029">
                <a:moveTo>
                  <a:pt x="1909257" y="155913"/>
                </a:moveTo>
                <a:cubicBezTo>
                  <a:pt x="1924741" y="157943"/>
                  <a:pt x="1940118" y="159818"/>
                  <a:pt x="1955334" y="161538"/>
                </a:cubicBezTo>
                <a:cubicBezTo>
                  <a:pt x="1873681" y="138987"/>
                  <a:pt x="1826532" y="126128"/>
                  <a:pt x="1813888" y="122962"/>
                </a:cubicBezTo>
                <a:cubicBezTo>
                  <a:pt x="1716215" y="98493"/>
                  <a:pt x="1660762" y="84745"/>
                  <a:pt x="1647527" y="81707"/>
                </a:cubicBezTo>
                <a:cubicBezTo>
                  <a:pt x="1500884" y="47776"/>
                  <a:pt x="1369189" y="30807"/>
                  <a:pt x="1252389" y="30807"/>
                </a:cubicBezTo>
                <a:cubicBezTo>
                  <a:pt x="1233262" y="30807"/>
                  <a:pt x="1190238" y="35003"/>
                  <a:pt x="1123266" y="43398"/>
                </a:cubicBezTo>
                <a:cubicBezTo>
                  <a:pt x="1056293" y="51794"/>
                  <a:pt x="1010484" y="55989"/>
                  <a:pt x="985838" y="55989"/>
                </a:cubicBezTo>
                <a:cubicBezTo>
                  <a:pt x="962103" y="55989"/>
                  <a:pt x="935849" y="53042"/>
                  <a:pt x="907078" y="47149"/>
                </a:cubicBezTo>
                <a:cubicBezTo>
                  <a:pt x="871877" y="39112"/>
                  <a:pt x="843695" y="32774"/>
                  <a:pt x="822424" y="28129"/>
                </a:cubicBezTo>
                <a:cubicBezTo>
                  <a:pt x="769972" y="16609"/>
                  <a:pt x="713715" y="8573"/>
                  <a:pt x="653653" y="4018"/>
                </a:cubicBezTo>
                <a:cubicBezTo>
                  <a:pt x="615935" y="1339"/>
                  <a:pt x="576769" y="0"/>
                  <a:pt x="536049" y="0"/>
                </a:cubicBezTo>
                <a:cubicBezTo>
                  <a:pt x="508886" y="0"/>
                  <a:pt x="455950" y="2052"/>
                  <a:pt x="377190" y="6162"/>
                </a:cubicBezTo>
                <a:cubicBezTo>
                  <a:pt x="298270" y="10271"/>
                  <a:pt x="236708" y="12323"/>
                  <a:pt x="192614" y="12323"/>
                </a:cubicBezTo>
                <a:cubicBezTo>
                  <a:pt x="122587" y="12323"/>
                  <a:pt x="58347" y="10271"/>
                  <a:pt x="0" y="6162"/>
                </a:cubicBezTo>
                <a:cubicBezTo>
                  <a:pt x="48970" y="55373"/>
                  <a:pt x="86958" y="95198"/>
                  <a:pt x="113854" y="125641"/>
                </a:cubicBezTo>
                <a:cubicBezTo>
                  <a:pt x="152269" y="169039"/>
                  <a:pt x="182273" y="208687"/>
                  <a:pt x="203865" y="244584"/>
                </a:cubicBezTo>
                <a:cubicBezTo>
                  <a:pt x="215170" y="263390"/>
                  <a:pt x="225082" y="282678"/>
                  <a:pt x="233601" y="302449"/>
                </a:cubicBezTo>
                <a:cubicBezTo>
                  <a:pt x="242334" y="322326"/>
                  <a:pt x="249675" y="342686"/>
                  <a:pt x="255568" y="363528"/>
                </a:cubicBezTo>
                <a:cubicBezTo>
                  <a:pt x="266016" y="400925"/>
                  <a:pt x="273409" y="445020"/>
                  <a:pt x="277803" y="495865"/>
                </a:cubicBezTo>
                <a:cubicBezTo>
                  <a:pt x="278178" y="499937"/>
                  <a:pt x="279732" y="507010"/>
                  <a:pt x="282357" y="517029"/>
                </a:cubicBezTo>
                <a:cubicBezTo>
                  <a:pt x="295644" y="516868"/>
                  <a:pt x="308932" y="516547"/>
                  <a:pt x="322273" y="515957"/>
                </a:cubicBezTo>
                <a:cubicBezTo>
                  <a:pt x="328059" y="515743"/>
                  <a:pt x="333899" y="515475"/>
                  <a:pt x="339685" y="515153"/>
                </a:cubicBezTo>
                <a:cubicBezTo>
                  <a:pt x="550355" y="503635"/>
                  <a:pt x="764507" y="440520"/>
                  <a:pt x="982087" y="325755"/>
                </a:cubicBezTo>
                <a:cubicBezTo>
                  <a:pt x="1138696" y="338989"/>
                  <a:pt x="1296859" y="330416"/>
                  <a:pt x="1456522" y="300038"/>
                </a:cubicBezTo>
                <a:cubicBezTo>
                  <a:pt x="1606004" y="271266"/>
                  <a:pt x="1756934" y="223244"/>
                  <a:pt x="1909257" y="155913"/>
                </a:cubicBezTo>
                <a:close/>
              </a:path>
            </a:pathLst>
          </a:custGeom>
          <a:solidFill>
            <a:srgbClr val="F8B8BB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C8AE1C03-C40D-422B-9425-E16D25B0859D}"/>
              </a:ext>
            </a:extLst>
          </p:cNvPr>
          <p:cNvSpPr/>
          <p:nvPr/>
        </p:nvSpPr>
        <p:spPr>
          <a:xfrm>
            <a:off x="6978163" y="4634239"/>
            <a:ext cx="3166908" cy="673884"/>
          </a:xfrm>
          <a:custGeom>
            <a:avLst/>
            <a:gdLst>
              <a:gd name="connsiteX0" fmla="*/ 3165932 w 3166908"/>
              <a:gd name="connsiteY0" fmla="*/ 0 h 673884"/>
              <a:gd name="connsiteX1" fmla="*/ 3105656 w 3166908"/>
              <a:gd name="connsiteY1" fmla="*/ 127248 h 673884"/>
              <a:gd name="connsiteX2" fmla="*/ 2995553 w 3166908"/>
              <a:gd name="connsiteY2" fmla="*/ 220474 h 673884"/>
              <a:gd name="connsiteX3" fmla="*/ 2851696 w 3166908"/>
              <a:gd name="connsiteY3" fmla="*/ 287179 h 673884"/>
              <a:gd name="connsiteX4" fmla="*/ 2702213 w 3166908"/>
              <a:gd name="connsiteY4" fmla="*/ 311825 h 673884"/>
              <a:gd name="connsiteX5" fmla="*/ 2555677 w 3166908"/>
              <a:gd name="connsiteY5" fmla="*/ 298430 h 673884"/>
              <a:gd name="connsiteX6" fmla="*/ 2445573 w 3166908"/>
              <a:gd name="connsiteY6" fmla="*/ 268694 h 673884"/>
              <a:gd name="connsiteX7" fmla="*/ 2335203 w 3166908"/>
              <a:gd name="connsiteY7" fmla="*/ 238958 h 673884"/>
              <a:gd name="connsiteX8" fmla="*/ 2188398 w 3166908"/>
              <a:gd name="connsiteY8" fmla="*/ 225564 h 673884"/>
              <a:gd name="connsiteX9" fmla="*/ 2097851 w 3166908"/>
              <a:gd name="connsiteY9" fmla="*/ 234940 h 673884"/>
              <a:gd name="connsiteX10" fmla="*/ 2017484 w 3166908"/>
              <a:gd name="connsiteY10" fmla="*/ 244048 h 673884"/>
              <a:gd name="connsiteX11" fmla="*/ 1877913 w 3166908"/>
              <a:gd name="connsiteY11" fmla="*/ 207347 h 673884"/>
              <a:gd name="connsiteX12" fmla="*/ 1823531 w 3166908"/>
              <a:gd name="connsiteY12" fmla="*/ 169575 h 673884"/>
              <a:gd name="connsiteX13" fmla="*/ 1768614 w 3166908"/>
              <a:gd name="connsiteY13" fmla="*/ 126176 h 673884"/>
              <a:gd name="connsiteX14" fmla="*/ 1624757 w 3166908"/>
              <a:gd name="connsiteY14" fmla="*/ 45274 h 673884"/>
              <a:gd name="connsiteX15" fmla="*/ 1382048 w 3166908"/>
              <a:gd name="connsiteY15" fmla="*/ 8305 h 673884"/>
              <a:gd name="connsiteX16" fmla="*/ 1119515 w 3166908"/>
              <a:gd name="connsiteY16" fmla="*/ 24378 h 673884"/>
              <a:gd name="connsiteX17" fmla="*/ 911632 w 3166908"/>
              <a:gd name="connsiteY17" fmla="*/ 95369 h 673884"/>
              <a:gd name="connsiteX18" fmla="*/ 0 w 3166908"/>
              <a:gd name="connsiteY18" fmla="*/ 490776 h 673884"/>
              <a:gd name="connsiteX19" fmla="*/ 92690 w 3166908"/>
              <a:gd name="connsiteY19" fmla="*/ 498277 h 673884"/>
              <a:gd name="connsiteX20" fmla="*/ 285304 w 3166908"/>
              <a:gd name="connsiteY20" fmla="*/ 504438 h 673884"/>
              <a:gd name="connsiteX21" fmla="*/ 469880 w 3166908"/>
              <a:gd name="connsiteY21" fmla="*/ 498277 h 673884"/>
              <a:gd name="connsiteX22" fmla="*/ 628739 w 3166908"/>
              <a:gd name="connsiteY22" fmla="*/ 492115 h 673884"/>
              <a:gd name="connsiteX23" fmla="*/ 746343 w 3166908"/>
              <a:gd name="connsiteY23" fmla="*/ 496133 h 673884"/>
              <a:gd name="connsiteX24" fmla="*/ 915114 w 3166908"/>
              <a:gd name="connsiteY24" fmla="*/ 520243 h 673884"/>
              <a:gd name="connsiteX25" fmla="*/ 999768 w 3166908"/>
              <a:gd name="connsiteY25" fmla="*/ 539264 h 673884"/>
              <a:gd name="connsiteX26" fmla="*/ 1078527 w 3166908"/>
              <a:gd name="connsiteY26" fmla="*/ 548104 h 673884"/>
              <a:gd name="connsiteX27" fmla="*/ 1215955 w 3166908"/>
              <a:gd name="connsiteY27" fmla="*/ 535513 h 673884"/>
              <a:gd name="connsiteX28" fmla="*/ 1345079 w 3166908"/>
              <a:gd name="connsiteY28" fmla="*/ 522922 h 673884"/>
              <a:gd name="connsiteX29" fmla="*/ 1740217 w 3166908"/>
              <a:gd name="connsiteY29" fmla="*/ 573822 h 673884"/>
              <a:gd name="connsiteX30" fmla="*/ 1906578 w 3166908"/>
              <a:gd name="connsiteY30" fmla="*/ 615077 h 673884"/>
              <a:gd name="connsiteX31" fmla="*/ 2048024 w 3166908"/>
              <a:gd name="connsiteY31" fmla="*/ 653653 h 673884"/>
              <a:gd name="connsiteX32" fmla="*/ 2424946 w 3166908"/>
              <a:gd name="connsiteY32" fmla="*/ 672941 h 673884"/>
              <a:gd name="connsiteX33" fmla="*/ 2656671 w 3166908"/>
              <a:gd name="connsiteY33" fmla="*/ 648028 h 673884"/>
              <a:gd name="connsiteX34" fmla="*/ 3165932 w 3166908"/>
              <a:gd name="connsiteY34" fmla="*/ 0 h 67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166908" h="673884">
                <a:moveTo>
                  <a:pt x="3165932" y="0"/>
                </a:moveTo>
                <a:cubicBezTo>
                  <a:pt x="3153501" y="52147"/>
                  <a:pt x="3133409" y="94565"/>
                  <a:pt x="3105656" y="127248"/>
                </a:cubicBezTo>
                <a:cubicBezTo>
                  <a:pt x="3078117" y="159931"/>
                  <a:pt x="3041416" y="191006"/>
                  <a:pt x="2995553" y="220474"/>
                </a:cubicBezTo>
                <a:cubicBezTo>
                  <a:pt x="2951244" y="248870"/>
                  <a:pt x="2903292" y="271105"/>
                  <a:pt x="2851696" y="287179"/>
                </a:cubicBezTo>
                <a:cubicBezTo>
                  <a:pt x="2799564" y="303611"/>
                  <a:pt x="2749737" y="311825"/>
                  <a:pt x="2702213" y="311825"/>
                </a:cubicBezTo>
                <a:cubicBezTo>
                  <a:pt x="2649867" y="311825"/>
                  <a:pt x="2601057" y="307362"/>
                  <a:pt x="2555677" y="298430"/>
                </a:cubicBezTo>
                <a:cubicBezTo>
                  <a:pt x="2528512" y="293072"/>
                  <a:pt x="2491811" y="283160"/>
                  <a:pt x="2445573" y="268694"/>
                </a:cubicBezTo>
                <a:cubicBezTo>
                  <a:pt x="2399335" y="254405"/>
                  <a:pt x="2362527" y="244493"/>
                  <a:pt x="2335203" y="238958"/>
                </a:cubicBezTo>
                <a:cubicBezTo>
                  <a:pt x="2289822" y="230027"/>
                  <a:pt x="2240905" y="225564"/>
                  <a:pt x="2188398" y="225564"/>
                </a:cubicBezTo>
                <a:cubicBezTo>
                  <a:pt x="2155716" y="225564"/>
                  <a:pt x="2125551" y="228687"/>
                  <a:pt x="2097851" y="234940"/>
                </a:cubicBezTo>
                <a:cubicBezTo>
                  <a:pt x="2070152" y="241010"/>
                  <a:pt x="2043363" y="244048"/>
                  <a:pt x="2017484" y="244048"/>
                </a:cubicBezTo>
                <a:cubicBezTo>
                  <a:pt x="1966585" y="244048"/>
                  <a:pt x="1920079" y="231816"/>
                  <a:pt x="1877913" y="207347"/>
                </a:cubicBezTo>
                <a:cubicBezTo>
                  <a:pt x="1862376" y="198239"/>
                  <a:pt x="1844266" y="185648"/>
                  <a:pt x="1823531" y="169575"/>
                </a:cubicBezTo>
                <a:cubicBezTo>
                  <a:pt x="1799796" y="150463"/>
                  <a:pt x="1781473" y="135997"/>
                  <a:pt x="1768614" y="126176"/>
                </a:cubicBezTo>
                <a:cubicBezTo>
                  <a:pt x="1720554" y="89566"/>
                  <a:pt x="1672602" y="62595"/>
                  <a:pt x="1624757" y="45274"/>
                </a:cubicBezTo>
                <a:cubicBezTo>
                  <a:pt x="1557248" y="20627"/>
                  <a:pt x="1476345" y="8305"/>
                  <a:pt x="1382048" y="8305"/>
                </a:cubicBezTo>
                <a:cubicBezTo>
                  <a:pt x="1281481" y="8305"/>
                  <a:pt x="1193988" y="13662"/>
                  <a:pt x="1119515" y="24378"/>
                </a:cubicBezTo>
                <a:cubicBezTo>
                  <a:pt x="1018092" y="39021"/>
                  <a:pt x="948761" y="62686"/>
                  <a:pt x="911632" y="95369"/>
                </a:cubicBezTo>
                <a:cubicBezTo>
                  <a:pt x="645027" y="325450"/>
                  <a:pt x="341132" y="457252"/>
                  <a:pt x="0" y="490776"/>
                </a:cubicBezTo>
                <a:cubicBezTo>
                  <a:pt x="41844" y="494344"/>
                  <a:pt x="72705" y="496846"/>
                  <a:pt x="92690" y="498277"/>
                </a:cubicBezTo>
                <a:cubicBezTo>
                  <a:pt x="151036" y="502386"/>
                  <a:pt x="215277" y="504438"/>
                  <a:pt x="285304" y="504438"/>
                </a:cubicBezTo>
                <a:cubicBezTo>
                  <a:pt x="329398" y="504438"/>
                  <a:pt x="390959" y="502386"/>
                  <a:pt x="469880" y="498277"/>
                </a:cubicBezTo>
                <a:cubicBezTo>
                  <a:pt x="548640" y="494167"/>
                  <a:pt x="601575" y="492115"/>
                  <a:pt x="628739" y="492115"/>
                </a:cubicBezTo>
                <a:cubicBezTo>
                  <a:pt x="669458" y="492115"/>
                  <a:pt x="708624" y="493454"/>
                  <a:pt x="746343" y="496133"/>
                </a:cubicBezTo>
                <a:cubicBezTo>
                  <a:pt x="806404" y="500688"/>
                  <a:pt x="862661" y="508724"/>
                  <a:pt x="915114" y="520243"/>
                </a:cubicBezTo>
                <a:cubicBezTo>
                  <a:pt x="936385" y="524889"/>
                  <a:pt x="964567" y="531227"/>
                  <a:pt x="999768" y="539264"/>
                </a:cubicBezTo>
                <a:cubicBezTo>
                  <a:pt x="1028539" y="545157"/>
                  <a:pt x="1054793" y="548104"/>
                  <a:pt x="1078527" y="548104"/>
                </a:cubicBezTo>
                <a:cubicBezTo>
                  <a:pt x="1103174" y="548104"/>
                  <a:pt x="1148983" y="543909"/>
                  <a:pt x="1215955" y="535513"/>
                </a:cubicBezTo>
                <a:cubicBezTo>
                  <a:pt x="1282928" y="527118"/>
                  <a:pt x="1325951" y="522922"/>
                  <a:pt x="1345079" y="522922"/>
                </a:cubicBezTo>
                <a:cubicBezTo>
                  <a:pt x="1461879" y="522922"/>
                  <a:pt x="1593574" y="539891"/>
                  <a:pt x="1740217" y="573822"/>
                </a:cubicBezTo>
                <a:cubicBezTo>
                  <a:pt x="1753452" y="576860"/>
                  <a:pt x="1808905" y="590608"/>
                  <a:pt x="1906578" y="615077"/>
                </a:cubicBezTo>
                <a:cubicBezTo>
                  <a:pt x="1919222" y="618243"/>
                  <a:pt x="1966371" y="631102"/>
                  <a:pt x="2048024" y="653653"/>
                </a:cubicBezTo>
                <a:cubicBezTo>
                  <a:pt x="2186470" y="670053"/>
                  <a:pt x="2312110" y="676483"/>
                  <a:pt x="2424946" y="672941"/>
                </a:cubicBezTo>
                <a:cubicBezTo>
                  <a:pt x="2509439" y="670262"/>
                  <a:pt x="2586645" y="661958"/>
                  <a:pt x="2656671" y="648028"/>
                </a:cubicBezTo>
                <a:cubicBezTo>
                  <a:pt x="3011734" y="576945"/>
                  <a:pt x="3181469" y="360940"/>
                  <a:pt x="3165932" y="0"/>
                </a:cubicBezTo>
                <a:close/>
              </a:path>
            </a:pathLst>
          </a:custGeom>
          <a:solidFill>
            <a:srgbClr val="F6A0A4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FC16CE66-5EFD-4230-9E36-9E44A85BC784}"/>
              </a:ext>
            </a:extLst>
          </p:cNvPr>
          <p:cNvSpPr/>
          <p:nvPr/>
        </p:nvSpPr>
        <p:spPr>
          <a:xfrm>
            <a:off x="7889795" y="4067115"/>
            <a:ext cx="2299274" cy="878949"/>
          </a:xfrm>
          <a:custGeom>
            <a:avLst/>
            <a:gdLst>
              <a:gd name="connsiteX0" fmla="*/ 814655 w 2299274"/>
              <a:gd name="connsiteY0" fmla="*/ 85725 h 878949"/>
              <a:gd name="connsiteX1" fmla="*/ 754380 w 2299274"/>
              <a:gd name="connsiteY1" fmla="*/ 82243 h 878949"/>
              <a:gd name="connsiteX2" fmla="*/ 541942 w 2299274"/>
              <a:gd name="connsiteY2" fmla="*/ 228779 h 878949"/>
              <a:gd name="connsiteX3" fmla="*/ 280213 w 2299274"/>
              <a:gd name="connsiteY3" fmla="*/ 304324 h 878949"/>
              <a:gd name="connsiteX4" fmla="*/ 240298 w 2299274"/>
              <a:gd name="connsiteY4" fmla="*/ 301109 h 878949"/>
              <a:gd name="connsiteX5" fmla="*/ 212169 w 2299274"/>
              <a:gd name="connsiteY5" fmla="*/ 298698 h 878949"/>
              <a:gd name="connsiteX6" fmla="*/ 0 w 2299274"/>
              <a:gd name="connsiteY6" fmla="*/ 662494 h 878949"/>
              <a:gd name="connsiteX7" fmla="*/ 207883 w 2299274"/>
              <a:gd name="connsiteY7" fmla="*/ 591503 h 878949"/>
              <a:gd name="connsiteX8" fmla="*/ 470416 w 2299274"/>
              <a:gd name="connsiteY8" fmla="*/ 575429 h 878949"/>
              <a:gd name="connsiteX9" fmla="*/ 713125 w 2299274"/>
              <a:gd name="connsiteY9" fmla="*/ 612398 h 878949"/>
              <a:gd name="connsiteX10" fmla="*/ 856982 w 2299274"/>
              <a:gd name="connsiteY10" fmla="*/ 693301 h 878949"/>
              <a:gd name="connsiteX11" fmla="*/ 911899 w 2299274"/>
              <a:gd name="connsiteY11" fmla="*/ 736699 h 878949"/>
              <a:gd name="connsiteX12" fmla="*/ 966281 w 2299274"/>
              <a:gd name="connsiteY12" fmla="*/ 774472 h 878949"/>
              <a:gd name="connsiteX13" fmla="*/ 1105852 w 2299274"/>
              <a:gd name="connsiteY13" fmla="*/ 811173 h 878949"/>
              <a:gd name="connsiteX14" fmla="*/ 1186219 w 2299274"/>
              <a:gd name="connsiteY14" fmla="*/ 802065 h 878949"/>
              <a:gd name="connsiteX15" fmla="*/ 1276766 w 2299274"/>
              <a:gd name="connsiteY15" fmla="*/ 792688 h 878949"/>
              <a:gd name="connsiteX16" fmla="*/ 1423571 w 2299274"/>
              <a:gd name="connsiteY16" fmla="*/ 806083 h 878949"/>
              <a:gd name="connsiteX17" fmla="*/ 1533941 w 2299274"/>
              <a:gd name="connsiteY17" fmla="*/ 835819 h 878949"/>
              <a:gd name="connsiteX18" fmla="*/ 1644045 w 2299274"/>
              <a:gd name="connsiteY18" fmla="*/ 865555 h 878949"/>
              <a:gd name="connsiteX19" fmla="*/ 1790581 w 2299274"/>
              <a:gd name="connsiteY19" fmla="*/ 878949 h 878949"/>
              <a:gd name="connsiteX20" fmla="*/ 1940064 w 2299274"/>
              <a:gd name="connsiteY20" fmla="*/ 854303 h 878949"/>
              <a:gd name="connsiteX21" fmla="*/ 2083921 w 2299274"/>
              <a:gd name="connsiteY21" fmla="*/ 787598 h 878949"/>
              <a:gd name="connsiteX22" fmla="*/ 2194024 w 2299274"/>
              <a:gd name="connsiteY22" fmla="*/ 694373 h 878949"/>
              <a:gd name="connsiteX23" fmla="*/ 2254300 w 2299274"/>
              <a:gd name="connsiteY23" fmla="*/ 567125 h 878949"/>
              <a:gd name="connsiteX24" fmla="*/ 2225367 w 2299274"/>
              <a:gd name="connsiteY24" fmla="*/ 0 h 878949"/>
              <a:gd name="connsiteX25" fmla="*/ 2039451 w 2299274"/>
              <a:gd name="connsiteY25" fmla="*/ 178951 h 878949"/>
              <a:gd name="connsiteX26" fmla="*/ 1753612 w 2299274"/>
              <a:gd name="connsiteY26" fmla="*/ 247263 h 878949"/>
              <a:gd name="connsiteX27" fmla="*/ 1389013 w 2299274"/>
              <a:gd name="connsiteY27" fmla="*/ 157252 h 878949"/>
              <a:gd name="connsiteX28" fmla="*/ 1244352 w 2299274"/>
              <a:gd name="connsiteY28" fmla="*/ 95369 h 878949"/>
              <a:gd name="connsiteX29" fmla="*/ 1130499 w 2299274"/>
              <a:gd name="connsiteY29" fmla="*/ 67241 h 878949"/>
              <a:gd name="connsiteX30" fmla="*/ 983694 w 2299274"/>
              <a:gd name="connsiteY30" fmla="*/ 76617 h 878949"/>
              <a:gd name="connsiteX31" fmla="*/ 814655 w 2299274"/>
              <a:gd name="connsiteY31" fmla="*/ 85725 h 87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299274" h="878949">
                <a:moveTo>
                  <a:pt x="814655" y="85725"/>
                </a:moveTo>
                <a:cubicBezTo>
                  <a:pt x="805279" y="85725"/>
                  <a:pt x="785187" y="84562"/>
                  <a:pt x="754380" y="82243"/>
                </a:cubicBezTo>
                <a:cubicBezTo>
                  <a:pt x="676209" y="145727"/>
                  <a:pt x="605379" y="194569"/>
                  <a:pt x="541942" y="228779"/>
                </a:cubicBezTo>
                <a:cubicBezTo>
                  <a:pt x="448717" y="279142"/>
                  <a:pt x="361491" y="304324"/>
                  <a:pt x="280213" y="304324"/>
                </a:cubicBezTo>
                <a:cubicBezTo>
                  <a:pt x="273248" y="304324"/>
                  <a:pt x="259961" y="303252"/>
                  <a:pt x="240298" y="301109"/>
                </a:cubicBezTo>
                <a:cubicBezTo>
                  <a:pt x="231725" y="300172"/>
                  <a:pt x="222349" y="299368"/>
                  <a:pt x="212169" y="298698"/>
                </a:cubicBezTo>
                <a:cubicBezTo>
                  <a:pt x="170271" y="449799"/>
                  <a:pt x="99548" y="571063"/>
                  <a:pt x="0" y="662494"/>
                </a:cubicBezTo>
                <a:cubicBezTo>
                  <a:pt x="37129" y="629811"/>
                  <a:pt x="106460" y="606145"/>
                  <a:pt x="207883" y="591503"/>
                </a:cubicBezTo>
                <a:cubicBezTo>
                  <a:pt x="282356" y="580787"/>
                  <a:pt x="369849" y="575429"/>
                  <a:pt x="470416" y="575429"/>
                </a:cubicBezTo>
                <a:cubicBezTo>
                  <a:pt x="564713" y="575429"/>
                  <a:pt x="645616" y="587752"/>
                  <a:pt x="713125" y="612398"/>
                </a:cubicBezTo>
                <a:cubicBezTo>
                  <a:pt x="760970" y="629720"/>
                  <a:pt x="808922" y="656691"/>
                  <a:pt x="856982" y="693301"/>
                </a:cubicBezTo>
                <a:cubicBezTo>
                  <a:pt x="869841" y="703122"/>
                  <a:pt x="888164" y="717588"/>
                  <a:pt x="911899" y="736699"/>
                </a:cubicBezTo>
                <a:cubicBezTo>
                  <a:pt x="932634" y="752773"/>
                  <a:pt x="950744" y="765364"/>
                  <a:pt x="966281" y="774472"/>
                </a:cubicBezTo>
                <a:cubicBezTo>
                  <a:pt x="1008447" y="798941"/>
                  <a:pt x="1054953" y="811173"/>
                  <a:pt x="1105852" y="811173"/>
                </a:cubicBezTo>
                <a:cubicBezTo>
                  <a:pt x="1131731" y="811173"/>
                  <a:pt x="1158520" y="808135"/>
                  <a:pt x="1186219" y="802065"/>
                </a:cubicBezTo>
                <a:cubicBezTo>
                  <a:pt x="1213919" y="795812"/>
                  <a:pt x="1244084" y="792688"/>
                  <a:pt x="1276766" y="792688"/>
                </a:cubicBezTo>
                <a:cubicBezTo>
                  <a:pt x="1329273" y="792688"/>
                  <a:pt x="1378190" y="797152"/>
                  <a:pt x="1423571" y="806083"/>
                </a:cubicBezTo>
                <a:cubicBezTo>
                  <a:pt x="1450895" y="811618"/>
                  <a:pt x="1487703" y="821530"/>
                  <a:pt x="1533941" y="835819"/>
                </a:cubicBezTo>
                <a:cubicBezTo>
                  <a:pt x="1580179" y="850285"/>
                  <a:pt x="1616880" y="860197"/>
                  <a:pt x="1644045" y="865555"/>
                </a:cubicBezTo>
                <a:cubicBezTo>
                  <a:pt x="1689425" y="874486"/>
                  <a:pt x="1738235" y="878949"/>
                  <a:pt x="1790581" y="878949"/>
                </a:cubicBezTo>
                <a:cubicBezTo>
                  <a:pt x="1838105" y="878949"/>
                  <a:pt x="1887932" y="870736"/>
                  <a:pt x="1940064" y="854303"/>
                </a:cubicBezTo>
                <a:cubicBezTo>
                  <a:pt x="1991660" y="838230"/>
                  <a:pt x="2039612" y="815995"/>
                  <a:pt x="2083921" y="787598"/>
                </a:cubicBezTo>
                <a:cubicBezTo>
                  <a:pt x="2129784" y="758131"/>
                  <a:pt x="2166485" y="727055"/>
                  <a:pt x="2194024" y="694373"/>
                </a:cubicBezTo>
                <a:cubicBezTo>
                  <a:pt x="2221777" y="661690"/>
                  <a:pt x="2241869" y="619272"/>
                  <a:pt x="2254300" y="567125"/>
                </a:cubicBezTo>
                <a:cubicBezTo>
                  <a:pt x="2322719" y="357275"/>
                  <a:pt x="2313075" y="168235"/>
                  <a:pt x="2225367" y="0"/>
                </a:cubicBezTo>
                <a:cubicBezTo>
                  <a:pt x="2202168" y="69475"/>
                  <a:pt x="2140178" y="129123"/>
                  <a:pt x="2039451" y="178951"/>
                </a:cubicBezTo>
                <a:cubicBezTo>
                  <a:pt x="1946761" y="224492"/>
                  <a:pt x="1851499" y="247263"/>
                  <a:pt x="1753612" y="247263"/>
                </a:cubicBezTo>
                <a:cubicBezTo>
                  <a:pt x="1651439" y="247263"/>
                  <a:pt x="1529923" y="217260"/>
                  <a:pt x="1389013" y="157252"/>
                </a:cubicBezTo>
                <a:cubicBezTo>
                  <a:pt x="1321504" y="127248"/>
                  <a:pt x="1273284" y="106621"/>
                  <a:pt x="1244352" y="95369"/>
                </a:cubicBezTo>
                <a:cubicBezTo>
                  <a:pt x="1196292" y="76617"/>
                  <a:pt x="1158359" y="67241"/>
                  <a:pt x="1130499" y="67241"/>
                </a:cubicBezTo>
                <a:cubicBezTo>
                  <a:pt x="1103013" y="67241"/>
                  <a:pt x="1054042" y="70364"/>
                  <a:pt x="983694" y="76617"/>
                </a:cubicBezTo>
                <a:cubicBezTo>
                  <a:pt x="913346" y="82687"/>
                  <a:pt x="856982" y="85725"/>
                  <a:pt x="814655" y="85725"/>
                </a:cubicBezTo>
                <a:close/>
              </a:path>
            </a:pathLst>
          </a:custGeom>
          <a:solidFill>
            <a:srgbClr val="F8B8BB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361F400C-C31A-46FE-959C-AD1100C7EF5F}"/>
              </a:ext>
            </a:extLst>
          </p:cNvPr>
          <p:cNvSpPr/>
          <p:nvPr/>
        </p:nvSpPr>
        <p:spPr>
          <a:xfrm>
            <a:off x="6219764" y="1863715"/>
            <a:ext cx="2694583" cy="2502098"/>
          </a:xfrm>
          <a:custGeom>
            <a:avLst/>
            <a:gdLst>
              <a:gd name="connsiteX0" fmla="*/ 2685336 w 2694583"/>
              <a:gd name="connsiteY0" fmla="*/ 1267123 h 2502098"/>
              <a:gd name="connsiteX1" fmla="*/ 2685604 w 2694583"/>
              <a:gd name="connsiteY1" fmla="*/ 1267123 h 2502098"/>
              <a:gd name="connsiteX2" fmla="*/ 2474774 w 2694583"/>
              <a:gd name="connsiteY2" fmla="*/ 849749 h 2502098"/>
              <a:gd name="connsiteX3" fmla="*/ 1752273 w 2694583"/>
              <a:gd name="connsiteY3" fmla="*/ 547568 h 2502098"/>
              <a:gd name="connsiteX4" fmla="*/ 1751469 w 2694583"/>
              <a:gd name="connsiteY4" fmla="*/ 535245 h 2502098"/>
              <a:gd name="connsiteX5" fmla="*/ 1736735 w 2694583"/>
              <a:gd name="connsiteY5" fmla="*/ 397550 h 2502098"/>
              <a:gd name="connsiteX6" fmla="*/ 1699499 w 2694583"/>
              <a:gd name="connsiteY6" fmla="*/ 260658 h 2502098"/>
              <a:gd name="connsiteX7" fmla="*/ 1475810 w 2694583"/>
              <a:gd name="connsiteY7" fmla="*/ 0 h 2502098"/>
              <a:gd name="connsiteX8" fmla="*/ 1147376 w 2694583"/>
              <a:gd name="connsiteY8" fmla="*/ 100191 h 2502098"/>
              <a:gd name="connsiteX9" fmla="*/ 928777 w 2694583"/>
              <a:gd name="connsiteY9" fmla="*/ 237083 h 2502098"/>
              <a:gd name="connsiteX10" fmla="*/ 745272 w 2694583"/>
              <a:gd name="connsiteY10" fmla="*/ 357902 h 2502098"/>
              <a:gd name="connsiteX11" fmla="*/ 521583 w 2694583"/>
              <a:gd name="connsiteY11" fmla="*/ 409873 h 2502098"/>
              <a:gd name="connsiteX12" fmla="*/ 300841 w 2694583"/>
              <a:gd name="connsiteY12" fmla="*/ 367278 h 2502098"/>
              <a:gd name="connsiteX13" fmla="*/ 125373 w 2694583"/>
              <a:gd name="connsiteY13" fmla="*/ 260658 h 2502098"/>
              <a:gd name="connsiteX14" fmla="*/ 0 w 2694583"/>
              <a:gd name="connsiteY14" fmla="*/ 278070 h 2502098"/>
              <a:gd name="connsiteX15" fmla="*/ 59472 w 2694583"/>
              <a:gd name="connsiteY15" fmla="*/ 316111 h 2502098"/>
              <a:gd name="connsiteX16" fmla="*/ 133410 w 2694583"/>
              <a:gd name="connsiteY16" fmla="*/ 453271 h 2502098"/>
              <a:gd name="connsiteX17" fmla="*/ 273517 w 2694583"/>
              <a:gd name="connsiteY17" fmla="*/ 534442 h 2502098"/>
              <a:gd name="connsiteX18" fmla="*/ 508457 w 2694583"/>
              <a:gd name="connsiteY18" fmla="*/ 606236 h 2502098"/>
              <a:gd name="connsiteX19" fmla="*/ 699463 w 2694583"/>
              <a:gd name="connsiteY19" fmla="*/ 644813 h 2502098"/>
              <a:gd name="connsiteX20" fmla="*/ 872520 w 2694583"/>
              <a:gd name="connsiteY20" fmla="*/ 673745 h 2502098"/>
              <a:gd name="connsiteX21" fmla="*/ 1217831 w 2694583"/>
              <a:gd name="connsiteY21" fmla="*/ 773936 h 2502098"/>
              <a:gd name="connsiteX22" fmla="*/ 1476346 w 2694583"/>
              <a:gd name="connsiteY22" fmla="*/ 970032 h 2502098"/>
              <a:gd name="connsiteX23" fmla="*/ 1706196 w 2694583"/>
              <a:gd name="connsiteY23" fmla="*/ 1288554 h 2502098"/>
              <a:gd name="connsiteX24" fmla="*/ 1807458 w 2694583"/>
              <a:gd name="connsiteY24" fmla="*/ 1496705 h 2502098"/>
              <a:gd name="connsiteX25" fmla="*/ 1870412 w 2694583"/>
              <a:gd name="connsiteY25" fmla="*/ 1673513 h 2502098"/>
              <a:gd name="connsiteX26" fmla="*/ 1909256 w 2694583"/>
              <a:gd name="connsiteY26" fmla="*/ 1830764 h 2502098"/>
              <a:gd name="connsiteX27" fmla="*/ 1882200 w 2694583"/>
              <a:gd name="connsiteY27" fmla="*/ 2502098 h 2502098"/>
              <a:gd name="connsiteX28" fmla="*/ 2138571 w 2694583"/>
              <a:gd name="connsiteY28" fmla="*/ 2356098 h 2502098"/>
              <a:gd name="connsiteX29" fmla="*/ 2404587 w 2694583"/>
              <a:gd name="connsiteY29" fmla="*/ 2026325 h 2502098"/>
              <a:gd name="connsiteX30" fmla="*/ 2606040 w 2694583"/>
              <a:gd name="connsiteY30" fmla="*/ 1661458 h 2502098"/>
              <a:gd name="connsiteX31" fmla="*/ 2692033 w 2694583"/>
              <a:gd name="connsiteY31" fmla="*/ 1426786 h 2502098"/>
              <a:gd name="connsiteX32" fmla="*/ 2692837 w 2694583"/>
              <a:gd name="connsiteY32" fmla="*/ 1325523 h 2502098"/>
              <a:gd name="connsiteX33" fmla="*/ 2685336 w 2694583"/>
              <a:gd name="connsiteY33" fmla="*/ 1267123 h 250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694583" h="2502098">
                <a:moveTo>
                  <a:pt x="2685336" y="1267123"/>
                </a:moveTo>
                <a:lnTo>
                  <a:pt x="2685604" y="1267123"/>
                </a:lnTo>
                <a:cubicBezTo>
                  <a:pt x="2660208" y="1095667"/>
                  <a:pt x="2589913" y="956546"/>
                  <a:pt x="2474774" y="849749"/>
                </a:cubicBezTo>
                <a:cubicBezTo>
                  <a:pt x="2317790" y="704193"/>
                  <a:pt x="2076956" y="603467"/>
                  <a:pt x="1752273" y="547568"/>
                </a:cubicBezTo>
                <a:cubicBezTo>
                  <a:pt x="1752005" y="543427"/>
                  <a:pt x="1751737" y="539317"/>
                  <a:pt x="1751469" y="535245"/>
                </a:cubicBezTo>
                <a:cubicBezTo>
                  <a:pt x="1747504" y="478785"/>
                  <a:pt x="1742575" y="432890"/>
                  <a:pt x="1736735" y="397550"/>
                </a:cubicBezTo>
                <a:cubicBezTo>
                  <a:pt x="1728324" y="346650"/>
                  <a:pt x="1715947" y="301018"/>
                  <a:pt x="1699499" y="260658"/>
                </a:cubicBezTo>
                <a:cubicBezTo>
                  <a:pt x="1661297" y="167255"/>
                  <a:pt x="1586716" y="80367"/>
                  <a:pt x="1475810" y="0"/>
                </a:cubicBezTo>
                <a:cubicBezTo>
                  <a:pt x="1354563" y="18929"/>
                  <a:pt x="1245049" y="52330"/>
                  <a:pt x="1147376" y="100191"/>
                </a:cubicBezTo>
                <a:cubicBezTo>
                  <a:pt x="1085064" y="130554"/>
                  <a:pt x="1012198" y="176181"/>
                  <a:pt x="928777" y="237083"/>
                </a:cubicBezTo>
                <a:cubicBezTo>
                  <a:pt x="844498" y="298698"/>
                  <a:pt x="783313" y="338973"/>
                  <a:pt x="745272" y="357902"/>
                </a:cubicBezTo>
                <a:cubicBezTo>
                  <a:pt x="675781" y="392551"/>
                  <a:pt x="601254" y="409873"/>
                  <a:pt x="521583" y="409873"/>
                </a:cubicBezTo>
                <a:cubicBezTo>
                  <a:pt x="441377" y="409873"/>
                  <a:pt x="367814" y="395675"/>
                  <a:pt x="300841" y="367278"/>
                </a:cubicBezTo>
                <a:cubicBezTo>
                  <a:pt x="248871" y="345424"/>
                  <a:pt x="190363" y="309885"/>
                  <a:pt x="125373" y="260658"/>
                </a:cubicBezTo>
                <a:cubicBezTo>
                  <a:pt x="92583" y="278713"/>
                  <a:pt x="50792" y="284516"/>
                  <a:pt x="0" y="278070"/>
                </a:cubicBezTo>
                <a:cubicBezTo>
                  <a:pt x="22449" y="288068"/>
                  <a:pt x="42273" y="300750"/>
                  <a:pt x="59472" y="316111"/>
                </a:cubicBezTo>
                <a:cubicBezTo>
                  <a:pt x="96923" y="349399"/>
                  <a:pt x="121569" y="395117"/>
                  <a:pt x="133410" y="453271"/>
                </a:cubicBezTo>
                <a:cubicBezTo>
                  <a:pt x="175790" y="485664"/>
                  <a:pt x="222510" y="512721"/>
                  <a:pt x="273517" y="534442"/>
                </a:cubicBezTo>
                <a:cubicBezTo>
                  <a:pt x="326398" y="557121"/>
                  <a:pt x="404676" y="581055"/>
                  <a:pt x="508457" y="606236"/>
                </a:cubicBezTo>
                <a:cubicBezTo>
                  <a:pt x="564553" y="619808"/>
                  <a:pt x="628204" y="632667"/>
                  <a:pt x="699463" y="644813"/>
                </a:cubicBezTo>
                <a:cubicBezTo>
                  <a:pt x="739485" y="651601"/>
                  <a:pt x="797136" y="661245"/>
                  <a:pt x="872520" y="673745"/>
                </a:cubicBezTo>
                <a:cubicBezTo>
                  <a:pt x="1004858" y="697143"/>
                  <a:pt x="1119944" y="730538"/>
                  <a:pt x="1217831" y="773936"/>
                </a:cubicBezTo>
                <a:cubicBezTo>
                  <a:pt x="1303181" y="811976"/>
                  <a:pt x="1389388" y="877342"/>
                  <a:pt x="1476346" y="970032"/>
                </a:cubicBezTo>
                <a:cubicBezTo>
                  <a:pt x="1560463" y="1059507"/>
                  <a:pt x="1637080" y="1165683"/>
                  <a:pt x="1706196" y="1288554"/>
                </a:cubicBezTo>
                <a:cubicBezTo>
                  <a:pt x="1744557" y="1356786"/>
                  <a:pt x="1778312" y="1426169"/>
                  <a:pt x="1807458" y="1496705"/>
                </a:cubicBezTo>
                <a:cubicBezTo>
                  <a:pt x="1831568" y="1554859"/>
                  <a:pt x="1852571" y="1613795"/>
                  <a:pt x="1870412" y="1673513"/>
                </a:cubicBezTo>
                <a:cubicBezTo>
                  <a:pt x="1886539" y="1727161"/>
                  <a:pt x="1899452" y="1779576"/>
                  <a:pt x="1909256" y="1830764"/>
                </a:cubicBezTo>
                <a:cubicBezTo>
                  <a:pt x="1941618" y="2097369"/>
                  <a:pt x="1932563" y="2321149"/>
                  <a:pt x="1882200" y="2502098"/>
                </a:cubicBezTo>
                <a:cubicBezTo>
                  <a:pt x="1958923" y="2494448"/>
                  <a:pt x="2044381" y="2445777"/>
                  <a:pt x="2138571" y="2356098"/>
                </a:cubicBezTo>
                <a:cubicBezTo>
                  <a:pt x="2225367" y="2273764"/>
                  <a:pt x="2314040" y="2163844"/>
                  <a:pt x="2404587" y="2026325"/>
                </a:cubicBezTo>
                <a:cubicBezTo>
                  <a:pt x="2484632" y="1904719"/>
                  <a:pt x="2551766" y="1783096"/>
                  <a:pt x="2606040" y="1661458"/>
                </a:cubicBezTo>
                <a:cubicBezTo>
                  <a:pt x="2660476" y="1539787"/>
                  <a:pt x="2689140" y="1461563"/>
                  <a:pt x="2692033" y="1426786"/>
                </a:cubicBezTo>
                <a:cubicBezTo>
                  <a:pt x="2695141" y="1392190"/>
                  <a:pt x="2695409" y="1358436"/>
                  <a:pt x="2692837" y="1325523"/>
                </a:cubicBezTo>
                <a:cubicBezTo>
                  <a:pt x="2690211" y="1292637"/>
                  <a:pt x="2687747" y="1273172"/>
                  <a:pt x="2685336" y="1267123"/>
                </a:cubicBezTo>
                <a:close/>
              </a:path>
            </a:pathLst>
          </a:custGeom>
          <a:solidFill>
            <a:srgbClr val="F6A0A4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62E74650-BE4D-4080-A74D-77F47108193B}"/>
              </a:ext>
            </a:extLst>
          </p:cNvPr>
          <p:cNvSpPr/>
          <p:nvPr/>
        </p:nvSpPr>
        <p:spPr>
          <a:xfrm>
            <a:off x="8101964" y="2564516"/>
            <a:ext cx="1775579" cy="1806922"/>
          </a:xfrm>
          <a:custGeom>
            <a:avLst/>
            <a:gdLst>
              <a:gd name="connsiteX0" fmla="*/ 803404 w 1775579"/>
              <a:gd name="connsiteY0" fmla="*/ 566321 h 1806922"/>
              <a:gd name="connsiteX1" fmla="*/ 803136 w 1775579"/>
              <a:gd name="connsiteY1" fmla="*/ 566321 h 1806922"/>
              <a:gd name="connsiteX2" fmla="*/ 810637 w 1775579"/>
              <a:gd name="connsiteY2" fmla="*/ 624721 h 1806922"/>
              <a:gd name="connsiteX3" fmla="*/ 809834 w 1775579"/>
              <a:gd name="connsiteY3" fmla="*/ 725984 h 1806922"/>
              <a:gd name="connsiteX4" fmla="*/ 723840 w 1775579"/>
              <a:gd name="connsiteY4" fmla="*/ 960656 h 1806922"/>
              <a:gd name="connsiteX5" fmla="*/ 522387 w 1775579"/>
              <a:gd name="connsiteY5" fmla="*/ 1325523 h 1806922"/>
              <a:gd name="connsiteX6" fmla="*/ 256371 w 1775579"/>
              <a:gd name="connsiteY6" fmla="*/ 1655296 h 1806922"/>
              <a:gd name="connsiteX7" fmla="*/ 0 w 1775579"/>
              <a:gd name="connsiteY7" fmla="*/ 1801297 h 1806922"/>
              <a:gd name="connsiteX8" fmla="*/ 28129 w 1775579"/>
              <a:gd name="connsiteY8" fmla="*/ 1803708 h 1806922"/>
              <a:gd name="connsiteX9" fmla="*/ 68044 w 1775579"/>
              <a:gd name="connsiteY9" fmla="*/ 1806922 h 1806922"/>
              <a:gd name="connsiteX10" fmla="*/ 329773 w 1775579"/>
              <a:gd name="connsiteY10" fmla="*/ 1731377 h 1806922"/>
              <a:gd name="connsiteX11" fmla="*/ 542210 w 1775579"/>
              <a:gd name="connsiteY11" fmla="*/ 1584841 h 1806922"/>
              <a:gd name="connsiteX12" fmla="*/ 577572 w 1775579"/>
              <a:gd name="connsiteY12" fmla="*/ 1555641 h 1806922"/>
              <a:gd name="connsiteX13" fmla="*/ 802868 w 1775579"/>
              <a:gd name="connsiteY13" fmla="*/ 1355259 h 1806922"/>
              <a:gd name="connsiteX14" fmla="*/ 996553 w 1775579"/>
              <a:gd name="connsiteY14" fmla="*/ 1206312 h 1806922"/>
              <a:gd name="connsiteX15" fmla="*/ 1238190 w 1775579"/>
              <a:gd name="connsiteY15" fmla="*/ 1039951 h 1806922"/>
              <a:gd name="connsiteX16" fmla="*/ 1447413 w 1775579"/>
              <a:gd name="connsiteY16" fmla="*/ 824032 h 1806922"/>
              <a:gd name="connsiteX17" fmla="*/ 1607076 w 1775579"/>
              <a:gd name="connsiteY17" fmla="*/ 641330 h 1806922"/>
              <a:gd name="connsiteX18" fmla="*/ 1775579 w 1775579"/>
              <a:gd name="connsiteY18" fmla="*/ 550783 h 1806922"/>
              <a:gd name="connsiteX19" fmla="*/ 1490008 w 1775579"/>
              <a:gd name="connsiteY19" fmla="*/ 19824 h 1806922"/>
              <a:gd name="connsiteX20" fmla="*/ 1430268 w 1775579"/>
              <a:gd name="connsiteY20" fmla="*/ 804 h 1806922"/>
              <a:gd name="connsiteX21" fmla="*/ 1408837 w 1775579"/>
              <a:gd name="connsiteY21" fmla="*/ 0 h 1806922"/>
              <a:gd name="connsiteX22" fmla="*/ 1149251 w 1775579"/>
              <a:gd name="connsiteY22" fmla="*/ 79296 h 1806922"/>
              <a:gd name="connsiteX23" fmla="*/ 948600 w 1775579"/>
              <a:gd name="connsiteY23" fmla="*/ 263336 h 1806922"/>
              <a:gd name="connsiteX24" fmla="*/ 824299 w 1775579"/>
              <a:gd name="connsiteY24" fmla="*/ 471756 h 1806922"/>
              <a:gd name="connsiteX25" fmla="*/ 803404 w 1775579"/>
              <a:gd name="connsiteY25" fmla="*/ 566321 h 180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775579" h="1806922">
                <a:moveTo>
                  <a:pt x="803404" y="566321"/>
                </a:moveTo>
                <a:lnTo>
                  <a:pt x="803136" y="566321"/>
                </a:lnTo>
                <a:cubicBezTo>
                  <a:pt x="805547" y="572370"/>
                  <a:pt x="808011" y="591835"/>
                  <a:pt x="810637" y="624721"/>
                </a:cubicBezTo>
                <a:cubicBezTo>
                  <a:pt x="813209" y="657634"/>
                  <a:pt x="812941" y="691388"/>
                  <a:pt x="809834" y="725984"/>
                </a:cubicBezTo>
                <a:cubicBezTo>
                  <a:pt x="806940" y="760761"/>
                  <a:pt x="778276" y="838985"/>
                  <a:pt x="723840" y="960656"/>
                </a:cubicBezTo>
                <a:cubicBezTo>
                  <a:pt x="669566" y="1082294"/>
                  <a:pt x="602432" y="1203917"/>
                  <a:pt x="522387" y="1325523"/>
                </a:cubicBezTo>
                <a:cubicBezTo>
                  <a:pt x="431840" y="1463042"/>
                  <a:pt x="343168" y="1572963"/>
                  <a:pt x="256371" y="1655296"/>
                </a:cubicBezTo>
                <a:cubicBezTo>
                  <a:pt x="162181" y="1744975"/>
                  <a:pt x="76724" y="1793646"/>
                  <a:pt x="0" y="1801297"/>
                </a:cubicBezTo>
                <a:cubicBezTo>
                  <a:pt x="10180" y="1801966"/>
                  <a:pt x="19556" y="1802770"/>
                  <a:pt x="28129" y="1803708"/>
                </a:cubicBezTo>
                <a:cubicBezTo>
                  <a:pt x="47791" y="1805851"/>
                  <a:pt x="61079" y="1806922"/>
                  <a:pt x="68044" y="1806922"/>
                </a:cubicBezTo>
                <a:cubicBezTo>
                  <a:pt x="149322" y="1806922"/>
                  <a:pt x="236548" y="1781741"/>
                  <a:pt x="329773" y="1731377"/>
                </a:cubicBezTo>
                <a:cubicBezTo>
                  <a:pt x="393210" y="1697167"/>
                  <a:pt x="464040" y="1648326"/>
                  <a:pt x="542210" y="1584841"/>
                </a:cubicBezTo>
                <a:cubicBezTo>
                  <a:pt x="553837" y="1575449"/>
                  <a:pt x="565624" y="1565714"/>
                  <a:pt x="577572" y="1555641"/>
                </a:cubicBezTo>
                <a:cubicBezTo>
                  <a:pt x="630453" y="1510994"/>
                  <a:pt x="705516" y="1444199"/>
                  <a:pt x="802868" y="1355259"/>
                </a:cubicBezTo>
                <a:cubicBezTo>
                  <a:pt x="885218" y="1282216"/>
                  <a:pt x="949780" y="1232565"/>
                  <a:pt x="996553" y="1206312"/>
                </a:cubicBezTo>
                <a:cubicBezTo>
                  <a:pt x="1069258" y="1165951"/>
                  <a:pt x="1149787" y="1110498"/>
                  <a:pt x="1238190" y="1039951"/>
                </a:cubicBezTo>
                <a:cubicBezTo>
                  <a:pt x="1345721" y="954226"/>
                  <a:pt x="1415427" y="882255"/>
                  <a:pt x="1447413" y="824032"/>
                </a:cubicBezTo>
                <a:cubicBezTo>
                  <a:pt x="1485828" y="753844"/>
                  <a:pt x="1539032" y="692942"/>
                  <a:pt x="1607076" y="641330"/>
                </a:cubicBezTo>
                <a:cubicBezTo>
                  <a:pt x="1662261" y="599363"/>
                  <a:pt x="1718411" y="569177"/>
                  <a:pt x="1775579" y="550783"/>
                </a:cubicBezTo>
                <a:cubicBezTo>
                  <a:pt x="1711339" y="357655"/>
                  <a:pt x="1616131" y="180671"/>
                  <a:pt x="1490008" y="19824"/>
                </a:cubicBezTo>
                <a:cubicBezTo>
                  <a:pt x="1457861" y="7860"/>
                  <a:pt x="1437930" y="1516"/>
                  <a:pt x="1430268" y="804"/>
                </a:cubicBezTo>
                <a:cubicBezTo>
                  <a:pt x="1424749" y="268"/>
                  <a:pt x="1417570" y="0"/>
                  <a:pt x="1408837" y="0"/>
                </a:cubicBezTo>
                <a:cubicBezTo>
                  <a:pt x="1320808" y="0"/>
                  <a:pt x="1234279" y="26430"/>
                  <a:pt x="1149251" y="79296"/>
                </a:cubicBezTo>
                <a:cubicBezTo>
                  <a:pt x="1076545" y="124478"/>
                  <a:pt x="1009680" y="185825"/>
                  <a:pt x="948600" y="263336"/>
                </a:cubicBezTo>
                <a:cubicBezTo>
                  <a:pt x="895183" y="331022"/>
                  <a:pt x="853767" y="400497"/>
                  <a:pt x="824299" y="471756"/>
                </a:cubicBezTo>
                <a:cubicBezTo>
                  <a:pt x="812619" y="500034"/>
                  <a:pt x="805654" y="531559"/>
                  <a:pt x="803404" y="566321"/>
                </a:cubicBezTo>
                <a:close/>
              </a:path>
            </a:pathLst>
          </a:custGeom>
          <a:solidFill>
            <a:srgbClr val="FACFD1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883BBDC0-419A-4C57-9435-D959E83DCFE6}"/>
              </a:ext>
            </a:extLst>
          </p:cNvPr>
          <p:cNvSpPr/>
          <p:nvPr/>
        </p:nvSpPr>
        <p:spPr>
          <a:xfrm>
            <a:off x="5121145" y="707598"/>
            <a:ext cx="1985069" cy="1436730"/>
          </a:xfrm>
          <a:custGeom>
            <a:avLst/>
            <a:gdLst>
              <a:gd name="connsiteX0" fmla="*/ 1473666 w 1985069"/>
              <a:gd name="connsiteY0" fmla="*/ 41959 h 1436730"/>
              <a:gd name="connsiteX1" fmla="*/ 1394371 w 1985069"/>
              <a:gd name="connsiteY1" fmla="*/ 41155 h 1436730"/>
              <a:gd name="connsiteX2" fmla="*/ 1192381 w 1985069"/>
              <a:gd name="connsiteY2" fmla="*/ 60176 h 1436730"/>
              <a:gd name="connsiteX3" fmla="*/ 654993 w 1985069"/>
              <a:gd name="connsiteY3" fmla="*/ 60176 h 1436730"/>
              <a:gd name="connsiteX4" fmla="*/ 0 w 1985069"/>
              <a:gd name="connsiteY4" fmla="*/ 2579 h 1436730"/>
              <a:gd name="connsiteX5" fmla="*/ 266819 w 1985069"/>
              <a:gd name="connsiteY5" fmla="*/ 741689 h 1436730"/>
              <a:gd name="connsiteX6" fmla="*/ 382012 w 1985069"/>
              <a:gd name="connsiteY6" fmla="*/ 1430704 h 1436730"/>
              <a:gd name="connsiteX7" fmla="*/ 390853 w 1985069"/>
              <a:gd name="connsiteY7" fmla="*/ 1430704 h 1436730"/>
              <a:gd name="connsiteX8" fmla="*/ 486489 w 1985069"/>
              <a:gd name="connsiteY8" fmla="*/ 1430972 h 1436730"/>
              <a:gd name="connsiteX9" fmla="*/ 623917 w 1985069"/>
              <a:gd name="connsiteY9" fmla="*/ 1419989 h 1436730"/>
              <a:gd name="connsiteX10" fmla="*/ 945654 w 1985069"/>
              <a:gd name="connsiteY10" fmla="*/ 1406326 h 1436730"/>
              <a:gd name="connsiteX11" fmla="*/ 1098619 w 1985069"/>
              <a:gd name="connsiteY11" fmla="*/ 1434187 h 1436730"/>
              <a:gd name="connsiteX12" fmla="*/ 1223992 w 1985069"/>
              <a:gd name="connsiteY12" fmla="*/ 1416774 h 1436730"/>
              <a:gd name="connsiteX13" fmla="*/ 1253192 w 1985069"/>
              <a:gd name="connsiteY13" fmla="*/ 1395343 h 1436730"/>
              <a:gd name="connsiteX14" fmla="*/ 1356866 w 1985069"/>
              <a:gd name="connsiteY14" fmla="*/ 1256575 h 1436730"/>
              <a:gd name="connsiteX15" fmla="*/ 1417142 w 1985069"/>
              <a:gd name="connsiteY15" fmla="*/ 1142990 h 1436730"/>
              <a:gd name="connsiteX16" fmla="*/ 1473935 w 1985069"/>
              <a:gd name="connsiteY16" fmla="*/ 1005562 h 1436730"/>
              <a:gd name="connsiteX17" fmla="*/ 1525369 w 1985069"/>
              <a:gd name="connsiteY17" fmla="*/ 868670 h 1436730"/>
              <a:gd name="connsiteX18" fmla="*/ 1615113 w 1985069"/>
              <a:gd name="connsiteY18" fmla="*/ 759102 h 1436730"/>
              <a:gd name="connsiteX19" fmla="*/ 1726556 w 1985069"/>
              <a:gd name="connsiteY19" fmla="*/ 652750 h 1436730"/>
              <a:gd name="connsiteX20" fmla="*/ 1844159 w 1985069"/>
              <a:gd name="connsiteY20" fmla="*/ 496034 h 1436730"/>
              <a:gd name="connsiteX21" fmla="*/ 1985070 w 1985069"/>
              <a:gd name="connsiteY21" fmla="*/ 149651 h 1436730"/>
              <a:gd name="connsiteX22" fmla="*/ 1588859 w 1985069"/>
              <a:gd name="connsiteY22" fmla="*/ 51067 h 1436730"/>
              <a:gd name="connsiteX23" fmla="*/ 1473666 w 1985069"/>
              <a:gd name="connsiteY23" fmla="*/ 41959 h 143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85069" h="1436730">
                <a:moveTo>
                  <a:pt x="1473666" y="41959"/>
                </a:moveTo>
                <a:cubicBezTo>
                  <a:pt x="1447253" y="40887"/>
                  <a:pt x="1420785" y="40620"/>
                  <a:pt x="1394371" y="41155"/>
                </a:cubicBezTo>
                <a:cubicBezTo>
                  <a:pt x="1325952" y="42227"/>
                  <a:pt x="1258657" y="48565"/>
                  <a:pt x="1192381" y="60176"/>
                </a:cubicBezTo>
                <a:cubicBezTo>
                  <a:pt x="995214" y="-18225"/>
                  <a:pt x="816086" y="-18225"/>
                  <a:pt x="654993" y="60176"/>
                </a:cubicBezTo>
                <a:cubicBezTo>
                  <a:pt x="423433" y="11752"/>
                  <a:pt x="205102" y="-7445"/>
                  <a:pt x="0" y="2579"/>
                </a:cubicBezTo>
                <a:cubicBezTo>
                  <a:pt x="194826" y="155448"/>
                  <a:pt x="283766" y="401817"/>
                  <a:pt x="266819" y="741689"/>
                </a:cubicBezTo>
                <a:cubicBezTo>
                  <a:pt x="525864" y="1042648"/>
                  <a:pt x="564258" y="1272322"/>
                  <a:pt x="382012" y="1430704"/>
                </a:cubicBezTo>
                <a:cubicBezTo>
                  <a:pt x="384975" y="1430784"/>
                  <a:pt x="387922" y="1430784"/>
                  <a:pt x="390853" y="1430704"/>
                </a:cubicBezTo>
                <a:cubicBezTo>
                  <a:pt x="424842" y="1430886"/>
                  <a:pt x="456721" y="1430977"/>
                  <a:pt x="486489" y="1430972"/>
                </a:cubicBezTo>
                <a:cubicBezTo>
                  <a:pt x="517506" y="1428727"/>
                  <a:pt x="563315" y="1425062"/>
                  <a:pt x="623917" y="1419989"/>
                </a:cubicBezTo>
                <a:cubicBezTo>
                  <a:pt x="732858" y="1410880"/>
                  <a:pt x="840105" y="1406326"/>
                  <a:pt x="945654" y="1406326"/>
                </a:cubicBezTo>
                <a:cubicBezTo>
                  <a:pt x="1005817" y="1406326"/>
                  <a:pt x="1056829" y="1415611"/>
                  <a:pt x="1098619" y="1434187"/>
                </a:cubicBezTo>
                <a:cubicBezTo>
                  <a:pt x="1149412" y="1440632"/>
                  <a:pt x="1191203" y="1434830"/>
                  <a:pt x="1223992" y="1416774"/>
                </a:cubicBezTo>
                <a:cubicBezTo>
                  <a:pt x="1234762" y="1410987"/>
                  <a:pt x="1244513" y="1403840"/>
                  <a:pt x="1253192" y="1395343"/>
                </a:cubicBezTo>
                <a:cubicBezTo>
                  <a:pt x="1289090" y="1361063"/>
                  <a:pt x="1323648" y="1314809"/>
                  <a:pt x="1356866" y="1256575"/>
                </a:cubicBezTo>
                <a:cubicBezTo>
                  <a:pt x="1383013" y="1211666"/>
                  <a:pt x="1403104" y="1173808"/>
                  <a:pt x="1417142" y="1142990"/>
                </a:cubicBezTo>
                <a:cubicBezTo>
                  <a:pt x="1437877" y="1097089"/>
                  <a:pt x="1456789" y="1051280"/>
                  <a:pt x="1473935" y="1005562"/>
                </a:cubicBezTo>
                <a:cubicBezTo>
                  <a:pt x="1495205" y="941804"/>
                  <a:pt x="1512350" y="896171"/>
                  <a:pt x="1525369" y="868670"/>
                </a:cubicBezTo>
                <a:cubicBezTo>
                  <a:pt x="1546962" y="823128"/>
                  <a:pt x="1576912" y="786604"/>
                  <a:pt x="1615113" y="759102"/>
                </a:cubicBezTo>
                <a:cubicBezTo>
                  <a:pt x="1648331" y="734992"/>
                  <a:pt x="1685461" y="699539"/>
                  <a:pt x="1726556" y="652750"/>
                </a:cubicBezTo>
                <a:cubicBezTo>
                  <a:pt x="1768185" y="604888"/>
                  <a:pt x="1807351" y="552650"/>
                  <a:pt x="1844159" y="496034"/>
                </a:cubicBezTo>
                <a:cubicBezTo>
                  <a:pt x="1931492" y="361194"/>
                  <a:pt x="1978479" y="245733"/>
                  <a:pt x="1985070" y="149651"/>
                </a:cubicBezTo>
                <a:cubicBezTo>
                  <a:pt x="1849892" y="99572"/>
                  <a:pt x="1717822" y="66712"/>
                  <a:pt x="1588859" y="51067"/>
                </a:cubicBezTo>
                <a:cubicBezTo>
                  <a:pt x="1550283" y="46781"/>
                  <a:pt x="1511868" y="43743"/>
                  <a:pt x="1473666" y="41959"/>
                </a:cubicBezTo>
                <a:close/>
              </a:path>
            </a:pathLst>
          </a:custGeom>
          <a:solidFill>
            <a:srgbClr val="FACFD1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9CC56923-649D-4AEA-8D48-4736AA4ED6A2}"/>
              </a:ext>
            </a:extLst>
          </p:cNvPr>
          <p:cNvSpPr/>
          <p:nvPr/>
        </p:nvSpPr>
        <p:spPr>
          <a:xfrm>
            <a:off x="8644175" y="3115300"/>
            <a:ext cx="1475430" cy="1199078"/>
          </a:xfrm>
          <a:custGeom>
            <a:avLst/>
            <a:gdLst>
              <a:gd name="connsiteX0" fmla="*/ 0 w 1475430"/>
              <a:gd name="connsiteY0" fmla="*/ 1034058 h 1199078"/>
              <a:gd name="connsiteX1" fmla="*/ 60275 w 1475430"/>
              <a:gd name="connsiteY1" fmla="*/ 1037540 h 1199078"/>
              <a:gd name="connsiteX2" fmla="*/ 229315 w 1475430"/>
              <a:gd name="connsiteY2" fmla="*/ 1028432 h 1199078"/>
              <a:gd name="connsiteX3" fmla="*/ 376119 w 1475430"/>
              <a:gd name="connsiteY3" fmla="*/ 1019056 h 1199078"/>
              <a:gd name="connsiteX4" fmla="*/ 489972 w 1475430"/>
              <a:gd name="connsiteY4" fmla="*/ 1047185 h 1199078"/>
              <a:gd name="connsiteX5" fmla="*/ 634633 w 1475430"/>
              <a:gd name="connsiteY5" fmla="*/ 1109067 h 1199078"/>
              <a:gd name="connsiteX6" fmla="*/ 999232 w 1475430"/>
              <a:gd name="connsiteY6" fmla="*/ 1199078 h 1199078"/>
              <a:gd name="connsiteX7" fmla="*/ 1285071 w 1475430"/>
              <a:gd name="connsiteY7" fmla="*/ 1130766 h 1199078"/>
              <a:gd name="connsiteX8" fmla="*/ 1470988 w 1475430"/>
              <a:gd name="connsiteY8" fmla="*/ 951815 h 1199078"/>
              <a:gd name="connsiteX9" fmla="*/ 1404015 w 1475430"/>
              <a:gd name="connsiteY9" fmla="*/ 386298 h 1199078"/>
              <a:gd name="connsiteX10" fmla="*/ 1286411 w 1475430"/>
              <a:gd name="connsiteY10" fmla="*/ 193417 h 1199078"/>
              <a:gd name="connsiteX11" fmla="*/ 1233369 w 1475430"/>
              <a:gd name="connsiteY11" fmla="*/ 0 h 1199078"/>
              <a:gd name="connsiteX12" fmla="*/ 1064865 w 1475430"/>
              <a:gd name="connsiteY12" fmla="*/ 90547 h 1199078"/>
              <a:gd name="connsiteX13" fmla="*/ 905203 w 1475430"/>
              <a:gd name="connsiteY13" fmla="*/ 273248 h 1199078"/>
              <a:gd name="connsiteX14" fmla="*/ 695980 w 1475430"/>
              <a:gd name="connsiteY14" fmla="*/ 489168 h 1199078"/>
              <a:gd name="connsiteX15" fmla="*/ 454343 w 1475430"/>
              <a:gd name="connsiteY15" fmla="*/ 655528 h 1199078"/>
              <a:gd name="connsiteX16" fmla="*/ 260658 w 1475430"/>
              <a:gd name="connsiteY16" fmla="*/ 804475 h 1199078"/>
              <a:gd name="connsiteX17" fmla="*/ 35361 w 1475430"/>
              <a:gd name="connsiteY17" fmla="*/ 1004858 h 1199078"/>
              <a:gd name="connsiteX18" fmla="*/ 0 w 1475430"/>
              <a:gd name="connsiteY18" fmla="*/ 1034058 h 119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75430" h="1199078">
                <a:moveTo>
                  <a:pt x="0" y="1034058"/>
                </a:moveTo>
                <a:cubicBezTo>
                  <a:pt x="30807" y="1036378"/>
                  <a:pt x="50899" y="1037540"/>
                  <a:pt x="60275" y="1037540"/>
                </a:cubicBezTo>
                <a:cubicBezTo>
                  <a:pt x="102602" y="1037540"/>
                  <a:pt x="158967" y="1034503"/>
                  <a:pt x="229315" y="1028432"/>
                </a:cubicBezTo>
                <a:cubicBezTo>
                  <a:pt x="299663" y="1022179"/>
                  <a:pt x="348633" y="1019056"/>
                  <a:pt x="376119" y="1019056"/>
                </a:cubicBezTo>
                <a:cubicBezTo>
                  <a:pt x="403979" y="1019056"/>
                  <a:pt x="441912" y="1028432"/>
                  <a:pt x="489972" y="1047185"/>
                </a:cubicBezTo>
                <a:cubicBezTo>
                  <a:pt x="518904" y="1058436"/>
                  <a:pt x="567124" y="1079063"/>
                  <a:pt x="634633" y="1109067"/>
                </a:cubicBezTo>
                <a:cubicBezTo>
                  <a:pt x="775543" y="1169075"/>
                  <a:pt x="897059" y="1199078"/>
                  <a:pt x="999232" y="1199078"/>
                </a:cubicBezTo>
                <a:cubicBezTo>
                  <a:pt x="1097119" y="1199078"/>
                  <a:pt x="1192382" y="1176308"/>
                  <a:pt x="1285071" y="1130766"/>
                </a:cubicBezTo>
                <a:cubicBezTo>
                  <a:pt x="1385798" y="1080939"/>
                  <a:pt x="1447788" y="1021290"/>
                  <a:pt x="1470988" y="951815"/>
                </a:cubicBezTo>
                <a:cubicBezTo>
                  <a:pt x="1485829" y="723749"/>
                  <a:pt x="1463487" y="535245"/>
                  <a:pt x="1404015" y="386298"/>
                </a:cubicBezTo>
                <a:cubicBezTo>
                  <a:pt x="1374172" y="312360"/>
                  <a:pt x="1335006" y="248067"/>
                  <a:pt x="1286411" y="193417"/>
                </a:cubicBezTo>
                <a:cubicBezTo>
                  <a:pt x="1272052" y="127280"/>
                  <a:pt x="1254371" y="62809"/>
                  <a:pt x="1233369" y="0"/>
                </a:cubicBezTo>
                <a:cubicBezTo>
                  <a:pt x="1176201" y="18393"/>
                  <a:pt x="1120051" y="48579"/>
                  <a:pt x="1064865" y="90547"/>
                </a:cubicBezTo>
                <a:cubicBezTo>
                  <a:pt x="996821" y="142159"/>
                  <a:pt x="943618" y="203061"/>
                  <a:pt x="905203" y="273248"/>
                </a:cubicBezTo>
                <a:cubicBezTo>
                  <a:pt x="873216" y="331472"/>
                  <a:pt x="803511" y="403443"/>
                  <a:pt x="695980" y="489168"/>
                </a:cubicBezTo>
                <a:cubicBezTo>
                  <a:pt x="607576" y="559715"/>
                  <a:pt x="527048" y="615168"/>
                  <a:pt x="454343" y="655528"/>
                </a:cubicBezTo>
                <a:cubicBezTo>
                  <a:pt x="407569" y="681782"/>
                  <a:pt x="343007" y="731432"/>
                  <a:pt x="260658" y="804475"/>
                </a:cubicBezTo>
                <a:cubicBezTo>
                  <a:pt x="163306" y="893415"/>
                  <a:pt x="88243" y="960211"/>
                  <a:pt x="35361" y="1004858"/>
                </a:cubicBezTo>
                <a:cubicBezTo>
                  <a:pt x="23414" y="1014930"/>
                  <a:pt x="11627" y="1024666"/>
                  <a:pt x="0" y="1034058"/>
                </a:cubicBezTo>
                <a:close/>
              </a:path>
            </a:pathLst>
          </a:custGeom>
          <a:solidFill>
            <a:srgbClr val="FDE7E8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9B12469F-F7C5-48CC-82BF-EAEBACA38693}"/>
              </a:ext>
            </a:extLst>
          </p:cNvPr>
          <p:cNvSpPr/>
          <p:nvPr/>
        </p:nvSpPr>
        <p:spPr>
          <a:xfrm>
            <a:off x="7695574" y="1301412"/>
            <a:ext cx="1896397" cy="1829424"/>
          </a:xfrm>
          <a:custGeom>
            <a:avLst/>
            <a:gdLst>
              <a:gd name="connsiteX0" fmla="*/ 566052 w 1896397"/>
              <a:gd name="connsiteY0" fmla="*/ 39380 h 1829424"/>
              <a:gd name="connsiteX1" fmla="*/ 575697 w 1896397"/>
              <a:gd name="connsiteY1" fmla="*/ 88940 h 1829424"/>
              <a:gd name="connsiteX2" fmla="*/ 441216 w 1896397"/>
              <a:gd name="connsiteY2" fmla="*/ 417106 h 1829424"/>
              <a:gd name="connsiteX3" fmla="*/ 0 w 1896397"/>
              <a:gd name="connsiteY3" fmla="*/ 562303 h 1829424"/>
              <a:gd name="connsiteX4" fmla="*/ 223689 w 1896397"/>
              <a:gd name="connsiteY4" fmla="*/ 822960 h 1829424"/>
              <a:gd name="connsiteX5" fmla="*/ 260925 w 1896397"/>
              <a:gd name="connsiteY5" fmla="*/ 959852 h 1829424"/>
              <a:gd name="connsiteX6" fmla="*/ 275659 w 1896397"/>
              <a:gd name="connsiteY6" fmla="*/ 1097548 h 1829424"/>
              <a:gd name="connsiteX7" fmla="*/ 276463 w 1896397"/>
              <a:gd name="connsiteY7" fmla="*/ 1109871 h 1829424"/>
              <a:gd name="connsiteX8" fmla="*/ 998964 w 1896397"/>
              <a:gd name="connsiteY8" fmla="*/ 1412052 h 1829424"/>
              <a:gd name="connsiteX9" fmla="*/ 1209794 w 1896397"/>
              <a:gd name="connsiteY9" fmla="*/ 1829425 h 1829424"/>
              <a:gd name="connsiteX10" fmla="*/ 1230689 w 1896397"/>
              <a:gd name="connsiteY10" fmla="*/ 1734860 h 1829424"/>
              <a:gd name="connsiteX11" fmla="*/ 1354990 w 1896397"/>
              <a:gd name="connsiteY11" fmla="*/ 1526441 h 1829424"/>
              <a:gd name="connsiteX12" fmla="*/ 1555641 w 1896397"/>
              <a:gd name="connsiteY12" fmla="*/ 1342400 h 1829424"/>
              <a:gd name="connsiteX13" fmla="*/ 1815227 w 1896397"/>
              <a:gd name="connsiteY13" fmla="*/ 1263104 h 1829424"/>
              <a:gd name="connsiteX14" fmla="*/ 1836658 w 1896397"/>
              <a:gd name="connsiteY14" fmla="*/ 1263908 h 1829424"/>
              <a:gd name="connsiteX15" fmla="*/ 1896398 w 1896397"/>
              <a:gd name="connsiteY15" fmla="*/ 1282928 h 1829424"/>
              <a:gd name="connsiteX16" fmla="*/ 1869073 w 1896397"/>
              <a:gd name="connsiteY16" fmla="*/ 1248906 h 1829424"/>
              <a:gd name="connsiteX17" fmla="*/ 1489739 w 1896397"/>
              <a:gd name="connsiteY17" fmla="*/ 894487 h 1829424"/>
              <a:gd name="connsiteX18" fmla="*/ 724108 w 1896397"/>
              <a:gd name="connsiteY18" fmla="*/ 187523 h 1829424"/>
              <a:gd name="connsiteX19" fmla="*/ 557213 w 1896397"/>
              <a:gd name="connsiteY19" fmla="*/ 0 h 1829424"/>
              <a:gd name="connsiteX20" fmla="*/ 566052 w 1896397"/>
              <a:gd name="connsiteY20" fmla="*/ 39380 h 182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896397" h="1829424">
                <a:moveTo>
                  <a:pt x="566052" y="39380"/>
                </a:moveTo>
                <a:cubicBezTo>
                  <a:pt x="572482" y="55812"/>
                  <a:pt x="575697" y="72330"/>
                  <a:pt x="575697" y="88940"/>
                </a:cubicBezTo>
                <a:cubicBezTo>
                  <a:pt x="575697" y="237528"/>
                  <a:pt x="530852" y="346918"/>
                  <a:pt x="441216" y="417106"/>
                </a:cubicBezTo>
                <a:cubicBezTo>
                  <a:pt x="354794" y="484791"/>
                  <a:pt x="207722" y="533193"/>
                  <a:pt x="0" y="562303"/>
                </a:cubicBezTo>
                <a:cubicBezTo>
                  <a:pt x="110906" y="642670"/>
                  <a:pt x="185487" y="729557"/>
                  <a:pt x="223689" y="822960"/>
                </a:cubicBezTo>
                <a:cubicBezTo>
                  <a:pt x="240137" y="863320"/>
                  <a:pt x="252514" y="908953"/>
                  <a:pt x="260925" y="959852"/>
                </a:cubicBezTo>
                <a:cubicBezTo>
                  <a:pt x="266765" y="995192"/>
                  <a:pt x="271694" y="1041087"/>
                  <a:pt x="275659" y="1097548"/>
                </a:cubicBezTo>
                <a:cubicBezTo>
                  <a:pt x="275927" y="1101620"/>
                  <a:pt x="276195" y="1105729"/>
                  <a:pt x="276463" y="1109871"/>
                </a:cubicBezTo>
                <a:cubicBezTo>
                  <a:pt x="601146" y="1165769"/>
                  <a:pt x="841980" y="1266496"/>
                  <a:pt x="998964" y="1412052"/>
                </a:cubicBezTo>
                <a:cubicBezTo>
                  <a:pt x="1114103" y="1518849"/>
                  <a:pt x="1184398" y="1657970"/>
                  <a:pt x="1209794" y="1829425"/>
                </a:cubicBezTo>
                <a:cubicBezTo>
                  <a:pt x="1212044" y="1794664"/>
                  <a:pt x="1219009" y="1763138"/>
                  <a:pt x="1230689" y="1734860"/>
                </a:cubicBezTo>
                <a:cubicBezTo>
                  <a:pt x="1260157" y="1663601"/>
                  <a:pt x="1301573" y="1594126"/>
                  <a:pt x="1354990" y="1526441"/>
                </a:cubicBezTo>
                <a:cubicBezTo>
                  <a:pt x="1416070" y="1448929"/>
                  <a:pt x="1482935" y="1387582"/>
                  <a:pt x="1555641" y="1342400"/>
                </a:cubicBezTo>
                <a:cubicBezTo>
                  <a:pt x="1640669" y="1289535"/>
                  <a:pt x="1727198" y="1263104"/>
                  <a:pt x="1815227" y="1263104"/>
                </a:cubicBezTo>
                <a:cubicBezTo>
                  <a:pt x="1823960" y="1263104"/>
                  <a:pt x="1831139" y="1263372"/>
                  <a:pt x="1836658" y="1263908"/>
                </a:cubicBezTo>
                <a:cubicBezTo>
                  <a:pt x="1844320" y="1264621"/>
                  <a:pt x="1864251" y="1270964"/>
                  <a:pt x="1896398" y="1282928"/>
                </a:cubicBezTo>
                <a:cubicBezTo>
                  <a:pt x="1887450" y="1271505"/>
                  <a:pt x="1878342" y="1260163"/>
                  <a:pt x="1869073" y="1248906"/>
                </a:cubicBezTo>
                <a:cubicBezTo>
                  <a:pt x="1762988" y="1120319"/>
                  <a:pt x="1636544" y="1002179"/>
                  <a:pt x="1489739" y="894487"/>
                </a:cubicBezTo>
                <a:cubicBezTo>
                  <a:pt x="1378297" y="613561"/>
                  <a:pt x="1123105" y="377903"/>
                  <a:pt x="724108" y="187523"/>
                </a:cubicBezTo>
                <a:cubicBezTo>
                  <a:pt x="676370" y="117625"/>
                  <a:pt x="620702" y="55121"/>
                  <a:pt x="557213" y="0"/>
                </a:cubicBezTo>
                <a:cubicBezTo>
                  <a:pt x="557587" y="12559"/>
                  <a:pt x="560534" y="25685"/>
                  <a:pt x="566052" y="39380"/>
                </a:cubicBezTo>
                <a:close/>
              </a:path>
            </a:pathLst>
          </a:custGeom>
          <a:solidFill>
            <a:srgbClr val="F8B8BB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90876B65-DC7B-4F84-8C7F-5EC1391759AF}"/>
              </a:ext>
            </a:extLst>
          </p:cNvPr>
          <p:cNvSpPr/>
          <p:nvPr/>
        </p:nvSpPr>
        <p:spPr>
          <a:xfrm>
            <a:off x="6345137" y="1003786"/>
            <a:ext cx="1926133" cy="1269801"/>
          </a:xfrm>
          <a:custGeom>
            <a:avLst/>
            <a:gdLst>
              <a:gd name="connsiteX0" fmla="*/ 1926134 w 1926133"/>
              <a:gd name="connsiteY0" fmla="*/ 386566 h 1269801"/>
              <a:gd name="connsiteX1" fmla="*/ 1916489 w 1926133"/>
              <a:gd name="connsiteY1" fmla="*/ 337006 h 1269801"/>
              <a:gd name="connsiteX2" fmla="*/ 1907650 w 1926133"/>
              <a:gd name="connsiteY2" fmla="*/ 297626 h 1269801"/>
              <a:gd name="connsiteX3" fmla="*/ 1080135 w 1926133"/>
              <a:gd name="connsiteY3" fmla="*/ 0 h 1269801"/>
              <a:gd name="connsiteX4" fmla="*/ 1198811 w 1926133"/>
              <a:gd name="connsiteY4" fmla="*/ 193149 h 1269801"/>
              <a:gd name="connsiteX5" fmla="*/ 1245156 w 1926133"/>
              <a:gd name="connsiteY5" fmla="*/ 391656 h 1269801"/>
              <a:gd name="connsiteX6" fmla="*/ 1203097 w 1926133"/>
              <a:gd name="connsiteY6" fmla="*/ 502027 h 1269801"/>
              <a:gd name="connsiteX7" fmla="*/ 1090047 w 1926133"/>
              <a:gd name="connsiteY7" fmla="*/ 560159 h 1269801"/>
              <a:gd name="connsiteX8" fmla="*/ 946993 w 1926133"/>
              <a:gd name="connsiteY8" fmla="*/ 625525 h 1269801"/>
              <a:gd name="connsiteX9" fmla="*/ 815727 w 1926133"/>
              <a:gd name="connsiteY9" fmla="*/ 728127 h 1269801"/>
              <a:gd name="connsiteX10" fmla="*/ 697319 w 1926133"/>
              <a:gd name="connsiteY10" fmla="*/ 858589 h 1269801"/>
              <a:gd name="connsiteX11" fmla="*/ 598200 w 1926133"/>
              <a:gd name="connsiteY11" fmla="*/ 951548 h 1269801"/>
              <a:gd name="connsiteX12" fmla="*/ 493990 w 1926133"/>
              <a:gd name="connsiteY12" fmla="*/ 1007001 h 1269801"/>
              <a:gd name="connsiteX13" fmla="*/ 359509 w 1926133"/>
              <a:gd name="connsiteY13" fmla="*/ 1025485 h 1269801"/>
              <a:gd name="connsiteX14" fmla="*/ 261193 w 1926133"/>
              <a:gd name="connsiteY14" fmla="*/ 1014502 h 1269801"/>
              <a:gd name="connsiteX15" fmla="*/ 173593 w 1926133"/>
              <a:gd name="connsiteY15" fmla="*/ 979944 h 1269801"/>
              <a:gd name="connsiteX16" fmla="*/ 172254 w 1926133"/>
              <a:gd name="connsiteY16" fmla="*/ 979408 h 1269801"/>
              <a:gd name="connsiteX17" fmla="*/ 146269 w 1926133"/>
              <a:gd name="connsiteY17" fmla="*/ 967621 h 1269801"/>
              <a:gd name="connsiteX18" fmla="*/ 137428 w 1926133"/>
              <a:gd name="connsiteY18" fmla="*/ 962531 h 1269801"/>
              <a:gd name="connsiteX19" fmla="*/ 132874 w 1926133"/>
              <a:gd name="connsiteY19" fmla="*/ 960388 h 1269801"/>
              <a:gd name="connsiteX20" fmla="*/ 29200 w 1926133"/>
              <a:gd name="connsiteY20" fmla="*/ 1099155 h 1269801"/>
              <a:gd name="connsiteX21" fmla="*/ 0 w 1926133"/>
              <a:gd name="connsiteY21" fmla="*/ 1120587 h 1269801"/>
              <a:gd name="connsiteX22" fmla="*/ 175468 w 1926133"/>
              <a:gd name="connsiteY22" fmla="*/ 1227207 h 1269801"/>
              <a:gd name="connsiteX23" fmla="*/ 396210 w 1926133"/>
              <a:gd name="connsiteY23" fmla="*/ 1269802 h 1269801"/>
              <a:gd name="connsiteX24" fmla="*/ 619899 w 1926133"/>
              <a:gd name="connsiteY24" fmla="*/ 1217831 h 1269801"/>
              <a:gd name="connsiteX25" fmla="*/ 803404 w 1926133"/>
              <a:gd name="connsiteY25" fmla="*/ 1097012 h 1269801"/>
              <a:gd name="connsiteX26" fmla="*/ 1022003 w 1926133"/>
              <a:gd name="connsiteY26" fmla="*/ 960120 h 1269801"/>
              <a:gd name="connsiteX27" fmla="*/ 1350437 w 1926133"/>
              <a:gd name="connsiteY27" fmla="*/ 859929 h 1269801"/>
              <a:gd name="connsiteX28" fmla="*/ 1791653 w 1926133"/>
              <a:gd name="connsiteY28" fmla="*/ 714732 h 1269801"/>
              <a:gd name="connsiteX29" fmla="*/ 1926134 w 1926133"/>
              <a:gd name="connsiteY29" fmla="*/ 386566 h 126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926133" h="1269801">
                <a:moveTo>
                  <a:pt x="1926134" y="386566"/>
                </a:moveTo>
                <a:cubicBezTo>
                  <a:pt x="1926134" y="369957"/>
                  <a:pt x="1922919" y="353439"/>
                  <a:pt x="1916489" y="337006"/>
                </a:cubicBezTo>
                <a:cubicBezTo>
                  <a:pt x="1910971" y="323312"/>
                  <a:pt x="1908024" y="310185"/>
                  <a:pt x="1907650" y="297626"/>
                </a:cubicBezTo>
                <a:cubicBezTo>
                  <a:pt x="1708928" y="125598"/>
                  <a:pt x="1433108" y="26393"/>
                  <a:pt x="1080135" y="0"/>
                </a:cubicBezTo>
                <a:cubicBezTo>
                  <a:pt x="1128570" y="54510"/>
                  <a:pt x="1168164" y="118895"/>
                  <a:pt x="1198811" y="193149"/>
                </a:cubicBezTo>
                <a:cubicBezTo>
                  <a:pt x="1229672" y="267607"/>
                  <a:pt x="1245156" y="333776"/>
                  <a:pt x="1245156" y="391656"/>
                </a:cubicBezTo>
                <a:cubicBezTo>
                  <a:pt x="1245156" y="438269"/>
                  <a:pt x="1231118" y="475061"/>
                  <a:pt x="1203097" y="502027"/>
                </a:cubicBezTo>
                <a:cubicBezTo>
                  <a:pt x="1180058" y="523994"/>
                  <a:pt x="1142393" y="543373"/>
                  <a:pt x="1090047" y="560159"/>
                </a:cubicBezTo>
                <a:cubicBezTo>
                  <a:pt x="1043273" y="574984"/>
                  <a:pt x="995588" y="596769"/>
                  <a:pt x="946993" y="625525"/>
                </a:cubicBezTo>
                <a:cubicBezTo>
                  <a:pt x="892504" y="657672"/>
                  <a:pt x="848785" y="691870"/>
                  <a:pt x="815727" y="728127"/>
                </a:cubicBezTo>
                <a:cubicBezTo>
                  <a:pt x="760006" y="790277"/>
                  <a:pt x="720519" y="833767"/>
                  <a:pt x="697319" y="858589"/>
                </a:cubicBezTo>
                <a:cubicBezTo>
                  <a:pt x="658904" y="899486"/>
                  <a:pt x="625899" y="930475"/>
                  <a:pt x="598200" y="951548"/>
                </a:cubicBezTo>
                <a:cubicBezTo>
                  <a:pt x="564821" y="977088"/>
                  <a:pt x="530049" y="995573"/>
                  <a:pt x="493990" y="1007001"/>
                </a:cubicBezTo>
                <a:cubicBezTo>
                  <a:pt x="455575" y="1019324"/>
                  <a:pt x="410784" y="1025485"/>
                  <a:pt x="359509" y="1025485"/>
                </a:cubicBezTo>
                <a:cubicBezTo>
                  <a:pt x="318254" y="1025464"/>
                  <a:pt x="285518" y="1021804"/>
                  <a:pt x="261193" y="1014502"/>
                </a:cubicBezTo>
                <a:cubicBezTo>
                  <a:pt x="237030" y="1007242"/>
                  <a:pt x="207830" y="995723"/>
                  <a:pt x="173593" y="979944"/>
                </a:cubicBezTo>
                <a:cubicBezTo>
                  <a:pt x="173164" y="979767"/>
                  <a:pt x="172736" y="979585"/>
                  <a:pt x="172254" y="979408"/>
                </a:cubicBezTo>
                <a:cubicBezTo>
                  <a:pt x="164967" y="976981"/>
                  <a:pt x="156288" y="973048"/>
                  <a:pt x="146269" y="967621"/>
                </a:cubicBezTo>
                <a:cubicBezTo>
                  <a:pt x="143482" y="966089"/>
                  <a:pt x="140535" y="964395"/>
                  <a:pt x="137428" y="962531"/>
                </a:cubicBezTo>
                <a:cubicBezTo>
                  <a:pt x="136249" y="961893"/>
                  <a:pt x="134749" y="961176"/>
                  <a:pt x="132874" y="960388"/>
                </a:cubicBezTo>
                <a:cubicBezTo>
                  <a:pt x="99655" y="1018622"/>
                  <a:pt x="65098" y="1064876"/>
                  <a:pt x="29200" y="1099155"/>
                </a:cubicBezTo>
                <a:cubicBezTo>
                  <a:pt x="20520" y="1107653"/>
                  <a:pt x="10769" y="1114800"/>
                  <a:pt x="0" y="1120587"/>
                </a:cubicBezTo>
                <a:cubicBezTo>
                  <a:pt x="64990" y="1169814"/>
                  <a:pt x="123498" y="1205353"/>
                  <a:pt x="175468" y="1227207"/>
                </a:cubicBezTo>
                <a:cubicBezTo>
                  <a:pt x="242441" y="1255603"/>
                  <a:pt x="316004" y="1269802"/>
                  <a:pt x="396210" y="1269802"/>
                </a:cubicBezTo>
                <a:cubicBezTo>
                  <a:pt x="475881" y="1269802"/>
                  <a:pt x="550408" y="1252480"/>
                  <a:pt x="619899" y="1217831"/>
                </a:cubicBezTo>
                <a:cubicBezTo>
                  <a:pt x="657940" y="1198902"/>
                  <a:pt x="719125" y="1158627"/>
                  <a:pt x="803404" y="1097012"/>
                </a:cubicBezTo>
                <a:cubicBezTo>
                  <a:pt x="886825" y="1036110"/>
                  <a:pt x="959691" y="990483"/>
                  <a:pt x="1022003" y="960120"/>
                </a:cubicBezTo>
                <a:cubicBezTo>
                  <a:pt x="1119676" y="912259"/>
                  <a:pt x="1229190" y="878858"/>
                  <a:pt x="1350437" y="859929"/>
                </a:cubicBezTo>
                <a:cubicBezTo>
                  <a:pt x="1558159" y="830820"/>
                  <a:pt x="1705231" y="782417"/>
                  <a:pt x="1791653" y="714732"/>
                </a:cubicBezTo>
                <a:cubicBezTo>
                  <a:pt x="1881289" y="644545"/>
                  <a:pt x="1926134" y="535154"/>
                  <a:pt x="1926134" y="386566"/>
                </a:cubicBezTo>
                <a:close/>
              </a:path>
            </a:pathLst>
          </a:custGeom>
          <a:solidFill>
            <a:srgbClr val="FDE7E8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E2924861-3FC6-42F4-88EB-4C594760DAC5}"/>
              </a:ext>
            </a:extLst>
          </p:cNvPr>
          <p:cNvSpPr/>
          <p:nvPr/>
        </p:nvSpPr>
        <p:spPr>
          <a:xfrm>
            <a:off x="6518731" y="955297"/>
            <a:ext cx="1071562" cy="1073973"/>
          </a:xfrm>
          <a:custGeom>
            <a:avLst/>
            <a:gdLst>
              <a:gd name="connsiteX0" fmla="*/ 906542 w 1071562"/>
              <a:gd name="connsiteY0" fmla="*/ 48488 h 1073973"/>
              <a:gd name="connsiteX1" fmla="*/ 813852 w 1071562"/>
              <a:gd name="connsiteY1" fmla="*/ 0 h 1073973"/>
              <a:gd name="connsiteX2" fmla="*/ 718483 w 1071562"/>
              <a:gd name="connsiteY2" fmla="*/ 342364 h 1073973"/>
              <a:gd name="connsiteX3" fmla="*/ 621238 w 1071562"/>
              <a:gd name="connsiteY3" fmla="*/ 482203 h 1073973"/>
              <a:gd name="connsiteX4" fmla="*/ 515957 w 1071562"/>
              <a:gd name="connsiteY4" fmla="*/ 621506 h 1073973"/>
              <a:gd name="connsiteX5" fmla="*/ 326827 w 1071562"/>
              <a:gd name="connsiteY5" fmla="*/ 848142 h 1073973"/>
              <a:gd name="connsiteX6" fmla="*/ 73402 w 1071562"/>
              <a:gd name="connsiteY6" fmla="*/ 1031379 h 1073973"/>
              <a:gd name="connsiteX7" fmla="*/ 44202 w 1071562"/>
              <a:gd name="connsiteY7" fmla="*/ 1034862 h 1073973"/>
              <a:gd name="connsiteX8" fmla="*/ 23038 w 1071562"/>
              <a:gd name="connsiteY8" fmla="*/ 1033522 h 1073973"/>
              <a:gd name="connsiteX9" fmla="*/ 0 w 1071562"/>
              <a:gd name="connsiteY9" fmla="*/ 1028432 h 1073973"/>
              <a:gd name="connsiteX10" fmla="*/ 87600 w 1071562"/>
              <a:gd name="connsiteY10" fmla="*/ 1062990 h 1073973"/>
              <a:gd name="connsiteX11" fmla="*/ 185916 w 1071562"/>
              <a:gd name="connsiteY11" fmla="*/ 1073974 h 1073973"/>
              <a:gd name="connsiteX12" fmla="*/ 320397 w 1071562"/>
              <a:gd name="connsiteY12" fmla="*/ 1055489 h 1073973"/>
              <a:gd name="connsiteX13" fmla="*/ 424607 w 1071562"/>
              <a:gd name="connsiteY13" fmla="*/ 1000036 h 1073973"/>
              <a:gd name="connsiteX14" fmla="*/ 523726 w 1071562"/>
              <a:gd name="connsiteY14" fmla="*/ 907078 h 1073973"/>
              <a:gd name="connsiteX15" fmla="*/ 642134 w 1071562"/>
              <a:gd name="connsiteY15" fmla="*/ 776615 h 1073973"/>
              <a:gd name="connsiteX16" fmla="*/ 773400 w 1071562"/>
              <a:gd name="connsiteY16" fmla="*/ 674013 h 1073973"/>
              <a:gd name="connsiteX17" fmla="*/ 916453 w 1071562"/>
              <a:gd name="connsiteY17" fmla="*/ 608647 h 1073973"/>
              <a:gd name="connsiteX18" fmla="*/ 1029504 w 1071562"/>
              <a:gd name="connsiteY18" fmla="*/ 550515 h 1073973"/>
              <a:gd name="connsiteX19" fmla="*/ 1071563 w 1071562"/>
              <a:gd name="connsiteY19" fmla="*/ 440144 h 1073973"/>
              <a:gd name="connsiteX20" fmla="*/ 1025217 w 1071562"/>
              <a:gd name="connsiteY20" fmla="*/ 241637 h 1073973"/>
              <a:gd name="connsiteX21" fmla="*/ 906542 w 1071562"/>
              <a:gd name="connsiteY21" fmla="*/ 48488 h 1073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71562" h="1073973">
                <a:moveTo>
                  <a:pt x="906542" y="48488"/>
                </a:moveTo>
                <a:cubicBezTo>
                  <a:pt x="875520" y="31424"/>
                  <a:pt x="844606" y="15264"/>
                  <a:pt x="813852" y="0"/>
                </a:cubicBezTo>
                <a:cubicBezTo>
                  <a:pt x="816370" y="118231"/>
                  <a:pt x="784544" y="232352"/>
                  <a:pt x="718483" y="342364"/>
                </a:cubicBezTo>
                <a:cubicBezTo>
                  <a:pt x="695605" y="380405"/>
                  <a:pt x="663190" y="427018"/>
                  <a:pt x="621238" y="482203"/>
                </a:cubicBezTo>
                <a:cubicBezTo>
                  <a:pt x="560159" y="562394"/>
                  <a:pt x="525066" y="608824"/>
                  <a:pt x="515957" y="621506"/>
                </a:cubicBezTo>
                <a:cubicBezTo>
                  <a:pt x="461468" y="697946"/>
                  <a:pt x="398461" y="773491"/>
                  <a:pt x="326827" y="848142"/>
                </a:cubicBezTo>
                <a:cubicBezTo>
                  <a:pt x="223313" y="955839"/>
                  <a:pt x="138821" y="1016918"/>
                  <a:pt x="73402" y="1031379"/>
                </a:cubicBezTo>
                <a:cubicBezTo>
                  <a:pt x="63222" y="1033699"/>
                  <a:pt x="53471" y="1034862"/>
                  <a:pt x="44202" y="1034862"/>
                </a:cubicBezTo>
                <a:cubicBezTo>
                  <a:pt x="36862" y="1034862"/>
                  <a:pt x="29789" y="1034417"/>
                  <a:pt x="23038" y="1033522"/>
                </a:cubicBezTo>
                <a:cubicBezTo>
                  <a:pt x="14948" y="1032477"/>
                  <a:pt x="7233" y="1030779"/>
                  <a:pt x="0" y="1028432"/>
                </a:cubicBezTo>
                <a:cubicBezTo>
                  <a:pt x="34237" y="1044211"/>
                  <a:pt x="63436" y="1055730"/>
                  <a:pt x="87600" y="1062990"/>
                </a:cubicBezTo>
                <a:cubicBezTo>
                  <a:pt x="111925" y="1070293"/>
                  <a:pt x="144661" y="1073952"/>
                  <a:pt x="185916" y="1073974"/>
                </a:cubicBezTo>
                <a:cubicBezTo>
                  <a:pt x="237190" y="1073974"/>
                  <a:pt x="281982" y="1067812"/>
                  <a:pt x="320397" y="1055489"/>
                </a:cubicBezTo>
                <a:cubicBezTo>
                  <a:pt x="356455" y="1044061"/>
                  <a:pt x="391228" y="1025576"/>
                  <a:pt x="424607" y="1000036"/>
                </a:cubicBezTo>
                <a:cubicBezTo>
                  <a:pt x="452306" y="978963"/>
                  <a:pt x="485310" y="947974"/>
                  <a:pt x="523726" y="907078"/>
                </a:cubicBezTo>
                <a:cubicBezTo>
                  <a:pt x="546925" y="882255"/>
                  <a:pt x="586412" y="838766"/>
                  <a:pt x="642134" y="776615"/>
                </a:cubicBezTo>
                <a:cubicBezTo>
                  <a:pt x="675192" y="740359"/>
                  <a:pt x="718911" y="706160"/>
                  <a:pt x="773400" y="674013"/>
                </a:cubicBezTo>
                <a:cubicBezTo>
                  <a:pt x="821995" y="645257"/>
                  <a:pt x="869680" y="623473"/>
                  <a:pt x="916453" y="608647"/>
                </a:cubicBezTo>
                <a:cubicBezTo>
                  <a:pt x="968799" y="591861"/>
                  <a:pt x="1006465" y="572482"/>
                  <a:pt x="1029504" y="550515"/>
                </a:cubicBezTo>
                <a:cubicBezTo>
                  <a:pt x="1057525" y="523549"/>
                  <a:pt x="1071563" y="486757"/>
                  <a:pt x="1071563" y="440144"/>
                </a:cubicBezTo>
                <a:cubicBezTo>
                  <a:pt x="1071563" y="382264"/>
                  <a:pt x="1056078" y="316095"/>
                  <a:pt x="1025217" y="241637"/>
                </a:cubicBezTo>
                <a:cubicBezTo>
                  <a:pt x="994571" y="167383"/>
                  <a:pt x="954977" y="102999"/>
                  <a:pt x="906542" y="48488"/>
                </a:cubicBezTo>
                <a:close/>
              </a:path>
            </a:pathLst>
          </a:custGeom>
          <a:solidFill>
            <a:srgbClr val="FACFD1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C0E40CE4-F2F6-4D75-BAA5-9369A1B18C69}"/>
              </a:ext>
            </a:extLst>
          </p:cNvPr>
          <p:cNvSpPr/>
          <p:nvPr/>
        </p:nvSpPr>
        <p:spPr>
          <a:xfrm>
            <a:off x="2344459" y="1749861"/>
            <a:ext cx="1435893" cy="1169074"/>
          </a:xfrm>
          <a:custGeom>
            <a:avLst/>
            <a:gdLst>
              <a:gd name="connsiteX0" fmla="*/ 602754 w 1435893"/>
              <a:gd name="connsiteY0" fmla="*/ 68044 h 1169074"/>
              <a:gd name="connsiteX1" fmla="*/ 532031 w 1435893"/>
              <a:gd name="connsiteY1" fmla="*/ 0 h 1169074"/>
              <a:gd name="connsiteX2" fmla="*/ 0 w 1435893"/>
              <a:gd name="connsiteY2" fmla="*/ 798850 h 1169074"/>
              <a:gd name="connsiteX3" fmla="*/ 75545 w 1435893"/>
              <a:gd name="connsiteY3" fmla="*/ 811173 h 1169074"/>
              <a:gd name="connsiteX4" fmla="*/ 504438 w 1435893"/>
              <a:gd name="connsiteY4" fmla="*/ 1023610 h 1169074"/>
              <a:gd name="connsiteX5" fmla="*/ 611594 w 1435893"/>
              <a:gd name="connsiteY5" fmla="*/ 1167200 h 1169074"/>
              <a:gd name="connsiteX6" fmla="*/ 612666 w 1435893"/>
              <a:gd name="connsiteY6" fmla="*/ 1169075 h 1169074"/>
              <a:gd name="connsiteX7" fmla="*/ 820817 w 1435893"/>
              <a:gd name="connsiteY7" fmla="*/ 715268 h 1169074"/>
              <a:gd name="connsiteX8" fmla="*/ 974318 w 1435893"/>
              <a:gd name="connsiteY8" fmla="*/ 496669 h 1169074"/>
              <a:gd name="connsiteX9" fmla="*/ 1152734 w 1435893"/>
              <a:gd name="connsiteY9" fmla="*/ 327898 h 1169074"/>
              <a:gd name="connsiteX10" fmla="*/ 1330077 w 1435893"/>
              <a:gd name="connsiteY10" fmla="*/ 244852 h 1169074"/>
              <a:gd name="connsiteX11" fmla="*/ 1411784 w 1435893"/>
              <a:gd name="connsiteY11" fmla="*/ 217795 h 1169074"/>
              <a:gd name="connsiteX12" fmla="*/ 1435894 w 1435893"/>
              <a:gd name="connsiteY12" fmla="*/ 207079 h 1169074"/>
              <a:gd name="connsiteX13" fmla="*/ 1114961 w 1435893"/>
              <a:gd name="connsiteY13" fmla="*/ 237083 h 1169074"/>
              <a:gd name="connsiteX14" fmla="*/ 782509 w 1435893"/>
              <a:gd name="connsiteY14" fmla="*/ 176272 h 1169074"/>
              <a:gd name="connsiteX15" fmla="*/ 602754 w 1435893"/>
              <a:gd name="connsiteY15" fmla="*/ 68044 h 116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35893" h="1169074">
                <a:moveTo>
                  <a:pt x="602754" y="68044"/>
                </a:moveTo>
                <a:cubicBezTo>
                  <a:pt x="571802" y="45048"/>
                  <a:pt x="548227" y="22363"/>
                  <a:pt x="532031" y="0"/>
                </a:cubicBezTo>
                <a:cubicBezTo>
                  <a:pt x="250333" y="182755"/>
                  <a:pt x="72990" y="449038"/>
                  <a:pt x="0" y="798850"/>
                </a:cubicBezTo>
                <a:lnTo>
                  <a:pt x="75545" y="811173"/>
                </a:lnTo>
                <a:cubicBezTo>
                  <a:pt x="243068" y="828677"/>
                  <a:pt x="386031" y="899486"/>
                  <a:pt x="504438" y="1023610"/>
                </a:cubicBezTo>
                <a:cubicBezTo>
                  <a:pt x="546765" y="1068080"/>
                  <a:pt x="582485" y="1115941"/>
                  <a:pt x="611594" y="1167200"/>
                </a:cubicBezTo>
                <a:cubicBezTo>
                  <a:pt x="611948" y="1167821"/>
                  <a:pt x="612302" y="1168448"/>
                  <a:pt x="612666" y="1169075"/>
                </a:cubicBezTo>
                <a:cubicBezTo>
                  <a:pt x="675481" y="1000529"/>
                  <a:pt x="744865" y="849262"/>
                  <a:pt x="820817" y="715268"/>
                </a:cubicBezTo>
                <a:cubicBezTo>
                  <a:pt x="866182" y="635796"/>
                  <a:pt x="917349" y="562929"/>
                  <a:pt x="974318" y="496669"/>
                </a:cubicBezTo>
                <a:cubicBezTo>
                  <a:pt x="1030216" y="431663"/>
                  <a:pt x="1089688" y="375406"/>
                  <a:pt x="1152734" y="327898"/>
                </a:cubicBezTo>
                <a:cubicBezTo>
                  <a:pt x="1196668" y="295039"/>
                  <a:pt x="1255780" y="267355"/>
                  <a:pt x="1330077" y="244852"/>
                </a:cubicBezTo>
                <a:cubicBezTo>
                  <a:pt x="1368653" y="233242"/>
                  <a:pt x="1395887" y="224224"/>
                  <a:pt x="1411784" y="217795"/>
                </a:cubicBezTo>
                <a:cubicBezTo>
                  <a:pt x="1420056" y="214505"/>
                  <a:pt x="1428093" y="210932"/>
                  <a:pt x="1435894" y="207079"/>
                </a:cubicBezTo>
                <a:cubicBezTo>
                  <a:pt x="1345411" y="224905"/>
                  <a:pt x="1238432" y="234903"/>
                  <a:pt x="1114961" y="237083"/>
                </a:cubicBezTo>
                <a:cubicBezTo>
                  <a:pt x="974254" y="239591"/>
                  <a:pt x="863433" y="219317"/>
                  <a:pt x="782509" y="176272"/>
                </a:cubicBezTo>
                <a:cubicBezTo>
                  <a:pt x="701815" y="133372"/>
                  <a:pt x="641893" y="97298"/>
                  <a:pt x="602754" y="68044"/>
                </a:cubicBezTo>
                <a:close/>
              </a:path>
            </a:pathLst>
          </a:custGeom>
          <a:solidFill>
            <a:srgbClr val="F8B8BB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EB252756-5F74-4EA0-8A77-CECF77D14831}"/>
              </a:ext>
            </a:extLst>
          </p:cNvPr>
          <p:cNvSpPr/>
          <p:nvPr/>
        </p:nvSpPr>
        <p:spPr>
          <a:xfrm>
            <a:off x="2838717" y="1806653"/>
            <a:ext cx="2520047" cy="2628811"/>
          </a:xfrm>
          <a:custGeom>
            <a:avLst/>
            <a:gdLst>
              <a:gd name="connsiteX0" fmla="*/ 1748790 w 2520047"/>
              <a:gd name="connsiteY0" fmla="*/ 1340 h 2628811"/>
              <a:gd name="connsiteX1" fmla="*/ 1716911 w 2520047"/>
              <a:gd name="connsiteY1" fmla="*/ 2680 h 2628811"/>
              <a:gd name="connsiteX2" fmla="*/ 1551891 w 2520047"/>
              <a:gd name="connsiteY2" fmla="*/ 18485 h 2628811"/>
              <a:gd name="connsiteX3" fmla="*/ 1280517 w 2520047"/>
              <a:gd name="connsiteY3" fmla="*/ 74742 h 2628811"/>
              <a:gd name="connsiteX4" fmla="*/ 978872 w 2520047"/>
              <a:gd name="connsiteY4" fmla="*/ 142519 h 2628811"/>
              <a:gd name="connsiteX5" fmla="*/ 941636 w 2520047"/>
              <a:gd name="connsiteY5" fmla="*/ 150288 h 2628811"/>
              <a:gd name="connsiteX6" fmla="*/ 917525 w 2520047"/>
              <a:gd name="connsiteY6" fmla="*/ 161003 h 2628811"/>
              <a:gd name="connsiteX7" fmla="*/ 835819 w 2520047"/>
              <a:gd name="connsiteY7" fmla="*/ 188060 h 2628811"/>
              <a:gd name="connsiteX8" fmla="*/ 658475 w 2520047"/>
              <a:gd name="connsiteY8" fmla="*/ 271106 h 2628811"/>
              <a:gd name="connsiteX9" fmla="*/ 480060 w 2520047"/>
              <a:gd name="connsiteY9" fmla="*/ 439877 h 2628811"/>
              <a:gd name="connsiteX10" fmla="*/ 326559 w 2520047"/>
              <a:gd name="connsiteY10" fmla="*/ 658476 h 2628811"/>
              <a:gd name="connsiteX11" fmla="*/ 118408 w 2520047"/>
              <a:gd name="connsiteY11" fmla="*/ 1112283 h 2628811"/>
              <a:gd name="connsiteX12" fmla="*/ 111443 w 2520047"/>
              <a:gd name="connsiteY12" fmla="*/ 1131035 h 2628811"/>
              <a:gd name="connsiteX13" fmla="*/ 0 w 2520047"/>
              <a:gd name="connsiteY13" fmla="*/ 1601987 h 2628811"/>
              <a:gd name="connsiteX14" fmla="*/ 28932 w 2520047"/>
              <a:gd name="connsiteY14" fmla="*/ 1786831 h 2628811"/>
              <a:gd name="connsiteX15" fmla="*/ 92422 w 2520047"/>
              <a:gd name="connsiteY15" fmla="*/ 1935243 h 2628811"/>
              <a:gd name="connsiteX16" fmla="*/ 155912 w 2520047"/>
              <a:gd name="connsiteY16" fmla="*/ 2066241 h 2628811"/>
              <a:gd name="connsiteX17" fmla="*/ 168235 w 2520047"/>
              <a:gd name="connsiteY17" fmla="*/ 2100799 h 2628811"/>
              <a:gd name="connsiteX18" fmla="*/ 185916 w 2520047"/>
              <a:gd name="connsiteY18" fmla="*/ 2209027 h 2628811"/>
              <a:gd name="connsiteX19" fmla="*/ 284768 w 2520047"/>
              <a:gd name="connsiteY19" fmla="*/ 2374584 h 2628811"/>
              <a:gd name="connsiteX20" fmla="*/ 487829 w 2520047"/>
              <a:gd name="connsiteY20" fmla="*/ 2510672 h 2628811"/>
              <a:gd name="connsiteX21" fmla="*/ 724109 w 2520047"/>
              <a:gd name="connsiteY21" fmla="*/ 2598004 h 2628811"/>
              <a:gd name="connsiteX22" fmla="*/ 917793 w 2520047"/>
              <a:gd name="connsiteY22" fmla="*/ 2628812 h 2628811"/>
              <a:gd name="connsiteX23" fmla="*/ 954227 w 2520047"/>
              <a:gd name="connsiteY23" fmla="*/ 2628276 h 2628811"/>
              <a:gd name="connsiteX24" fmla="*/ 1086029 w 2520047"/>
              <a:gd name="connsiteY24" fmla="*/ 2617828 h 2628811"/>
              <a:gd name="connsiteX25" fmla="*/ 1193185 w 2520047"/>
              <a:gd name="connsiteY25" fmla="*/ 2598272 h 2628811"/>
              <a:gd name="connsiteX26" fmla="*/ 1373476 w 2520047"/>
              <a:gd name="connsiteY26" fmla="*/ 2539604 h 2628811"/>
              <a:gd name="connsiteX27" fmla="*/ 1442859 w 2520047"/>
              <a:gd name="connsiteY27" fmla="*/ 2507189 h 2628811"/>
              <a:gd name="connsiteX28" fmla="*/ 1574661 w 2520047"/>
              <a:gd name="connsiteY28" fmla="*/ 2424947 h 2628811"/>
              <a:gd name="connsiteX29" fmla="*/ 1677531 w 2520047"/>
              <a:gd name="connsiteY29" fmla="*/ 2325292 h 2628811"/>
              <a:gd name="connsiteX30" fmla="*/ 1699766 w 2520047"/>
              <a:gd name="connsiteY30" fmla="*/ 2291805 h 2628811"/>
              <a:gd name="connsiteX31" fmla="*/ 1673245 w 2520047"/>
              <a:gd name="connsiteY31" fmla="*/ 2297699 h 2628811"/>
              <a:gd name="connsiteX32" fmla="*/ 1546533 w 2520047"/>
              <a:gd name="connsiteY32" fmla="*/ 2324488 h 2628811"/>
              <a:gd name="connsiteX33" fmla="*/ 1494026 w 2520047"/>
              <a:gd name="connsiteY33" fmla="*/ 2335204 h 2628811"/>
              <a:gd name="connsiteX34" fmla="*/ 1351776 w 2520047"/>
              <a:gd name="connsiteY34" fmla="*/ 2352349 h 2628811"/>
              <a:gd name="connsiteX35" fmla="*/ 1067812 w 2520047"/>
              <a:gd name="connsiteY35" fmla="*/ 2293948 h 2628811"/>
              <a:gd name="connsiteX36" fmla="*/ 810905 w 2520047"/>
              <a:gd name="connsiteY36" fmla="*/ 2133750 h 2628811"/>
              <a:gd name="connsiteX37" fmla="*/ 624989 w 2520047"/>
              <a:gd name="connsiteY37" fmla="*/ 1893720 h 2628811"/>
              <a:gd name="connsiteX38" fmla="*/ 553462 w 2520047"/>
              <a:gd name="connsiteY38" fmla="*/ 1596093 h 2628811"/>
              <a:gd name="connsiteX39" fmla="*/ 703481 w 2520047"/>
              <a:gd name="connsiteY39" fmla="*/ 1075046 h 2628811"/>
              <a:gd name="connsiteX40" fmla="*/ 1186220 w 2520047"/>
              <a:gd name="connsiteY40" fmla="*/ 648028 h 2628811"/>
              <a:gd name="connsiteX41" fmla="*/ 1782009 w 2520047"/>
              <a:gd name="connsiteY41" fmla="*/ 419250 h 2628811"/>
              <a:gd name="connsiteX42" fmla="*/ 2353955 w 2520047"/>
              <a:gd name="connsiteY42" fmla="*/ 335132 h 2628811"/>
              <a:gd name="connsiteX43" fmla="*/ 2520047 w 2520047"/>
              <a:gd name="connsiteY43" fmla="*/ 330846 h 2628811"/>
              <a:gd name="connsiteX44" fmla="*/ 2236619 w 2520047"/>
              <a:gd name="connsiteY44" fmla="*/ 105014 h 2628811"/>
              <a:gd name="connsiteX45" fmla="*/ 1848713 w 2520047"/>
              <a:gd name="connsiteY45" fmla="*/ 1 h 2628811"/>
              <a:gd name="connsiteX46" fmla="*/ 1748790 w 2520047"/>
              <a:gd name="connsiteY46" fmla="*/ 1340 h 262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520047" h="2628811">
                <a:moveTo>
                  <a:pt x="1748790" y="1340"/>
                </a:moveTo>
                <a:cubicBezTo>
                  <a:pt x="1737860" y="1758"/>
                  <a:pt x="1727236" y="2208"/>
                  <a:pt x="1716911" y="2680"/>
                </a:cubicBezTo>
                <a:cubicBezTo>
                  <a:pt x="1648658" y="5562"/>
                  <a:pt x="1593649" y="10829"/>
                  <a:pt x="1551891" y="18485"/>
                </a:cubicBezTo>
                <a:cubicBezTo>
                  <a:pt x="1486177" y="30803"/>
                  <a:pt x="1395716" y="49555"/>
                  <a:pt x="1280517" y="74742"/>
                </a:cubicBezTo>
                <a:cubicBezTo>
                  <a:pt x="1177310" y="97240"/>
                  <a:pt x="1076760" y="119828"/>
                  <a:pt x="978872" y="142519"/>
                </a:cubicBezTo>
                <a:cubicBezTo>
                  <a:pt x="966775" y="145321"/>
                  <a:pt x="954360" y="147914"/>
                  <a:pt x="941636" y="150288"/>
                </a:cubicBezTo>
                <a:cubicBezTo>
                  <a:pt x="933835" y="154140"/>
                  <a:pt x="925798" y="157713"/>
                  <a:pt x="917525" y="161003"/>
                </a:cubicBezTo>
                <a:cubicBezTo>
                  <a:pt x="901629" y="167433"/>
                  <a:pt x="874395" y="176450"/>
                  <a:pt x="835819" y="188060"/>
                </a:cubicBezTo>
                <a:cubicBezTo>
                  <a:pt x="761522" y="210563"/>
                  <a:pt x="702409" y="238247"/>
                  <a:pt x="658475" y="271106"/>
                </a:cubicBezTo>
                <a:cubicBezTo>
                  <a:pt x="595430" y="318614"/>
                  <a:pt x="535958" y="374871"/>
                  <a:pt x="480060" y="439877"/>
                </a:cubicBezTo>
                <a:cubicBezTo>
                  <a:pt x="423090" y="506137"/>
                  <a:pt x="371923" y="579004"/>
                  <a:pt x="326559" y="658476"/>
                </a:cubicBezTo>
                <a:cubicBezTo>
                  <a:pt x="250606" y="792470"/>
                  <a:pt x="181223" y="943737"/>
                  <a:pt x="118408" y="1112283"/>
                </a:cubicBezTo>
                <a:cubicBezTo>
                  <a:pt x="116072" y="1118503"/>
                  <a:pt x="113746" y="1124756"/>
                  <a:pt x="111443" y="1131035"/>
                </a:cubicBezTo>
                <a:cubicBezTo>
                  <a:pt x="37146" y="1333025"/>
                  <a:pt x="0" y="1490009"/>
                  <a:pt x="0" y="1601987"/>
                </a:cubicBezTo>
                <a:cubicBezTo>
                  <a:pt x="0" y="1664673"/>
                  <a:pt x="9644" y="1726288"/>
                  <a:pt x="28932" y="1786831"/>
                </a:cubicBezTo>
                <a:cubicBezTo>
                  <a:pt x="42150" y="1828263"/>
                  <a:pt x="63313" y="1877737"/>
                  <a:pt x="92422" y="1935243"/>
                </a:cubicBezTo>
                <a:cubicBezTo>
                  <a:pt x="127071" y="2003464"/>
                  <a:pt x="148235" y="2047130"/>
                  <a:pt x="155912" y="2066241"/>
                </a:cubicBezTo>
                <a:cubicBezTo>
                  <a:pt x="160660" y="2077970"/>
                  <a:pt x="164764" y="2089489"/>
                  <a:pt x="168235" y="2100799"/>
                </a:cubicBezTo>
                <a:cubicBezTo>
                  <a:pt x="179310" y="2135464"/>
                  <a:pt x="185204" y="2171538"/>
                  <a:pt x="185916" y="2209027"/>
                </a:cubicBezTo>
                <a:cubicBezTo>
                  <a:pt x="193594" y="2262428"/>
                  <a:pt x="226545" y="2317614"/>
                  <a:pt x="284768" y="2374584"/>
                </a:cubicBezTo>
                <a:cubicBezTo>
                  <a:pt x="335308" y="2423875"/>
                  <a:pt x="402999" y="2469240"/>
                  <a:pt x="487829" y="2510672"/>
                </a:cubicBezTo>
                <a:cubicBezTo>
                  <a:pt x="562303" y="2546746"/>
                  <a:pt x="641062" y="2575860"/>
                  <a:pt x="724109" y="2598004"/>
                </a:cubicBezTo>
                <a:cubicBezTo>
                  <a:pt x="801620" y="2618541"/>
                  <a:pt x="866181" y="2628812"/>
                  <a:pt x="917793" y="2628812"/>
                </a:cubicBezTo>
                <a:cubicBezTo>
                  <a:pt x="930041" y="2628812"/>
                  <a:pt x="942182" y="2628635"/>
                  <a:pt x="954227" y="2628276"/>
                </a:cubicBezTo>
                <a:cubicBezTo>
                  <a:pt x="999104" y="2627049"/>
                  <a:pt x="1043038" y="2623566"/>
                  <a:pt x="1086029" y="2617828"/>
                </a:cubicBezTo>
                <a:cubicBezTo>
                  <a:pt x="1122419" y="2612920"/>
                  <a:pt x="1158134" y="2606400"/>
                  <a:pt x="1193185" y="2598272"/>
                </a:cubicBezTo>
                <a:cubicBezTo>
                  <a:pt x="1255314" y="2583790"/>
                  <a:pt x="1315413" y="2564234"/>
                  <a:pt x="1373476" y="2539604"/>
                </a:cubicBezTo>
                <a:cubicBezTo>
                  <a:pt x="1397146" y="2529644"/>
                  <a:pt x="1420270" y="2518837"/>
                  <a:pt x="1442859" y="2507189"/>
                </a:cubicBezTo>
                <a:cubicBezTo>
                  <a:pt x="1489086" y="2483326"/>
                  <a:pt x="1533020" y="2455910"/>
                  <a:pt x="1574661" y="2424947"/>
                </a:cubicBezTo>
                <a:cubicBezTo>
                  <a:pt x="1617401" y="2393197"/>
                  <a:pt x="1651691" y="2359978"/>
                  <a:pt x="1677531" y="2325292"/>
                </a:cubicBezTo>
                <a:cubicBezTo>
                  <a:pt x="1685830" y="2314319"/>
                  <a:pt x="1693246" y="2303158"/>
                  <a:pt x="1699766" y="2291805"/>
                </a:cubicBezTo>
                <a:cubicBezTo>
                  <a:pt x="1691049" y="2293777"/>
                  <a:pt x="1682209" y="2295743"/>
                  <a:pt x="1673245" y="2297699"/>
                </a:cubicBezTo>
                <a:cubicBezTo>
                  <a:pt x="1620342" y="2309100"/>
                  <a:pt x="1578106" y="2318032"/>
                  <a:pt x="1546533" y="2324488"/>
                </a:cubicBezTo>
                <a:cubicBezTo>
                  <a:pt x="1523210" y="2329433"/>
                  <a:pt x="1505712" y="2333001"/>
                  <a:pt x="1494026" y="2335204"/>
                </a:cubicBezTo>
                <a:cubicBezTo>
                  <a:pt x="1433124" y="2346632"/>
                  <a:pt x="1385707" y="2352349"/>
                  <a:pt x="1351776" y="2352349"/>
                </a:cubicBezTo>
                <a:cubicBezTo>
                  <a:pt x="1258014" y="2352349"/>
                  <a:pt x="1163358" y="2332884"/>
                  <a:pt x="1067812" y="2293948"/>
                </a:cubicBezTo>
                <a:cubicBezTo>
                  <a:pt x="973338" y="2255549"/>
                  <a:pt x="887698" y="2202153"/>
                  <a:pt x="810905" y="2133750"/>
                </a:cubicBezTo>
                <a:cubicBezTo>
                  <a:pt x="731609" y="2062850"/>
                  <a:pt x="669636" y="1982836"/>
                  <a:pt x="624989" y="1893720"/>
                </a:cubicBezTo>
                <a:cubicBezTo>
                  <a:pt x="577304" y="1797992"/>
                  <a:pt x="553462" y="1698787"/>
                  <a:pt x="553462" y="1596093"/>
                </a:cubicBezTo>
                <a:cubicBezTo>
                  <a:pt x="553462" y="1393445"/>
                  <a:pt x="603467" y="1219766"/>
                  <a:pt x="703481" y="1075046"/>
                </a:cubicBezTo>
                <a:cubicBezTo>
                  <a:pt x="821353" y="904491"/>
                  <a:pt x="982264" y="762150"/>
                  <a:pt x="1186220" y="648028"/>
                </a:cubicBezTo>
                <a:cubicBezTo>
                  <a:pt x="1360884" y="550339"/>
                  <a:pt x="1559483" y="474076"/>
                  <a:pt x="1782009" y="419250"/>
                </a:cubicBezTo>
                <a:cubicBezTo>
                  <a:pt x="1968996" y="373173"/>
                  <a:pt x="2159643" y="345135"/>
                  <a:pt x="2353955" y="335132"/>
                </a:cubicBezTo>
                <a:cubicBezTo>
                  <a:pt x="2412580" y="332041"/>
                  <a:pt x="2467943" y="330615"/>
                  <a:pt x="2520047" y="330846"/>
                </a:cubicBezTo>
                <a:cubicBezTo>
                  <a:pt x="2439011" y="240336"/>
                  <a:pt x="2344536" y="165059"/>
                  <a:pt x="2236619" y="105014"/>
                </a:cubicBezTo>
                <a:cubicBezTo>
                  <a:pt x="2110019" y="34800"/>
                  <a:pt x="1980719" y="-208"/>
                  <a:pt x="1848713" y="1"/>
                </a:cubicBezTo>
                <a:cubicBezTo>
                  <a:pt x="1812961" y="49"/>
                  <a:pt x="1779651" y="499"/>
                  <a:pt x="1748790" y="1340"/>
                </a:cubicBezTo>
                <a:close/>
              </a:path>
            </a:pathLst>
          </a:custGeom>
          <a:solidFill>
            <a:srgbClr val="FDE7E8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0A2BAA77-0108-44D3-B07E-238043F5731D}"/>
              </a:ext>
            </a:extLst>
          </p:cNvPr>
          <p:cNvSpPr/>
          <p:nvPr/>
        </p:nvSpPr>
        <p:spPr>
          <a:xfrm>
            <a:off x="4737526" y="5145375"/>
            <a:ext cx="1645384" cy="708035"/>
          </a:xfrm>
          <a:custGeom>
            <a:avLst/>
            <a:gdLst>
              <a:gd name="connsiteX0" fmla="*/ 1419284 w 1645384"/>
              <a:gd name="connsiteY0" fmla="*/ 37505 h 708035"/>
              <a:gd name="connsiteX1" fmla="*/ 1429732 w 1645384"/>
              <a:gd name="connsiteY1" fmla="*/ 110371 h 708035"/>
              <a:gd name="connsiteX2" fmla="*/ 1313468 w 1645384"/>
              <a:gd name="connsiteY2" fmla="*/ 385227 h 708035"/>
              <a:gd name="connsiteX3" fmla="*/ 971639 w 1645384"/>
              <a:gd name="connsiteY3" fmla="*/ 501224 h 708035"/>
              <a:gd name="connsiteX4" fmla="*/ 596860 w 1645384"/>
              <a:gd name="connsiteY4" fmla="*/ 452468 h 708035"/>
              <a:gd name="connsiteX5" fmla="*/ 364063 w 1645384"/>
              <a:gd name="connsiteY5" fmla="*/ 356027 h 708035"/>
              <a:gd name="connsiteX6" fmla="*/ 322272 w 1645384"/>
              <a:gd name="connsiteY6" fmla="*/ 330041 h 708035"/>
              <a:gd name="connsiteX7" fmla="*/ 197971 w 1645384"/>
              <a:gd name="connsiteY7" fmla="*/ 225564 h 708035"/>
              <a:gd name="connsiteX8" fmla="*/ 153233 w 1645384"/>
              <a:gd name="connsiteY8" fmla="*/ 169307 h 708035"/>
              <a:gd name="connsiteX9" fmla="*/ 100995 w 1645384"/>
              <a:gd name="connsiteY9" fmla="*/ 54114 h 708035"/>
              <a:gd name="connsiteX10" fmla="*/ 95905 w 1645384"/>
              <a:gd name="connsiteY10" fmla="*/ 16073 h 708035"/>
              <a:gd name="connsiteX11" fmla="*/ 65901 w 1645384"/>
              <a:gd name="connsiteY11" fmla="*/ 25182 h 708035"/>
              <a:gd name="connsiteX12" fmla="*/ 2143 w 1645384"/>
              <a:gd name="connsiteY12" fmla="*/ 40720 h 708035"/>
              <a:gd name="connsiteX13" fmla="*/ 0 w 1645384"/>
              <a:gd name="connsiteY13" fmla="*/ 76081 h 708035"/>
              <a:gd name="connsiteX14" fmla="*/ 70723 w 1645384"/>
              <a:gd name="connsiteY14" fmla="*/ 321201 h 708035"/>
              <a:gd name="connsiteX15" fmla="*/ 130463 w 1645384"/>
              <a:gd name="connsiteY15" fmla="*/ 433983 h 708035"/>
              <a:gd name="connsiteX16" fmla="*/ 172253 w 1645384"/>
              <a:gd name="connsiteY16" fmla="*/ 526673 h 708035"/>
              <a:gd name="connsiteX17" fmla="*/ 176272 w 1645384"/>
              <a:gd name="connsiteY17" fmla="*/ 537121 h 708035"/>
              <a:gd name="connsiteX18" fmla="*/ 178415 w 1645384"/>
              <a:gd name="connsiteY18" fmla="*/ 544086 h 708035"/>
              <a:gd name="connsiteX19" fmla="*/ 178951 w 1645384"/>
              <a:gd name="connsiteY19" fmla="*/ 545157 h 708035"/>
              <a:gd name="connsiteX20" fmla="*/ 180290 w 1645384"/>
              <a:gd name="connsiteY20" fmla="*/ 549711 h 708035"/>
              <a:gd name="connsiteX21" fmla="*/ 181094 w 1645384"/>
              <a:gd name="connsiteY21" fmla="*/ 553730 h 708035"/>
              <a:gd name="connsiteX22" fmla="*/ 181362 w 1645384"/>
              <a:gd name="connsiteY22" fmla="*/ 552123 h 708035"/>
              <a:gd name="connsiteX23" fmla="*/ 181362 w 1645384"/>
              <a:gd name="connsiteY23" fmla="*/ 553462 h 708035"/>
              <a:gd name="connsiteX24" fmla="*/ 210026 w 1645384"/>
              <a:gd name="connsiteY24" fmla="*/ 538728 h 708035"/>
              <a:gd name="connsiteX25" fmla="*/ 306735 w 1645384"/>
              <a:gd name="connsiteY25" fmla="*/ 525869 h 708035"/>
              <a:gd name="connsiteX26" fmla="*/ 450860 w 1645384"/>
              <a:gd name="connsiteY26" fmla="*/ 557481 h 708035"/>
              <a:gd name="connsiteX27" fmla="*/ 608112 w 1645384"/>
              <a:gd name="connsiteY27" fmla="*/ 627132 h 708035"/>
              <a:gd name="connsiteX28" fmla="*/ 783044 w 1645384"/>
              <a:gd name="connsiteY28" fmla="*/ 693301 h 708035"/>
              <a:gd name="connsiteX29" fmla="*/ 879217 w 1645384"/>
              <a:gd name="connsiteY29" fmla="*/ 706964 h 708035"/>
              <a:gd name="connsiteX30" fmla="*/ 972175 w 1645384"/>
              <a:gd name="connsiteY30" fmla="*/ 708035 h 708035"/>
              <a:gd name="connsiteX31" fmla="*/ 1335703 w 1645384"/>
              <a:gd name="connsiteY31" fmla="*/ 674013 h 708035"/>
              <a:gd name="connsiteX32" fmla="*/ 1409105 w 1645384"/>
              <a:gd name="connsiteY32" fmla="*/ 652582 h 708035"/>
              <a:gd name="connsiteX33" fmla="*/ 1645385 w 1645384"/>
              <a:gd name="connsiteY33" fmla="*/ 354688 h 708035"/>
              <a:gd name="connsiteX34" fmla="*/ 1595021 w 1645384"/>
              <a:gd name="connsiteY34" fmla="*/ 136356 h 708035"/>
              <a:gd name="connsiteX35" fmla="*/ 1511707 w 1645384"/>
              <a:gd name="connsiteY35" fmla="*/ 0 h 708035"/>
              <a:gd name="connsiteX36" fmla="*/ 1419284 w 1645384"/>
              <a:gd name="connsiteY36" fmla="*/ 37505 h 70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45384" h="708035">
                <a:moveTo>
                  <a:pt x="1419284" y="37505"/>
                </a:moveTo>
                <a:cubicBezTo>
                  <a:pt x="1426250" y="59081"/>
                  <a:pt x="1429732" y="83373"/>
                  <a:pt x="1429732" y="110371"/>
                </a:cubicBezTo>
                <a:cubicBezTo>
                  <a:pt x="1429732" y="221814"/>
                  <a:pt x="1390979" y="313432"/>
                  <a:pt x="1313468" y="385227"/>
                </a:cubicBezTo>
                <a:cubicBezTo>
                  <a:pt x="1230063" y="462540"/>
                  <a:pt x="1116124" y="501224"/>
                  <a:pt x="971639" y="501224"/>
                </a:cubicBezTo>
                <a:cubicBezTo>
                  <a:pt x="837335" y="501224"/>
                  <a:pt x="712412" y="484989"/>
                  <a:pt x="596860" y="452468"/>
                </a:cubicBezTo>
                <a:cubicBezTo>
                  <a:pt x="510894" y="428358"/>
                  <a:pt x="433297" y="396211"/>
                  <a:pt x="364063" y="356027"/>
                </a:cubicBezTo>
                <a:cubicBezTo>
                  <a:pt x="349806" y="347722"/>
                  <a:pt x="335876" y="339043"/>
                  <a:pt x="322272" y="330041"/>
                </a:cubicBezTo>
                <a:cubicBezTo>
                  <a:pt x="273672" y="297787"/>
                  <a:pt x="232240" y="262962"/>
                  <a:pt x="197971" y="225564"/>
                </a:cubicBezTo>
                <a:cubicBezTo>
                  <a:pt x="181389" y="207455"/>
                  <a:pt x="166478" y="188702"/>
                  <a:pt x="153233" y="169307"/>
                </a:cubicBezTo>
                <a:cubicBezTo>
                  <a:pt x="126541" y="129954"/>
                  <a:pt x="109128" y="91554"/>
                  <a:pt x="100995" y="54114"/>
                </a:cubicBezTo>
                <a:cubicBezTo>
                  <a:pt x="98209" y="41400"/>
                  <a:pt x="96516" y="28718"/>
                  <a:pt x="95905" y="16073"/>
                </a:cubicBezTo>
                <a:cubicBezTo>
                  <a:pt x="86041" y="19336"/>
                  <a:pt x="76038" y="22369"/>
                  <a:pt x="65901" y="25182"/>
                </a:cubicBezTo>
                <a:cubicBezTo>
                  <a:pt x="45279" y="31065"/>
                  <a:pt x="24030" y="36246"/>
                  <a:pt x="2143" y="40720"/>
                </a:cubicBezTo>
                <a:cubicBezTo>
                  <a:pt x="713" y="52330"/>
                  <a:pt x="0" y="64117"/>
                  <a:pt x="0" y="76081"/>
                </a:cubicBezTo>
                <a:cubicBezTo>
                  <a:pt x="0" y="147876"/>
                  <a:pt x="23574" y="229582"/>
                  <a:pt x="70723" y="321201"/>
                </a:cubicBezTo>
                <a:cubicBezTo>
                  <a:pt x="83582" y="346383"/>
                  <a:pt x="103497" y="383995"/>
                  <a:pt x="130463" y="433983"/>
                </a:cubicBezTo>
                <a:cubicBezTo>
                  <a:pt x="147886" y="467737"/>
                  <a:pt x="161816" y="498652"/>
                  <a:pt x="172253" y="526673"/>
                </a:cubicBezTo>
                <a:cubicBezTo>
                  <a:pt x="173711" y="530210"/>
                  <a:pt x="175050" y="533692"/>
                  <a:pt x="176272" y="537121"/>
                </a:cubicBezTo>
                <a:cubicBezTo>
                  <a:pt x="176384" y="538353"/>
                  <a:pt x="177097" y="540657"/>
                  <a:pt x="178415" y="544086"/>
                </a:cubicBezTo>
                <a:cubicBezTo>
                  <a:pt x="178613" y="544407"/>
                  <a:pt x="178790" y="544783"/>
                  <a:pt x="178951" y="545157"/>
                </a:cubicBezTo>
                <a:cubicBezTo>
                  <a:pt x="179562" y="546765"/>
                  <a:pt x="180006" y="548318"/>
                  <a:pt x="180290" y="549711"/>
                </a:cubicBezTo>
                <a:cubicBezTo>
                  <a:pt x="180687" y="551158"/>
                  <a:pt x="180955" y="552498"/>
                  <a:pt x="181094" y="553730"/>
                </a:cubicBezTo>
                <a:cubicBezTo>
                  <a:pt x="181019" y="551855"/>
                  <a:pt x="181110" y="551319"/>
                  <a:pt x="181362" y="552123"/>
                </a:cubicBezTo>
                <a:lnTo>
                  <a:pt x="181362" y="553462"/>
                </a:lnTo>
                <a:cubicBezTo>
                  <a:pt x="189779" y="546819"/>
                  <a:pt x="199332" y="541889"/>
                  <a:pt x="210026" y="538728"/>
                </a:cubicBezTo>
                <a:cubicBezTo>
                  <a:pt x="238958" y="530156"/>
                  <a:pt x="271196" y="525869"/>
                  <a:pt x="306735" y="525869"/>
                </a:cubicBezTo>
                <a:cubicBezTo>
                  <a:pt x="348167" y="525869"/>
                  <a:pt x="396210" y="536424"/>
                  <a:pt x="450860" y="557481"/>
                </a:cubicBezTo>
                <a:cubicBezTo>
                  <a:pt x="460681" y="561231"/>
                  <a:pt x="513101" y="584431"/>
                  <a:pt x="608112" y="627132"/>
                </a:cubicBezTo>
                <a:cubicBezTo>
                  <a:pt x="672995" y="656332"/>
                  <a:pt x="731309" y="678406"/>
                  <a:pt x="783044" y="693301"/>
                </a:cubicBezTo>
                <a:cubicBezTo>
                  <a:pt x="814120" y="700641"/>
                  <a:pt x="846175" y="705195"/>
                  <a:pt x="879217" y="706964"/>
                </a:cubicBezTo>
                <a:cubicBezTo>
                  <a:pt x="891717" y="707660"/>
                  <a:pt x="922706" y="708035"/>
                  <a:pt x="972175" y="708035"/>
                </a:cubicBezTo>
                <a:cubicBezTo>
                  <a:pt x="1118824" y="708035"/>
                  <a:pt x="1239996" y="696677"/>
                  <a:pt x="1335703" y="674013"/>
                </a:cubicBezTo>
                <a:cubicBezTo>
                  <a:pt x="1362095" y="667744"/>
                  <a:pt x="1386564" y="660565"/>
                  <a:pt x="1409105" y="652582"/>
                </a:cubicBezTo>
                <a:cubicBezTo>
                  <a:pt x="1566624" y="596700"/>
                  <a:pt x="1645385" y="497366"/>
                  <a:pt x="1645385" y="354688"/>
                </a:cubicBezTo>
                <a:cubicBezTo>
                  <a:pt x="1645385" y="283589"/>
                  <a:pt x="1628615" y="210830"/>
                  <a:pt x="1595021" y="136356"/>
                </a:cubicBezTo>
                <a:cubicBezTo>
                  <a:pt x="1571018" y="83052"/>
                  <a:pt x="1543264" y="37596"/>
                  <a:pt x="1511707" y="0"/>
                </a:cubicBezTo>
                <a:cubicBezTo>
                  <a:pt x="1488186" y="14477"/>
                  <a:pt x="1457379" y="26977"/>
                  <a:pt x="1419284" y="37505"/>
                </a:cubicBezTo>
                <a:close/>
              </a:path>
            </a:pathLst>
          </a:custGeom>
          <a:solidFill>
            <a:srgbClr val="F6A0A4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80E171BC-CC12-48FC-B994-41ED1D783E40}"/>
              </a:ext>
            </a:extLst>
          </p:cNvPr>
          <p:cNvSpPr/>
          <p:nvPr/>
        </p:nvSpPr>
        <p:spPr>
          <a:xfrm>
            <a:off x="4833430" y="5078402"/>
            <a:ext cx="1095404" cy="387370"/>
          </a:xfrm>
          <a:custGeom>
            <a:avLst/>
            <a:gdLst>
              <a:gd name="connsiteX0" fmla="*/ 516225 w 1095404"/>
              <a:gd name="connsiteY0" fmla="*/ 111978 h 387370"/>
              <a:gd name="connsiteX1" fmla="*/ 371029 w 1095404"/>
              <a:gd name="connsiteY1" fmla="*/ 85725 h 387370"/>
              <a:gd name="connsiteX2" fmla="*/ 176808 w 1095404"/>
              <a:gd name="connsiteY2" fmla="*/ 0 h 387370"/>
              <a:gd name="connsiteX3" fmla="*/ 0 w 1095404"/>
              <a:gd name="connsiteY3" fmla="*/ 83046 h 387370"/>
              <a:gd name="connsiteX4" fmla="*/ 5090 w 1095404"/>
              <a:gd name="connsiteY4" fmla="*/ 121087 h 387370"/>
              <a:gd name="connsiteX5" fmla="*/ 57329 w 1095404"/>
              <a:gd name="connsiteY5" fmla="*/ 236280 h 387370"/>
              <a:gd name="connsiteX6" fmla="*/ 102067 w 1095404"/>
              <a:gd name="connsiteY6" fmla="*/ 292537 h 387370"/>
              <a:gd name="connsiteX7" fmla="*/ 226100 w 1095404"/>
              <a:gd name="connsiteY7" fmla="*/ 345311 h 387370"/>
              <a:gd name="connsiteX8" fmla="*/ 457825 w 1095404"/>
              <a:gd name="connsiteY8" fmla="*/ 387370 h 387370"/>
              <a:gd name="connsiteX9" fmla="*/ 861804 w 1095404"/>
              <a:gd name="connsiteY9" fmla="*/ 319594 h 387370"/>
              <a:gd name="connsiteX10" fmla="*/ 1095405 w 1095404"/>
              <a:gd name="connsiteY10" fmla="*/ 138500 h 387370"/>
              <a:gd name="connsiteX11" fmla="*/ 1087368 w 1095404"/>
              <a:gd name="connsiteY11" fmla="*/ 138767 h 387370"/>
              <a:gd name="connsiteX12" fmla="*/ 977533 w 1095404"/>
              <a:gd name="connsiteY12" fmla="*/ 141714 h 387370"/>
              <a:gd name="connsiteX13" fmla="*/ 516225 w 1095404"/>
              <a:gd name="connsiteY13" fmla="*/ 111978 h 387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5404" h="387370">
                <a:moveTo>
                  <a:pt x="516225" y="111978"/>
                </a:moveTo>
                <a:cubicBezTo>
                  <a:pt x="461715" y="104295"/>
                  <a:pt x="413318" y="95546"/>
                  <a:pt x="371029" y="85725"/>
                </a:cubicBezTo>
                <a:cubicBezTo>
                  <a:pt x="273115" y="62917"/>
                  <a:pt x="208376" y="34344"/>
                  <a:pt x="176808" y="0"/>
                </a:cubicBezTo>
                <a:cubicBezTo>
                  <a:pt x="123830" y="34569"/>
                  <a:pt x="64894" y="62253"/>
                  <a:pt x="0" y="83046"/>
                </a:cubicBezTo>
                <a:cubicBezTo>
                  <a:pt x="611" y="95691"/>
                  <a:pt x="2304" y="108373"/>
                  <a:pt x="5090" y="121087"/>
                </a:cubicBezTo>
                <a:cubicBezTo>
                  <a:pt x="13223" y="158527"/>
                  <a:pt x="30636" y="196926"/>
                  <a:pt x="57329" y="236280"/>
                </a:cubicBezTo>
                <a:cubicBezTo>
                  <a:pt x="70573" y="255675"/>
                  <a:pt x="85484" y="274427"/>
                  <a:pt x="102067" y="292537"/>
                </a:cubicBezTo>
                <a:cubicBezTo>
                  <a:pt x="133726" y="311182"/>
                  <a:pt x="175072" y="328756"/>
                  <a:pt x="226100" y="345311"/>
                </a:cubicBezTo>
                <a:cubicBezTo>
                  <a:pt x="312719" y="373333"/>
                  <a:pt x="389958" y="387370"/>
                  <a:pt x="457825" y="387370"/>
                </a:cubicBezTo>
                <a:cubicBezTo>
                  <a:pt x="608739" y="387370"/>
                  <a:pt x="743397" y="364760"/>
                  <a:pt x="861804" y="319594"/>
                </a:cubicBezTo>
                <a:cubicBezTo>
                  <a:pt x="980453" y="274304"/>
                  <a:pt x="1058318" y="213938"/>
                  <a:pt x="1095405" y="138500"/>
                </a:cubicBezTo>
                <a:cubicBezTo>
                  <a:pt x="1092790" y="138617"/>
                  <a:pt x="1090112" y="138709"/>
                  <a:pt x="1087368" y="138767"/>
                </a:cubicBezTo>
                <a:cubicBezTo>
                  <a:pt x="1052601" y="140734"/>
                  <a:pt x="1015992" y="141714"/>
                  <a:pt x="977533" y="141714"/>
                </a:cubicBezTo>
                <a:cubicBezTo>
                  <a:pt x="811618" y="141714"/>
                  <a:pt x="657848" y="131802"/>
                  <a:pt x="516225" y="111978"/>
                </a:cubicBezTo>
                <a:close/>
              </a:path>
            </a:pathLst>
          </a:custGeom>
          <a:solidFill>
            <a:srgbClr val="FDE7E8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F6790449-EBDB-482E-99EF-58F38C8DE48A}"/>
              </a:ext>
            </a:extLst>
          </p:cNvPr>
          <p:cNvSpPr/>
          <p:nvPr/>
        </p:nvSpPr>
        <p:spPr>
          <a:xfrm>
            <a:off x="4935497" y="5182879"/>
            <a:ext cx="1231760" cy="463718"/>
          </a:xfrm>
          <a:custGeom>
            <a:avLst/>
            <a:gdLst>
              <a:gd name="connsiteX0" fmla="*/ 1231761 w 1231760"/>
              <a:gd name="connsiteY0" fmla="*/ 72866 h 463718"/>
              <a:gd name="connsiteX1" fmla="*/ 1221313 w 1231760"/>
              <a:gd name="connsiteY1" fmla="*/ 0 h 463718"/>
              <a:gd name="connsiteX2" fmla="*/ 1195328 w 1231760"/>
              <a:gd name="connsiteY2" fmla="*/ 6697 h 463718"/>
              <a:gd name="connsiteX3" fmla="*/ 993338 w 1231760"/>
              <a:gd name="connsiteY3" fmla="*/ 34022 h 463718"/>
              <a:gd name="connsiteX4" fmla="*/ 759738 w 1231760"/>
              <a:gd name="connsiteY4" fmla="*/ 215116 h 463718"/>
              <a:gd name="connsiteX5" fmla="*/ 355759 w 1231760"/>
              <a:gd name="connsiteY5" fmla="*/ 282893 h 463718"/>
              <a:gd name="connsiteX6" fmla="*/ 124033 w 1231760"/>
              <a:gd name="connsiteY6" fmla="*/ 240834 h 463718"/>
              <a:gd name="connsiteX7" fmla="*/ 0 w 1231760"/>
              <a:gd name="connsiteY7" fmla="*/ 188059 h 463718"/>
              <a:gd name="connsiteX8" fmla="*/ 124301 w 1231760"/>
              <a:gd name="connsiteY8" fmla="*/ 292537 h 463718"/>
              <a:gd name="connsiteX9" fmla="*/ 166092 w 1231760"/>
              <a:gd name="connsiteY9" fmla="*/ 318522 h 463718"/>
              <a:gd name="connsiteX10" fmla="*/ 398889 w 1231760"/>
              <a:gd name="connsiteY10" fmla="*/ 414963 h 463718"/>
              <a:gd name="connsiteX11" fmla="*/ 773668 w 1231760"/>
              <a:gd name="connsiteY11" fmla="*/ 463719 h 463718"/>
              <a:gd name="connsiteX12" fmla="*/ 1115496 w 1231760"/>
              <a:gd name="connsiteY12" fmla="*/ 347722 h 463718"/>
              <a:gd name="connsiteX13" fmla="*/ 1231761 w 1231760"/>
              <a:gd name="connsiteY13" fmla="*/ 72866 h 46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31760" h="463718">
                <a:moveTo>
                  <a:pt x="1231761" y="72866"/>
                </a:moveTo>
                <a:cubicBezTo>
                  <a:pt x="1231761" y="45868"/>
                  <a:pt x="1228279" y="21576"/>
                  <a:pt x="1221313" y="0"/>
                </a:cubicBezTo>
                <a:cubicBezTo>
                  <a:pt x="1213003" y="2347"/>
                  <a:pt x="1204340" y="4576"/>
                  <a:pt x="1195328" y="6697"/>
                </a:cubicBezTo>
                <a:cubicBezTo>
                  <a:pt x="1137094" y="20387"/>
                  <a:pt x="1069762" y="29495"/>
                  <a:pt x="993338" y="34022"/>
                </a:cubicBezTo>
                <a:cubicBezTo>
                  <a:pt x="956252" y="109460"/>
                  <a:pt x="878386" y="169827"/>
                  <a:pt x="759738" y="215116"/>
                </a:cubicBezTo>
                <a:cubicBezTo>
                  <a:pt x="641330" y="260283"/>
                  <a:pt x="506672" y="282893"/>
                  <a:pt x="355759" y="282893"/>
                </a:cubicBezTo>
                <a:cubicBezTo>
                  <a:pt x="287891" y="282893"/>
                  <a:pt x="210653" y="268855"/>
                  <a:pt x="124033" y="240834"/>
                </a:cubicBezTo>
                <a:cubicBezTo>
                  <a:pt x="73005" y="224278"/>
                  <a:pt x="31659" y="206705"/>
                  <a:pt x="0" y="188059"/>
                </a:cubicBezTo>
                <a:cubicBezTo>
                  <a:pt x="34269" y="225457"/>
                  <a:pt x="75700" y="260283"/>
                  <a:pt x="124301" y="292537"/>
                </a:cubicBezTo>
                <a:cubicBezTo>
                  <a:pt x="137904" y="301538"/>
                  <a:pt x="151835" y="310217"/>
                  <a:pt x="166092" y="318522"/>
                </a:cubicBezTo>
                <a:cubicBezTo>
                  <a:pt x="235326" y="358706"/>
                  <a:pt x="312923" y="390853"/>
                  <a:pt x="398889" y="414963"/>
                </a:cubicBezTo>
                <a:cubicBezTo>
                  <a:pt x="514441" y="447485"/>
                  <a:pt x="639364" y="463719"/>
                  <a:pt x="773668" y="463719"/>
                </a:cubicBezTo>
                <a:cubicBezTo>
                  <a:pt x="918152" y="463719"/>
                  <a:pt x="1032092" y="425036"/>
                  <a:pt x="1115496" y="347722"/>
                </a:cubicBezTo>
                <a:cubicBezTo>
                  <a:pt x="1193008" y="275927"/>
                  <a:pt x="1231761" y="184309"/>
                  <a:pt x="1231761" y="72866"/>
                </a:cubicBezTo>
                <a:close/>
              </a:path>
            </a:pathLst>
          </a:custGeom>
          <a:solidFill>
            <a:srgbClr val="F8B8BB"/>
          </a:solidFill>
          <a:ln w="5354" cap="flat">
            <a:solidFill>
              <a:srgbClr val="F6A0A4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EC033C34-D1C3-4DFE-81C2-6198D02FDFBA}"/>
              </a:ext>
            </a:extLst>
          </p:cNvPr>
          <p:cNvSpPr/>
          <p:nvPr/>
        </p:nvSpPr>
        <p:spPr>
          <a:xfrm>
            <a:off x="2002112" y="707598"/>
            <a:ext cx="8186957" cy="5443234"/>
          </a:xfrm>
          <a:custGeom>
            <a:avLst/>
            <a:gdLst>
              <a:gd name="connsiteX0" fmla="*/ 210813 w 8186957"/>
              <a:gd name="connsiteY0" fmla="*/ 3595260 h 5443234"/>
              <a:gd name="connsiteX1" fmla="*/ 16324 w 8186957"/>
              <a:gd name="connsiteY1" fmla="*/ 2819717 h 5443234"/>
              <a:gd name="connsiteX2" fmla="*/ 342347 w 8186957"/>
              <a:gd name="connsiteY2" fmla="*/ 1841113 h 5443234"/>
              <a:gd name="connsiteX3" fmla="*/ 874512 w 8186957"/>
              <a:gd name="connsiteY3" fmla="*/ 1042263 h 5443234"/>
              <a:gd name="connsiteX4" fmla="*/ 1118158 w 8186957"/>
              <a:gd name="connsiteY4" fmla="*/ 915550 h 5443234"/>
              <a:gd name="connsiteX5" fmla="*/ 1244067 w 8186957"/>
              <a:gd name="connsiteY5" fmla="*/ 732581 h 5443234"/>
              <a:gd name="connsiteX6" fmla="*/ 1773151 w 8186957"/>
              <a:gd name="connsiteY6" fmla="*/ 398254 h 5443234"/>
              <a:gd name="connsiteX7" fmla="*/ 1988267 w 8186957"/>
              <a:gd name="connsiteY7" fmla="*/ 343336 h 5443234"/>
              <a:gd name="connsiteX8" fmla="*/ 2168022 w 8186957"/>
              <a:gd name="connsiteY8" fmla="*/ 316011 h 5443234"/>
              <a:gd name="connsiteX9" fmla="*/ 3047239 w 8186957"/>
              <a:gd name="connsiteY9" fmla="*/ 7401 h 5443234"/>
              <a:gd name="connsiteX10" fmla="*/ 3119034 w 8186957"/>
              <a:gd name="connsiteY10" fmla="*/ 2579 h 5443234"/>
              <a:gd name="connsiteX11" fmla="*/ 3774026 w 8186957"/>
              <a:gd name="connsiteY11" fmla="*/ 60176 h 5443234"/>
              <a:gd name="connsiteX12" fmla="*/ 4311415 w 8186957"/>
              <a:gd name="connsiteY12" fmla="*/ 60176 h 5443234"/>
              <a:gd name="connsiteX13" fmla="*/ 4513405 w 8186957"/>
              <a:gd name="connsiteY13" fmla="*/ 41155 h 5443234"/>
              <a:gd name="connsiteX14" fmla="*/ 4592700 w 8186957"/>
              <a:gd name="connsiteY14" fmla="*/ 41959 h 5443234"/>
              <a:gd name="connsiteX15" fmla="*/ 4707893 w 8186957"/>
              <a:gd name="connsiteY15" fmla="*/ 51067 h 5443234"/>
              <a:gd name="connsiteX16" fmla="*/ 5104104 w 8186957"/>
              <a:gd name="connsiteY16" fmla="*/ 149785 h 5443234"/>
              <a:gd name="connsiteX17" fmla="*/ 5115355 w 8186957"/>
              <a:gd name="connsiteY17" fmla="*/ 153937 h 5443234"/>
              <a:gd name="connsiteX18" fmla="*/ 5252676 w 8186957"/>
              <a:gd name="connsiteY18" fmla="*/ 210596 h 5443234"/>
              <a:gd name="connsiteX19" fmla="*/ 5330471 w 8186957"/>
              <a:gd name="connsiteY19" fmla="*/ 247699 h 5443234"/>
              <a:gd name="connsiteX20" fmla="*/ 5423161 w 8186957"/>
              <a:gd name="connsiteY20" fmla="*/ 296187 h 5443234"/>
              <a:gd name="connsiteX21" fmla="*/ 6250675 w 8186957"/>
              <a:gd name="connsiteY21" fmla="*/ 593948 h 5443234"/>
              <a:gd name="connsiteX22" fmla="*/ 6417571 w 8186957"/>
              <a:gd name="connsiteY22" fmla="*/ 781337 h 5443234"/>
              <a:gd name="connsiteX23" fmla="*/ 7183202 w 8186957"/>
              <a:gd name="connsiteY23" fmla="*/ 1488301 h 5443234"/>
              <a:gd name="connsiteX24" fmla="*/ 7562536 w 8186957"/>
              <a:gd name="connsiteY24" fmla="*/ 1842720 h 5443234"/>
              <a:gd name="connsiteX25" fmla="*/ 7589860 w 8186957"/>
              <a:gd name="connsiteY25" fmla="*/ 1876742 h 5443234"/>
              <a:gd name="connsiteX26" fmla="*/ 7875539 w 8186957"/>
              <a:gd name="connsiteY26" fmla="*/ 2407835 h 5443234"/>
              <a:gd name="connsiteX27" fmla="*/ 7928474 w 8186957"/>
              <a:gd name="connsiteY27" fmla="*/ 2601118 h 5443234"/>
              <a:gd name="connsiteX28" fmla="*/ 8046078 w 8186957"/>
              <a:gd name="connsiteY28" fmla="*/ 2794000 h 5443234"/>
              <a:gd name="connsiteX29" fmla="*/ 8113051 w 8186957"/>
              <a:gd name="connsiteY29" fmla="*/ 3359517 h 5443234"/>
              <a:gd name="connsiteX30" fmla="*/ 8141983 w 8186957"/>
              <a:gd name="connsiteY30" fmla="*/ 3926641 h 5443234"/>
              <a:gd name="connsiteX31" fmla="*/ 7632723 w 8186957"/>
              <a:gd name="connsiteY31" fmla="*/ 4574669 h 5443234"/>
              <a:gd name="connsiteX32" fmla="*/ 7400998 w 8186957"/>
              <a:gd name="connsiteY32" fmla="*/ 4599582 h 5443234"/>
              <a:gd name="connsiteX33" fmla="*/ 7024076 w 8186957"/>
              <a:gd name="connsiteY33" fmla="*/ 4580428 h 5443234"/>
              <a:gd name="connsiteX34" fmla="*/ 6977999 w 8186957"/>
              <a:gd name="connsiteY34" fmla="*/ 4574669 h 5443234"/>
              <a:gd name="connsiteX35" fmla="*/ 6525263 w 8186957"/>
              <a:gd name="connsiteY35" fmla="*/ 4718794 h 5443234"/>
              <a:gd name="connsiteX36" fmla="*/ 6050829 w 8186957"/>
              <a:gd name="connsiteY36" fmla="*/ 4744511 h 5443234"/>
              <a:gd name="connsiteX37" fmla="*/ 5408427 w 8186957"/>
              <a:gd name="connsiteY37" fmla="*/ 4933910 h 5443234"/>
              <a:gd name="connsiteX38" fmla="*/ 5391014 w 8186957"/>
              <a:gd name="connsiteY38" fmla="*/ 4934714 h 5443234"/>
              <a:gd name="connsiteX39" fmla="*/ 5351099 w 8186957"/>
              <a:gd name="connsiteY39" fmla="*/ 4935786 h 5443234"/>
              <a:gd name="connsiteX40" fmla="*/ 5282786 w 8186957"/>
              <a:gd name="connsiteY40" fmla="*/ 4985238 h 5443234"/>
              <a:gd name="connsiteX41" fmla="*/ 4890594 w 8186957"/>
              <a:gd name="connsiteY41" fmla="*/ 5170296 h 5443234"/>
              <a:gd name="connsiteX42" fmla="*/ 4813978 w 8186957"/>
              <a:gd name="connsiteY42" fmla="*/ 5193871 h 5443234"/>
              <a:gd name="connsiteX43" fmla="*/ 4708965 w 8186957"/>
              <a:gd name="connsiteY43" fmla="*/ 5221517 h 5443234"/>
              <a:gd name="connsiteX44" fmla="*/ 4209777 w 8186957"/>
              <a:gd name="connsiteY44" fmla="*/ 5300223 h 5443234"/>
              <a:gd name="connsiteX45" fmla="*/ 4164879 w 8186957"/>
              <a:gd name="connsiteY45" fmla="*/ 5304135 h 5443234"/>
              <a:gd name="connsiteX46" fmla="*/ 3826533 w 8186957"/>
              <a:gd name="connsiteY46" fmla="*/ 5415738 h 5443234"/>
              <a:gd name="connsiteX47" fmla="*/ 3179577 w 8186957"/>
              <a:gd name="connsiteY47" fmla="*/ 5361195 h 5443234"/>
              <a:gd name="connsiteX48" fmla="*/ 2903918 w 8186957"/>
              <a:gd name="connsiteY48" fmla="*/ 5181173 h 5443234"/>
              <a:gd name="connsiteX49" fmla="*/ 2868958 w 8186957"/>
              <a:gd name="connsiteY49" fmla="*/ 5148865 h 5443234"/>
              <a:gd name="connsiteX50" fmla="*/ 2118328 w 8186957"/>
              <a:gd name="connsiteY50" fmla="*/ 4496981 h 5443234"/>
              <a:gd name="connsiteX51" fmla="*/ 1739933 w 8186957"/>
              <a:gd name="connsiteY51" fmla="*/ 4470459 h 5443234"/>
              <a:gd name="connsiteX52" fmla="*/ 1739397 w 8186957"/>
              <a:gd name="connsiteY52" fmla="*/ 4470325 h 5443234"/>
              <a:gd name="connsiteX53" fmla="*/ 1356581 w 8186957"/>
              <a:gd name="connsiteY53" fmla="*/ 4371072 h 5443234"/>
              <a:gd name="connsiteX54" fmla="*/ 1286930 w 8186957"/>
              <a:gd name="connsiteY54" fmla="*/ 4373483 h 5443234"/>
              <a:gd name="connsiteX55" fmla="*/ 818389 w 8186957"/>
              <a:gd name="connsiteY55" fmla="*/ 4177387 h 5443234"/>
              <a:gd name="connsiteX56" fmla="*/ 242156 w 8186957"/>
              <a:gd name="connsiteY56" fmla="*/ 3676431 h 5443234"/>
              <a:gd name="connsiteX57" fmla="*/ 212286 w 8186957"/>
              <a:gd name="connsiteY57" fmla="*/ 3599681 h 5443234"/>
              <a:gd name="connsiteX58" fmla="*/ 2861591 w 8186957"/>
              <a:gd name="connsiteY58" fmla="*/ 5141793 h 5443234"/>
              <a:gd name="connsiteX59" fmla="*/ 2855161 w 8186957"/>
              <a:gd name="connsiteY59" fmla="*/ 5139114 h 5443234"/>
              <a:gd name="connsiteX60" fmla="*/ 2282143 w 8186957"/>
              <a:gd name="connsiteY60" fmla="*/ 4494569 h 5443234"/>
              <a:gd name="connsiteX61" fmla="*/ 2127303 w 8186957"/>
              <a:gd name="connsiteY61" fmla="*/ 4496981 h 5443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8186957" h="5443234">
                <a:moveTo>
                  <a:pt x="210813" y="3595260"/>
                </a:moveTo>
                <a:cubicBezTo>
                  <a:pt x="46328" y="3432560"/>
                  <a:pt x="-18502" y="3174045"/>
                  <a:pt x="16324" y="2819717"/>
                </a:cubicBezTo>
                <a:cubicBezTo>
                  <a:pt x="-44396" y="2391269"/>
                  <a:pt x="64277" y="2065069"/>
                  <a:pt x="342347" y="1841113"/>
                </a:cubicBezTo>
                <a:cubicBezTo>
                  <a:pt x="415337" y="1491301"/>
                  <a:pt x="592723" y="1225018"/>
                  <a:pt x="874512" y="1042263"/>
                </a:cubicBezTo>
                <a:cubicBezTo>
                  <a:pt x="948546" y="994262"/>
                  <a:pt x="1029765" y="952021"/>
                  <a:pt x="1118158" y="915550"/>
                </a:cubicBezTo>
                <a:cubicBezTo>
                  <a:pt x="1153520" y="849290"/>
                  <a:pt x="1195488" y="788302"/>
                  <a:pt x="1244067" y="732581"/>
                </a:cubicBezTo>
                <a:cubicBezTo>
                  <a:pt x="1373673" y="582128"/>
                  <a:pt x="1550035" y="470686"/>
                  <a:pt x="1773151" y="398254"/>
                </a:cubicBezTo>
                <a:cubicBezTo>
                  <a:pt x="1840595" y="376394"/>
                  <a:pt x="1912299" y="358091"/>
                  <a:pt x="1988267" y="343336"/>
                </a:cubicBezTo>
                <a:cubicBezTo>
                  <a:pt x="2045596" y="332261"/>
                  <a:pt x="2105512" y="323153"/>
                  <a:pt x="2168022" y="316011"/>
                </a:cubicBezTo>
                <a:cubicBezTo>
                  <a:pt x="2426804" y="136701"/>
                  <a:pt x="2719876" y="33831"/>
                  <a:pt x="3047239" y="7401"/>
                </a:cubicBezTo>
                <a:cubicBezTo>
                  <a:pt x="3070985" y="5408"/>
                  <a:pt x="3094918" y="3801"/>
                  <a:pt x="3119034" y="2579"/>
                </a:cubicBezTo>
                <a:cubicBezTo>
                  <a:pt x="3324136" y="-7445"/>
                  <a:pt x="3542467" y="11752"/>
                  <a:pt x="3774026" y="60176"/>
                </a:cubicBezTo>
                <a:cubicBezTo>
                  <a:pt x="3935120" y="-18225"/>
                  <a:pt x="4114247" y="-18225"/>
                  <a:pt x="4311415" y="60176"/>
                </a:cubicBezTo>
                <a:cubicBezTo>
                  <a:pt x="4377691" y="48565"/>
                  <a:pt x="4444985" y="42227"/>
                  <a:pt x="4513405" y="41155"/>
                </a:cubicBezTo>
                <a:cubicBezTo>
                  <a:pt x="4539818" y="40620"/>
                  <a:pt x="4566286" y="40887"/>
                  <a:pt x="4592700" y="41959"/>
                </a:cubicBezTo>
                <a:cubicBezTo>
                  <a:pt x="4630901" y="43743"/>
                  <a:pt x="4669317" y="46781"/>
                  <a:pt x="4707893" y="51067"/>
                </a:cubicBezTo>
                <a:cubicBezTo>
                  <a:pt x="4836856" y="66712"/>
                  <a:pt x="4968925" y="99614"/>
                  <a:pt x="5104104" y="149785"/>
                </a:cubicBezTo>
                <a:cubicBezTo>
                  <a:pt x="5107854" y="151146"/>
                  <a:pt x="5111604" y="152528"/>
                  <a:pt x="5115355" y="153937"/>
                </a:cubicBezTo>
                <a:cubicBezTo>
                  <a:pt x="5160789" y="170814"/>
                  <a:pt x="5206545" y="189701"/>
                  <a:pt x="5252676" y="210596"/>
                </a:cubicBezTo>
                <a:cubicBezTo>
                  <a:pt x="5278500" y="222314"/>
                  <a:pt x="5304432" y="234680"/>
                  <a:pt x="5330471" y="247699"/>
                </a:cubicBezTo>
                <a:cubicBezTo>
                  <a:pt x="5361225" y="262963"/>
                  <a:pt x="5392140" y="279123"/>
                  <a:pt x="5423161" y="296187"/>
                </a:cubicBezTo>
                <a:cubicBezTo>
                  <a:pt x="5776134" y="322580"/>
                  <a:pt x="6051954" y="421833"/>
                  <a:pt x="6250675" y="593948"/>
                </a:cubicBezTo>
                <a:cubicBezTo>
                  <a:pt x="6314165" y="648978"/>
                  <a:pt x="6369833" y="711439"/>
                  <a:pt x="6417571" y="781337"/>
                </a:cubicBezTo>
                <a:cubicBezTo>
                  <a:pt x="6816568" y="971716"/>
                  <a:pt x="7071760" y="1207374"/>
                  <a:pt x="7183202" y="1488301"/>
                </a:cubicBezTo>
                <a:cubicBezTo>
                  <a:pt x="7330007" y="1595993"/>
                  <a:pt x="7456451" y="1714132"/>
                  <a:pt x="7562536" y="1842720"/>
                </a:cubicBezTo>
                <a:cubicBezTo>
                  <a:pt x="7571805" y="1853977"/>
                  <a:pt x="7580913" y="1865319"/>
                  <a:pt x="7589860" y="1876742"/>
                </a:cubicBezTo>
                <a:cubicBezTo>
                  <a:pt x="7715984" y="2037589"/>
                  <a:pt x="7811245" y="2214616"/>
                  <a:pt x="7875539" y="2407835"/>
                </a:cubicBezTo>
                <a:cubicBezTo>
                  <a:pt x="7896488" y="2470554"/>
                  <a:pt x="7914115" y="2534981"/>
                  <a:pt x="7928474" y="2601118"/>
                </a:cubicBezTo>
                <a:cubicBezTo>
                  <a:pt x="7977070" y="2655768"/>
                  <a:pt x="8016235" y="2720062"/>
                  <a:pt x="8046078" y="2794000"/>
                </a:cubicBezTo>
                <a:cubicBezTo>
                  <a:pt x="8105550" y="2942947"/>
                  <a:pt x="8127892" y="3131451"/>
                  <a:pt x="8113051" y="3359517"/>
                </a:cubicBezTo>
                <a:cubicBezTo>
                  <a:pt x="8200758" y="3527752"/>
                  <a:pt x="8210402" y="3716792"/>
                  <a:pt x="8141983" y="3926641"/>
                </a:cubicBezTo>
                <a:cubicBezTo>
                  <a:pt x="8157520" y="4287581"/>
                  <a:pt x="7987785" y="4503587"/>
                  <a:pt x="7632723" y="4574669"/>
                </a:cubicBezTo>
                <a:cubicBezTo>
                  <a:pt x="7562697" y="4588599"/>
                  <a:pt x="7485490" y="4596904"/>
                  <a:pt x="7400998" y="4599582"/>
                </a:cubicBezTo>
                <a:cubicBezTo>
                  <a:pt x="7288162" y="4603124"/>
                  <a:pt x="7162521" y="4596737"/>
                  <a:pt x="7024076" y="4580428"/>
                </a:cubicBezTo>
                <a:cubicBezTo>
                  <a:pt x="7008860" y="4578618"/>
                  <a:pt x="6993482" y="4576699"/>
                  <a:pt x="6977999" y="4574669"/>
                </a:cubicBezTo>
                <a:cubicBezTo>
                  <a:pt x="6825676" y="4642000"/>
                  <a:pt x="6674746" y="4690022"/>
                  <a:pt x="6525263" y="4718794"/>
                </a:cubicBezTo>
                <a:cubicBezTo>
                  <a:pt x="6365600" y="4749172"/>
                  <a:pt x="6207438" y="4757745"/>
                  <a:pt x="6050829" y="4744511"/>
                </a:cubicBezTo>
                <a:cubicBezTo>
                  <a:pt x="5833248" y="4859276"/>
                  <a:pt x="5619096" y="4922391"/>
                  <a:pt x="5408427" y="4933910"/>
                </a:cubicBezTo>
                <a:cubicBezTo>
                  <a:pt x="5402641" y="4934232"/>
                  <a:pt x="5396801" y="4934500"/>
                  <a:pt x="5391014" y="4934714"/>
                </a:cubicBezTo>
                <a:cubicBezTo>
                  <a:pt x="5377673" y="4935303"/>
                  <a:pt x="5364386" y="4935625"/>
                  <a:pt x="5351099" y="4935786"/>
                </a:cubicBezTo>
                <a:cubicBezTo>
                  <a:pt x="5319541" y="4959359"/>
                  <a:pt x="5296770" y="4975808"/>
                  <a:pt x="5282786" y="4985238"/>
                </a:cubicBezTo>
                <a:cubicBezTo>
                  <a:pt x="5173005" y="5059122"/>
                  <a:pt x="5042274" y="5120844"/>
                  <a:pt x="4890594" y="5170296"/>
                </a:cubicBezTo>
                <a:cubicBezTo>
                  <a:pt x="4865627" y="5178494"/>
                  <a:pt x="4840070" y="5186370"/>
                  <a:pt x="4813978" y="5193871"/>
                </a:cubicBezTo>
                <a:cubicBezTo>
                  <a:pt x="4779902" y="5203623"/>
                  <a:pt x="4744916" y="5212838"/>
                  <a:pt x="4708965" y="5221517"/>
                </a:cubicBezTo>
                <a:cubicBezTo>
                  <a:pt x="4559267" y="5257468"/>
                  <a:pt x="4392854" y="5283722"/>
                  <a:pt x="4209777" y="5300223"/>
                </a:cubicBezTo>
                <a:cubicBezTo>
                  <a:pt x="4194882" y="5301616"/>
                  <a:pt x="4179934" y="5302902"/>
                  <a:pt x="4164879" y="5304135"/>
                </a:cubicBezTo>
                <a:cubicBezTo>
                  <a:pt x="4047692" y="5355624"/>
                  <a:pt x="3934911" y="5392807"/>
                  <a:pt x="3826533" y="5415738"/>
                </a:cubicBezTo>
                <a:cubicBezTo>
                  <a:pt x="3589878" y="5465726"/>
                  <a:pt x="3374226" y="5447563"/>
                  <a:pt x="3179577" y="5361195"/>
                </a:cubicBezTo>
                <a:cubicBezTo>
                  <a:pt x="3082493" y="5318119"/>
                  <a:pt x="2990607" y="5258111"/>
                  <a:pt x="2903918" y="5181173"/>
                </a:cubicBezTo>
                <a:cubicBezTo>
                  <a:pt x="2892168" y="5170725"/>
                  <a:pt x="2880514" y="5159956"/>
                  <a:pt x="2868958" y="5148865"/>
                </a:cubicBezTo>
                <a:moveTo>
                  <a:pt x="2118328" y="4496981"/>
                </a:moveTo>
                <a:cubicBezTo>
                  <a:pt x="1981366" y="4495887"/>
                  <a:pt x="1855238" y="4487047"/>
                  <a:pt x="1739933" y="4470459"/>
                </a:cubicBezTo>
                <a:cubicBezTo>
                  <a:pt x="1739756" y="4470395"/>
                  <a:pt x="1739574" y="4470352"/>
                  <a:pt x="1739397" y="4470325"/>
                </a:cubicBezTo>
                <a:cubicBezTo>
                  <a:pt x="1594747" y="4449516"/>
                  <a:pt x="1467139" y="4416431"/>
                  <a:pt x="1356581" y="4371072"/>
                </a:cubicBezTo>
                <a:cubicBezTo>
                  <a:pt x="1332830" y="4372679"/>
                  <a:pt x="1309609" y="4373483"/>
                  <a:pt x="1286930" y="4373483"/>
                </a:cubicBezTo>
                <a:cubicBezTo>
                  <a:pt x="1113160" y="4370268"/>
                  <a:pt x="956979" y="4304903"/>
                  <a:pt x="818389" y="4177387"/>
                </a:cubicBezTo>
                <a:cubicBezTo>
                  <a:pt x="534784" y="4065408"/>
                  <a:pt x="342706" y="3898421"/>
                  <a:pt x="242156" y="3676431"/>
                </a:cubicBezTo>
                <a:cubicBezTo>
                  <a:pt x="231339" y="3651416"/>
                  <a:pt x="221384" y="3625832"/>
                  <a:pt x="212286" y="3599681"/>
                </a:cubicBezTo>
                <a:moveTo>
                  <a:pt x="2861591" y="5141793"/>
                </a:moveTo>
                <a:cubicBezTo>
                  <a:pt x="2859458" y="5140882"/>
                  <a:pt x="2857315" y="5140025"/>
                  <a:pt x="2855161" y="5139114"/>
                </a:cubicBezTo>
                <a:cubicBezTo>
                  <a:pt x="2475989" y="4977255"/>
                  <a:pt x="2284983" y="4762406"/>
                  <a:pt x="2282143" y="4494569"/>
                </a:cubicBezTo>
                <a:cubicBezTo>
                  <a:pt x="2229085" y="4496396"/>
                  <a:pt x="2177473" y="4497200"/>
                  <a:pt x="2127303" y="4496981"/>
                </a:cubicBezTo>
              </a:path>
            </a:pathLst>
          </a:custGeom>
          <a:noFill/>
          <a:ln w="76200" cap="rnd">
            <a:solidFill>
              <a:schemeClr val="bg1">
                <a:lumMod val="75000"/>
              </a:schemeClr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1392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nessco plasm</dc:creator>
  <cp:lastModifiedBy>nessco plasm</cp:lastModifiedBy>
  <cp:revision>1</cp:revision>
  <dcterms:created xsi:type="dcterms:W3CDTF">2020-08-25T18:39:34Z</dcterms:created>
  <dcterms:modified xsi:type="dcterms:W3CDTF">2020-08-27T03:06:08Z</dcterms:modified>
</cp:coreProperties>
</file>