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81D0B-E949-45DF-9D39-95E8603E5CC2}" v="32" dt="2021-01-25T10:40:53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ssco plasm" userId="0980056f65c0fb3f" providerId="LiveId" clId="{06081D0B-E949-45DF-9D39-95E8603E5CC2}"/>
    <pc:docChg chg="undo custSel modSld">
      <pc:chgData name="nessco plasm" userId="0980056f65c0fb3f" providerId="LiveId" clId="{06081D0B-E949-45DF-9D39-95E8603E5CC2}" dt="2021-01-25T10:40:59.193" v="189" actId="1036"/>
      <pc:docMkLst>
        <pc:docMk/>
      </pc:docMkLst>
      <pc:sldChg chg="modSp mod">
        <pc:chgData name="nessco plasm" userId="0980056f65c0fb3f" providerId="LiveId" clId="{06081D0B-E949-45DF-9D39-95E8603E5CC2}" dt="2021-01-25T10:40:59.193" v="189" actId="1036"/>
        <pc:sldMkLst>
          <pc:docMk/>
          <pc:sldMk cId="3411649961" sldId="259"/>
        </pc:sldMkLst>
        <pc:spChg chg="mod">
          <ac:chgData name="nessco plasm" userId="0980056f65c0fb3f" providerId="LiveId" clId="{06081D0B-E949-45DF-9D39-95E8603E5CC2}" dt="2021-01-25T10:39:12.747" v="24" actId="20577"/>
          <ac:spMkLst>
            <pc:docMk/>
            <pc:sldMk cId="3411649961" sldId="259"/>
            <ac:spMk id="21" creationId="{888E5460-FBF5-43C4-A680-DDA346902C6D}"/>
          </ac:spMkLst>
        </pc:spChg>
        <pc:spChg chg="mod">
          <ac:chgData name="nessco plasm" userId="0980056f65c0fb3f" providerId="LiveId" clId="{06081D0B-E949-45DF-9D39-95E8603E5CC2}" dt="2021-01-25T10:40:59.193" v="189" actId="1036"/>
          <ac:spMkLst>
            <pc:docMk/>
            <pc:sldMk cId="3411649961" sldId="259"/>
            <ac:spMk id="22" creationId="{9F4CC214-62F6-4AC9-BB4B-307A775C9B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481E64-3DE8-45E3-A72B-772A5A698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A57921C-4F2F-4273-BF1A-1165EF9C4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EA9BA6-792D-4378-A973-0CC3EC89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E15342-6A52-463D-847B-F82297FC7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AF9C37-B612-4635-B93D-A276BBC09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98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CE6CF-C273-4B6A-8138-AA307B6D0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C2540D-3CAE-4EAC-8022-93BF09064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6D987D-4638-44D1-B044-DD1F74360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FC0632-8F1D-472A-BB0D-E1AEFDF0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A7892F-E236-44FB-AFD8-F57B9D308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33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40614F-F3C6-4694-8B70-135504389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87F9C2-023A-4639-8913-52368F183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83AEBF-E403-48D6-B181-5C550CD8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8E9B89-E904-42DB-8C47-360D0A60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21CD32-993B-4F4A-BF2A-883FEBAB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5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90FB5A-6F05-4EDA-BAB9-3799F77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661C16-52CF-4F73-BACD-CEC7C613D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B8D977-B473-4058-A6C0-274A1A5C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315A14-0AF3-45E2-987A-250C8D85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8B2AC9-EE2A-43B9-9F38-EA3F3375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78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442110-D627-4106-945E-E1A9E2DD4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BFB298-8843-4278-ACFA-3779823DF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776B5F-86D5-490E-AB1C-4559D012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69DBF1-7236-4F37-B79B-1FDF5558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A2253E-4F3E-481D-B508-7BDFDBF2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EE1993-DAA8-47FB-836A-CB68AA2A0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F38CA2-FE1B-4433-8DD0-4EC9ED4BE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21BE70-FC82-4894-AFDF-6FEF4CE97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45164-56A7-4017-A318-463C76B5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E11781-677F-4021-BD9D-4C79E3D0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169AB8-C726-49EE-A95A-A041B494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3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A95DA-BF75-4EB3-86D1-C8BABB63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F94791-19E9-4560-8A85-E7F3DF066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196253-B5EF-4786-924E-29C2E12AA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5406035-7379-4830-9736-C2712327E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149AB89-5B21-42BD-83F2-3F6F949F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CC264C2-191E-4B28-A548-9AB30C83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8BE0E7-4F24-453C-B0A9-0331040D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0AA2985-C284-4F0F-AF45-60B517AF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06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14B279-29D9-4E21-8755-C27C2915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39C51E4-C4CE-4563-8DEB-2C4C25B08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3DC9883-6529-4794-9FBE-FA93C253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A35366-CF8D-4EB5-AE1E-187D3C17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1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67609CF-0926-4BB8-8582-F68E1E04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B85A73E-FD5B-46CB-BF5E-82745904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0CC30D-4130-40A5-A420-C44F3F26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1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7C2A86-1CA8-475C-AF7C-30DA9ABC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4CCA71-6D33-4486-AFCB-E03B4598D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48CE1C-783F-431B-AF1E-350F7A81B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3B0544-C4B9-4C25-9BFD-B63C6309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8C03DF-5A2D-46C9-B7A9-D308CE65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BF5B77-972F-49B9-9515-C689C8CE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4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D92D67-7FC5-4529-ADA0-C7252DA9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69BAF90-1986-473D-AC01-4B89B3617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EBEF27-816F-41FF-A96A-2A05E41F7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E15BF1-4834-4AEE-A628-5C429B8C4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679A7F-82B8-4C6B-B832-7F1ABA04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1A5583-2A66-4CDD-A4BA-CB34F212F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56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6A6B2E4-A851-4136-99B1-7189CFC1C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BFB130-9CB0-48FB-A845-FE2688740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6A7A5C-7858-4358-AA55-D29750F79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65AC-6CE6-46B0-B3AA-26055A7B61F8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8B85CA-F0B9-4070-8D83-D2FD158D6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E976DF-B261-487C-A4D7-73D0219C6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7C74-E22D-4C08-A0E7-6879A7EA7E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67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36EAF89-C95D-4A5A-8C82-35D8669D8081}"/>
              </a:ext>
            </a:extLst>
          </p:cNvPr>
          <p:cNvGrpSpPr/>
          <p:nvPr/>
        </p:nvGrpSpPr>
        <p:grpSpPr>
          <a:xfrm>
            <a:off x="367759" y="1290637"/>
            <a:ext cx="11410095" cy="4280915"/>
            <a:chOff x="367759" y="1290637"/>
            <a:chExt cx="11410095" cy="4280915"/>
          </a:xfrm>
        </p:grpSpPr>
        <p:sp>
          <p:nvSpPr>
            <p:cNvPr id="208" name="四角形: 角を丸くする 207">
              <a:extLst>
                <a:ext uri="{FF2B5EF4-FFF2-40B4-BE49-F238E27FC236}">
                  <a16:creationId xmlns:a16="http://schemas.microsoft.com/office/drawing/2014/main" id="{6BB3712F-8BA1-4155-A9F1-ED91E648821F}"/>
                </a:ext>
              </a:extLst>
            </p:cNvPr>
            <p:cNvSpPr/>
            <p:nvPr/>
          </p:nvSpPr>
          <p:spPr>
            <a:xfrm>
              <a:off x="367759" y="4893087"/>
              <a:ext cx="787908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9" name="四角形: 角を丸くする 208">
              <a:extLst>
                <a:ext uri="{FF2B5EF4-FFF2-40B4-BE49-F238E27FC236}">
                  <a16:creationId xmlns:a16="http://schemas.microsoft.com/office/drawing/2014/main" id="{6CFA93F1-BBC7-4839-BA79-F046999A0684}"/>
                </a:ext>
              </a:extLst>
            </p:cNvPr>
            <p:cNvSpPr/>
            <p:nvPr/>
          </p:nvSpPr>
          <p:spPr>
            <a:xfrm>
              <a:off x="367759" y="4095845"/>
              <a:ext cx="158524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0" name="四角形: 角を丸くする 209">
              <a:extLst>
                <a:ext uri="{FF2B5EF4-FFF2-40B4-BE49-F238E27FC236}">
                  <a16:creationId xmlns:a16="http://schemas.microsoft.com/office/drawing/2014/main" id="{68AC9E8C-00EA-4592-BAA6-1325B03CCAD5}"/>
                </a:ext>
              </a:extLst>
            </p:cNvPr>
            <p:cNvSpPr/>
            <p:nvPr/>
          </p:nvSpPr>
          <p:spPr>
            <a:xfrm>
              <a:off x="367759" y="3298602"/>
              <a:ext cx="1191672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1" name="四角形: 角を丸くする 210">
              <a:extLst>
                <a:ext uri="{FF2B5EF4-FFF2-40B4-BE49-F238E27FC236}">
                  <a16:creationId xmlns:a16="http://schemas.microsoft.com/office/drawing/2014/main" id="{275C13F0-EFC9-48BC-B54B-39AD6D2B0C6C}"/>
                </a:ext>
              </a:extLst>
            </p:cNvPr>
            <p:cNvSpPr/>
            <p:nvPr/>
          </p:nvSpPr>
          <p:spPr>
            <a:xfrm>
              <a:off x="367759" y="2501360"/>
              <a:ext cx="79257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2" name="四角形: 角を丸くする 211">
              <a:extLst>
                <a:ext uri="{FF2B5EF4-FFF2-40B4-BE49-F238E27FC236}">
                  <a16:creationId xmlns:a16="http://schemas.microsoft.com/office/drawing/2014/main" id="{151379DA-A205-4850-86B9-AB5D02ED8854}"/>
                </a:ext>
              </a:extLst>
            </p:cNvPr>
            <p:cNvSpPr/>
            <p:nvPr/>
          </p:nvSpPr>
          <p:spPr>
            <a:xfrm>
              <a:off x="1274444" y="4893087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3" name="四角形: 角を丸くする 212">
              <a:extLst>
                <a:ext uri="{FF2B5EF4-FFF2-40B4-BE49-F238E27FC236}">
                  <a16:creationId xmlns:a16="http://schemas.microsoft.com/office/drawing/2014/main" id="{2940AE00-1163-4588-9695-012C893F0D0B}"/>
                </a:ext>
              </a:extLst>
            </p:cNvPr>
            <p:cNvSpPr/>
            <p:nvPr/>
          </p:nvSpPr>
          <p:spPr>
            <a:xfrm>
              <a:off x="2071687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4" name="四角形: 角を丸くする 213">
              <a:extLst>
                <a:ext uri="{FF2B5EF4-FFF2-40B4-BE49-F238E27FC236}">
                  <a16:creationId xmlns:a16="http://schemas.microsoft.com/office/drawing/2014/main" id="{0231DD81-62A3-4832-B38A-72F0111AF4A6}"/>
                </a:ext>
              </a:extLst>
            </p:cNvPr>
            <p:cNvSpPr/>
            <p:nvPr/>
          </p:nvSpPr>
          <p:spPr>
            <a:xfrm>
              <a:off x="1678114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5" name="四角形: 角を丸くする 214">
              <a:extLst>
                <a:ext uri="{FF2B5EF4-FFF2-40B4-BE49-F238E27FC236}">
                  <a16:creationId xmlns:a16="http://schemas.microsoft.com/office/drawing/2014/main" id="{0E3F5C41-45C4-4F0F-8EF5-D57C682903A9}"/>
                </a:ext>
              </a:extLst>
            </p:cNvPr>
            <p:cNvSpPr/>
            <p:nvPr/>
          </p:nvSpPr>
          <p:spPr>
            <a:xfrm>
              <a:off x="1279111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6" name="四角形: 角を丸くする 215">
              <a:extLst>
                <a:ext uri="{FF2B5EF4-FFF2-40B4-BE49-F238E27FC236}">
                  <a16:creationId xmlns:a16="http://schemas.microsoft.com/office/drawing/2014/main" id="{715CE06A-F1D6-4ABB-840A-BE318B5781F4}"/>
                </a:ext>
              </a:extLst>
            </p:cNvPr>
            <p:cNvSpPr/>
            <p:nvPr/>
          </p:nvSpPr>
          <p:spPr>
            <a:xfrm>
              <a:off x="1028032" y="1704022"/>
              <a:ext cx="678465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7" name="四角形: 角を丸くする 216">
              <a:extLst>
                <a:ext uri="{FF2B5EF4-FFF2-40B4-BE49-F238E27FC236}">
                  <a16:creationId xmlns:a16="http://schemas.microsoft.com/office/drawing/2014/main" id="{704A79EA-FD28-4728-9685-BF4C04AB44F4}"/>
                </a:ext>
              </a:extLst>
            </p:cNvPr>
            <p:cNvSpPr/>
            <p:nvPr/>
          </p:nvSpPr>
          <p:spPr>
            <a:xfrm>
              <a:off x="367759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8" name="四角形: 角を丸くする 217">
              <a:extLst>
                <a:ext uri="{FF2B5EF4-FFF2-40B4-BE49-F238E27FC236}">
                  <a16:creationId xmlns:a16="http://schemas.microsoft.com/office/drawing/2014/main" id="{8AFD4C28-7EBB-4562-963D-7A03EBA76A50}"/>
                </a:ext>
              </a:extLst>
            </p:cNvPr>
            <p:cNvSpPr/>
            <p:nvPr/>
          </p:nvSpPr>
          <p:spPr>
            <a:xfrm>
              <a:off x="1191291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9" name="四角形: 角を丸くする 218">
              <a:extLst>
                <a:ext uri="{FF2B5EF4-FFF2-40B4-BE49-F238E27FC236}">
                  <a16:creationId xmlns:a16="http://schemas.microsoft.com/office/drawing/2014/main" id="{56D60D29-35F6-41F6-A068-22986E382BE4}"/>
                </a:ext>
              </a:extLst>
            </p:cNvPr>
            <p:cNvSpPr/>
            <p:nvPr/>
          </p:nvSpPr>
          <p:spPr>
            <a:xfrm>
              <a:off x="2014822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0" name="四角形: 角を丸くする 219">
              <a:extLst>
                <a:ext uri="{FF2B5EF4-FFF2-40B4-BE49-F238E27FC236}">
                  <a16:creationId xmlns:a16="http://schemas.microsoft.com/office/drawing/2014/main" id="{439D5B3E-7365-4BF2-9DC0-6767A9696462}"/>
                </a:ext>
              </a:extLst>
            </p:cNvPr>
            <p:cNvSpPr/>
            <p:nvPr/>
          </p:nvSpPr>
          <p:spPr>
            <a:xfrm>
              <a:off x="2838354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1" name="四角形: 角を丸くする 220">
              <a:extLst>
                <a:ext uri="{FF2B5EF4-FFF2-40B4-BE49-F238E27FC236}">
                  <a16:creationId xmlns:a16="http://schemas.microsoft.com/office/drawing/2014/main" id="{484C2437-020E-429E-8997-3E2DA32103AE}"/>
                </a:ext>
              </a:extLst>
            </p:cNvPr>
            <p:cNvSpPr/>
            <p:nvPr/>
          </p:nvSpPr>
          <p:spPr>
            <a:xfrm>
              <a:off x="3661885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2" name="四角形: 角を丸くする 221">
              <a:extLst>
                <a:ext uri="{FF2B5EF4-FFF2-40B4-BE49-F238E27FC236}">
                  <a16:creationId xmlns:a16="http://schemas.microsoft.com/office/drawing/2014/main" id="{52DC411C-BFD0-46BC-9127-DEED49AB8B8B}"/>
                </a:ext>
              </a:extLst>
            </p:cNvPr>
            <p:cNvSpPr/>
            <p:nvPr/>
          </p:nvSpPr>
          <p:spPr>
            <a:xfrm>
              <a:off x="4485417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3" name="四角形: 角を丸くする 222">
              <a:extLst>
                <a:ext uri="{FF2B5EF4-FFF2-40B4-BE49-F238E27FC236}">
                  <a16:creationId xmlns:a16="http://schemas.microsoft.com/office/drawing/2014/main" id="{ED50257B-41DA-48FE-AAF6-5EA8DC86D9E4}"/>
                </a:ext>
              </a:extLst>
            </p:cNvPr>
            <p:cNvSpPr/>
            <p:nvPr/>
          </p:nvSpPr>
          <p:spPr>
            <a:xfrm>
              <a:off x="5309044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4" name="四角形: 角を丸くする 223">
              <a:extLst>
                <a:ext uri="{FF2B5EF4-FFF2-40B4-BE49-F238E27FC236}">
                  <a16:creationId xmlns:a16="http://schemas.microsoft.com/office/drawing/2014/main" id="{8674A6C9-A825-4887-AB4E-9299D6E6561B}"/>
                </a:ext>
              </a:extLst>
            </p:cNvPr>
            <p:cNvSpPr/>
            <p:nvPr/>
          </p:nvSpPr>
          <p:spPr>
            <a:xfrm>
              <a:off x="6132575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5" name="四角形: 角を丸くする 224">
              <a:extLst>
                <a:ext uri="{FF2B5EF4-FFF2-40B4-BE49-F238E27FC236}">
                  <a16:creationId xmlns:a16="http://schemas.microsoft.com/office/drawing/2014/main" id="{F4E91310-C63C-49E5-8B5F-B0FC75D48532}"/>
                </a:ext>
              </a:extLst>
            </p:cNvPr>
            <p:cNvSpPr/>
            <p:nvPr/>
          </p:nvSpPr>
          <p:spPr>
            <a:xfrm>
              <a:off x="6956107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6" name="四角形: 角を丸くする 225">
              <a:extLst>
                <a:ext uri="{FF2B5EF4-FFF2-40B4-BE49-F238E27FC236}">
                  <a16:creationId xmlns:a16="http://schemas.microsoft.com/office/drawing/2014/main" id="{28AC312F-1FF1-42A1-9D5B-3504332EDE0E}"/>
                </a:ext>
              </a:extLst>
            </p:cNvPr>
            <p:cNvSpPr/>
            <p:nvPr/>
          </p:nvSpPr>
          <p:spPr>
            <a:xfrm>
              <a:off x="7779638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7" name="四角形: 角を丸くする 226">
              <a:extLst>
                <a:ext uri="{FF2B5EF4-FFF2-40B4-BE49-F238E27FC236}">
                  <a16:creationId xmlns:a16="http://schemas.microsoft.com/office/drawing/2014/main" id="{D38BF6B2-EC8B-4DB7-995A-FE0061DB7F6B}"/>
                </a:ext>
              </a:extLst>
            </p:cNvPr>
            <p:cNvSpPr/>
            <p:nvPr/>
          </p:nvSpPr>
          <p:spPr>
            <a:xfrm>
              <a:off x="8603170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8" name="四角形: 角を丸くする 227">
              <a:extLst>
                <a:ext uri="{FF2B5EF4-FFF2-40B4-BE49-F238E27FC236}">
                  <a16:creationId xmlns:a16="http://schemas.microsoft.com/office/drawing/2014/main" id="{98C60139-1C5A-4065-BCA6-EAA48EDA693C}"/>
                </a:ext>
              </a:extLst>
            </p:cNvPr>
            <p:cNvSpPr/>
            <p:nvPr/>
          </p:nvSpPr>
          <p:spPr>
            <a:xfrm>
              <a:off x="9426701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9" name="四角形: 角を丸くする 228">
              <a:extLst>
                <a:ext uri="{FF2B5EF4-FFF2-40B4-BE49-F238E27FC236}">
                  <a16:creationId xmlns:a16="http://schemas.microsoft.com/office/drawing/2014/main" id="{B680C47F-40F7-4B34-B6E2-F0E07E7B1168}"/>
                </a:ext>
              </a:extLst>
            </p:cNvPr>
            <p:cNvSpPr/>
            <p:nvPr/>
          </p:nvSpPr>
          <p:spPr>
            <a:xfrm>
              <a:off x="10250328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0" name="四角形: 角を丸くする 229">
              <a:extLst>
                <a:ext uri="{FF2B5EF4-FFF2-40B4-BE49-F238E27FC236}">
                  <a16:creationId xmlns:a16="http://schemas.microsoft.com/office/drawing/2014/main" id="{F8FD57ED-EDFB-43C2-815D-6976D5074161}"/>
                </a:ext>
              </a:extLst>
            </p:cNvPr>
            <p:cNvSpPr/>
            <p:nvPr/>
          </p:nvSpPr>
          <p:spPr>
            <a:xfrm>
              <a:off x="11073859" y="1290637"/>
              <a:ext cx="703992" cy="294703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1" name="四角形: 角を丸くする 230">
              <a:extLst>
                <a:ext uri="{FF2B5EF4-FFF2-40B4-BE49-F238E27FC236}">
                  <a16:creationId xmlns:a16="http://schemas.microsoft.com/office/drawing/2014/main" id="{2D31D67F-DDA3-4A32-88E1-C88441ED29F7}"/>
                </a:ext>
              </a:extLst>
            </p:cNvPr>
            <p:cNvSpPr/>
            <p:nvPr/>
          </p:nvSpPr>
          <p:spPr>
            <a:xfrm>
              <a:off x="1825275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2" name="四角形: 角を丸くする 231">
              <a:extLst>
                <a:ext uri="{FF2B5EF4-FFF2-40B4-BE49-F238E27FC236}">
                  <a16:creationId xmlns:a16="http://schemas.microsoft.com/office/drawing/2014/main" id="{02E008C1-CE1B-4E81-A787-C4F3568476D8}"/>
                </a:ext>
              </a:extLst>
            </p:cNvPr>
            <p:cNvSpPr/>
            <p:nvPr/>
          </p:nvSpPr>
          <p:spPr>
            <a:xfrm>
              <a:off x="2622517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3" name="四角形: 角を丸くする 232">
              <a:extLst>
                <a:ext uri="{FF2B5EF4-FFF2-40B4-BE49-F238E27FC236}">
                  <a16:creationId xmlns:a16="http://schemas.microsoft.com/office/drawing/2014/main" id="{2D508430-FA97-4474-99B9-4255FE2A85E9}"/>
                </a:ext>
              </a:extLst>
            </p:cNvPr>
            <p:cNvSpPr/>
            <p:nvPr/>
          </p:nvSpPr>
          <p:spPr>
            <a:xfrm>
              <a:off x="3419760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4" name="四角形: 角を丸くする 233">
              <a:extLst>
                <a:ext uri="{FF2B5EF4-FFF2-40B4-BE49-F238E27FC236}">
                  <a16:creationId xmlns:a16="http://schemas.microsoft.com/office/drawing/2014/main" id="{76E045B4-8FD7-4320-A1CE-D3F83157BE44}"/>
                </a:ext>
              </a:extLst>
            </p:cNvPr>
            <p:cNvSpPr/>
            <p:nvPr/>
          </p:nvSpPr>
          <p:spPr>
            <a:xfrm>
              <a:off x="4217002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5" name="四角形: 角を丸くする 234">
              <a:extLst>
                <a:ext uri="{FF2B5EF4-FFF2-40B4-BE49-F238E27FC236}">
                  <a16:creationId xmlns:a16="http://schemas.microsoft.com/office/drawing/2014/main" id="{48D4ADD8-3631-4468-8524-79CB139AD235}"/>
                </a:ext>
              </a:extLst>
            </p:cNvPr>
            <p:cNvSpPr/>
            <p:nvPr/>
          </p:nvSpPr>
          <p:spPr>
            <a:xfrm>
              <a:off x="5014340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6" name="四角形: 角を丸くする 235">
              <a:extLst>
                <a:ext uri="{FF2B5EF4-FFF2-40B4-BE49-F238E27FC236}">
                  <a16:creationId xmlns:a16="http://schemas.microsoft.com/office/drawing/2014/main" id="{09EB48D0-0A2D-401C-B41B-9891C2ABC890}"/>
                </a:ext>
              </a:extLst>
            </p:cNvPr>
            <p:cNvSpPr/>
            <p:nvPr/>
          </p:nvSpPr>
          <p:spPr>
            <a:xfrm>
              <a:off x="5811583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7" name="四角形: 角を丸くする 236">
              <a:extLst>
                <a:ext uri="{FF2B5EF4-FFF2-40B4-BE49-F238E27FC236}">
                  <a16:creationId xmlns:a16="http://schemas.microsoft.com/office/drawing/2014/main" id="{F0DBC83D-44CB-4CB5-9C32-80A395073E41}"/>
                </a:ext>
              </a:extLst>
            </p:cNvPr>
            <p:cNvSpPr/>
            <p:nvPr/>
          </p:nvSpPr>
          <p:spPr>
            <a:xfrm>
              <a:off x="6608825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8" name="四角形: 角を丸くする 237">
              <a:extLst>
                <a:ext uri="{FF2B5EF4-FFF2-40B4-BE49-F238E27FC236}">
                  <a16:creationId xmlns:a16="http://schemas.microsoft.com/office/drawing/2014/main" id="{E9D6CBB0-B4EA-4AD5-A890-570EC56F8C6A}"/>
                </a:ext>
              </a:extLst>
            </p:cNvPr>
            <p:cNvSpPr/>
            <p:nvPr/>
          </p:nvSpPr>
          <p:spPr>
            <a:xfrm>
              <a:off x="7406068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39" name="四角形: 角を丸くする 238">
              <a:extLst>
                <a:ext uri="{FF2B5EF4-FFF2-40B4-BE49-F238E27FC236}">
                  <a16:creationId xmlns:a16="http://schemas.microsoft.com/office/drawing/2014/main" id="{A747178A-E264-46DD-B198-C80991B90362}"/>
                </a:ext>
              </a:extLst>
            </p:cNvPr>
            <p:cNvSpPr/>
            <p:nvPr/>
          </p:nvSpPr>
          <p:spPr>
            <a:xfrm>
              <a:off x="8203405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0" name="四角形: 角を丸くする 239">
              <a:extLst>
                <a:ext uri="{FF2B5EF4-FFF2-40B4-BE49-F238E27FC236}">
                  <a16:creationId xmlns:a16="http://schemas.microsoft.com/office/drawing/2014/main" id="{DBFA7BC3-9E69-4861-AE42-D652FE8B5124}"/>
                </a:ext>
              </a:extLst>
            </p:cNvPr>
            <p:cNvSpPr/>
            <p:nvPr/>
          </p:nvSpPr>
          <p:spPr>
            <a:xfrm>
              <a:off x="9000648" y="170402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1" name="四角形: 角を丸くする 240">
              <a:extLst>
                <a:ext uri="{FF2B5EF4-FFF2-40B4-BE49-F238E27FC236}">
                  <a16:creationId xmlns:a16="http://schemas.microsoft.com/office/drawing/2014/main" id="{C3587E87-1C12-4C7C-8381-4AAEF948014D}"/>
                </a:ext>
              </a:extLst>
            </p:cNvPr>
            <p:cNvSpPr/>
            <p:nvPr/>
          </p:nvSpPr>
          <p:spPr>
            <a:xfrm>
              <a:off x="2071687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2" name="四角形: 角を丸くする 241">
              <a:extLst>
                <a:ext uri="{FF2B5EF4-FFF2-40B4-BE49-F238E27FC236}">
                  <a16:creationId xmlns:a16="http://schemas.microsoft.com/office/drawing/2014/main" id="{222D9B59-E85E-45C1-BE49-2F34EC3ADC34}"/>
                </a:ext>
              </a:extLst>
            </p:cNvPr>
            <p:cNvSpPr/>
            <p:nvPr/>
          </p:nvSpPr>
          <p:spPr>
            <a:xfrm>
              <a:off x="2864262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3" name="四角形: 角を丸くする 242">
              <a:extLst>
                <a:ext uri="{FF2B5EF4-FFF2-40B4-BE49-F238E27FC236}">
                  <a16:creationId xmlns:a16="http://schemas.microsoft.com/office/drawing/2014/main" id="{9472E16C-BC8F-4414-BB8C-4477D726F26A}"/>
                </a:ext>
              </a:extLst>
            </p:cNvPr>
            <p:cNvSpPr/>
            <p:nvPr/>
          </p:nvSpPr>
          <p:spPr>
            <a:xfrm>
              <a:off x="3656932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4" name="四角形: 角を丸くする 243">
              <a:extLst>
                <a:ext uri="{FF2B5EF4-FFF2-40B4-BE49-F238E27FC236}">
                  <a16:creationId xmlns:a16="http://schemas.microsoft.com/office/drawing/2014/main" id="{2AD8FC67-A55E-45C6-9D15-29DB43C66F37}"/>
                </a:ext>
              </a:extLst>
            </p:cNvPr>
            <p:cNvSpPr/>
            <p:nvPr/>
          </p:nvSpPr>
          <p:spPr>
            <a:xfrm>
              <a:off x="4449508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5" name="四角形: 角を丸くする 244">
              <a:extLst>
                <a:ext uri="{FF2B5EF4-FFF2-40B4-BE49-F238E27FC236}">
                  <a16:creationId xmlns:a16="http://schemas.microsoft.com/office/drawing/2014/main" id="{F9064D60-4F96-4134-A688-697511C6AE90}"/>
                </a:ext>
              </a:extLst>
            </p:cNvPr>
            <p:cNvSpPr/>
            <p:nvPr/>
          </p:nvSpPr>
          <p:spPr>
            <a:xfrm>
              <a:off x="5242083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6" name="四角形: 角を丸くする 245">
              <a:extLst>
                <a:ext uri="{FF2B5EF4-FFF2-40B4-BE49-F238E27FC236}">
                  <a16:creationId xmlns:a16="http://schemas.microsoft.com/office/drawing/2014/main" id="{879A986C-D128-430B-97A2-50821A118803}"/>
                </a:ext>
              </a:extLst>
            </p:cNvPr>
            <p:cNvSpPr/>
            <p:nvPr/>
          </p:nvSpPr>
          <p:spPr>
            <a:xfrm>
              <a:off x="6034658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7" name="四角形: 角を丸くする 246">
              <a:extLst>
                <a:ext uri="{FF2B5EF4-FFF2-40B4-BE49-F238E27FC236}">
                  <a16:creationId xmlns:a16="http://schemas.microsoft.com/office/drawing/2014/main" id="{8CCFC280-090C-4191-840C-7C2DD692424A}"/>
                </a:ext>
              </a:extLst>
            </p:cNvPr>
            <p:cNvSpPr/>
            <p:nvPr/>
          </p:nvSpPr>
          <p:spPr>
            <a:xfrm>
              <a:off x="6827329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8" name="四角形: 角を丸くする 247">
              <a:extLst>
                <a:ext uri="{FF2B5EF4-FFF2-40B4-BE49-F238E27FC236}">
                  <a16:creationId xmlns:a16="http://schemas.microsoft.com/office/drawing/2014/main" id="{82199D1D-4FF2-4F09-AA3B-233BA2F37D15}"/>
                </a:ext>
              </a:extLst>
            </p:cNvPr>
            <p:cNvSpPr/>
            <p:nvPr/>
          </p:nvSpPr>
          <p:spPr>
            <a:xfrm>
              <a:off x="7619904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49" name="四角形: 角を丸くする 248">
              <a:extLst>
                <a:ext uri="{FF2B5EF4-FFF2-40B4-BE49-F238E27FC236}">
                  <a16:creationId xmlns:a16="http://schemas.microsoft.com/office/drawing/2014/main" id="{4DE581F0-CF0C-4B38-987A-D2706FC35334}"/>
                </a:ext>
              </a:extLst>
            </p:cNvPr>
            <p:cNvSpPr/>
            <p:nvPr/>
          </p:nvSpPr>
          <p:spPr>
            <a:xfrm>
              <a:off x="8412479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0" name="四角形: 角を丸くする 249">
              <a:extLst>
                <a:ext uri="{FF2B5EF4-FFF2-40B4-BE49-F238E27FC236}">
                  <a16:creationId xmlns:a16="http://schemas.microsoft.com/office/drawing/2014/main" id="{8C39BDDB-CB40-4C3E-81D6-A4E40B4D58A3}"/>
                </a:ext>
              </a:extLst>
            </p:cNvPr>
            <p:cNvSpPr/>
            <p:nvPr/>
          </p:nvSpPr>
          <p:spPr>
            <a:xfrm>
              <a:off x="9205150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1" name="四角形: 角を丸くする 250">
              <a:extLst>
                <a:ext uri="{FF2B5EF4-FFF2-40B4-BE49-F238E27FC236}">
                  <a16:creationId xmlns:a16="http://schemas.microsoft.com/office/drawing/2014/main" id="{919E4B86-A2F0-488D-9AD1-6FDDB5B0BACD}"/>
                </a:ext>
              </a:extLst>
            </p:cNvPr>
            <p:cNvSpPr/>
            <p:nvPr/>
          </p:nvSpPr>
          <p:spPr>
            <a:xfrm>
              <a:off x="9997725" y="2501360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2" name="四角形: 角を丸くする 251">
              <a:extLst>
                <a:ext uri="{FF2B5EF4-FFF2-40B4-BE49-F238E27FC236}">
                  <a16:creationId xmlns:a16="http://schemas.microsoft.com/office/drawing/2014/main" id="{00815D47-D4CD-4EC4-8864-04CEA3B0A6C9}"/>
                </a:ext>
              </a:extLst>
            </p:cNvPr>
            <p:cNvSpPr/>
            <p:nvPr/>
          </p:nvSpPr>
          <p:spPr>
            <a:xfrm>
              <a:off x="2475356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3" name="四角形: 角を丸くする 252">
              <a:extLst>
                <a:ext uri="{FF2B5EF4-FFF2-40B4-BE49-F238E27FC236}">
                  <a16:creationId xmlns:a16="http://schemas.microsoft.com/office/drawing/2014/main" id="{6C5D97F6-F032-4C8B-8BDC-C089FD19C82A}"/>
                </a:ext>
              </a:extLst>
            </p:cNvPr>
            <p:cNvSpPr/>
            <p:nvPr/>
          </p:nvSpPr>
          <p:spPr>
            <a:xfrm>
              <a:off x="3272694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4" name="四角形: 角を丸くする 253">
              <a:extLst>
                <a:ext uri="{FF2B5EF4-FFF2-40B4-BE49-F238E27FC236}">
                  <a16:creationId xmlns:a16="http://schemas.microsoft.com/office/drawing/2014/main" id="{13C87AA5-912C-44E3-8A6A-58E6DCE65BE9}"/>
                </a:ext>
              </a:extLst>
            </p:cNvPr>
            <p:cNvSpPr/>
            <p:nvPr/>
          </p:nvSpPr>
          <p:spPr>
            <a:xfrm>
              <a:off x="4069936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5" name="四角形: 角を丸くする 254">
              <a:extLst>
                <a:ext uri="{FF2B5EF4-FFF2-40B4-BE49-F238E27FC236}">
                  <a16:creationId xmlns:a16="http://schemas.microsoft.com/office/drawing/2014/main" id="{23574748-1226-48BE-B979-817317279F10}"/>
                </a:ext>
              </a:extLst>
            </p:cNvPr>
            <p:cNvSpPr/>
            <p:nvPr/>
          </p:nvSpPr>
          <p:spPr>
            <a:xfrm>
              <a:off x="4867179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6" name="四角形: 角を丸くする 255">
              <a:extLst>
                <a:ext uri="{FF2B5EF4-FFF2-40B4-BE49-F238E27FC236}">
                  <a16:creationId xmlns:a16="http://schemas.microsoft.com/office/drawing/2014/main" id="{16087734-784C-40DD-881D-E0EA83AAFF3E}"/>
                </a:ext>
              </a:extLst>
            </p:cNvPr>
            <p:cNvSpPr/>
            <p:nvPr/>
          </p:nvSpPr>
          <p:spPr>
            <a:xfrm>
              <a:off x="5664421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7" name="四角形: 角を丸くする 256">
              <a:extLst>
                <a:ext uri="{FF2B5EF4-FFF2-40B4-BE49-F238E27FC236}">
                  <a16:creationId xmlns:a16="http://schemas.microsoft.com/office/drawing/2014/main" id="{C5B9712C-1F12-43C2-BDCE-81210510AA7F}"/>
                </a:ext>
              </a:extLst>
            </p:cNvPr>
            <p:cNvSpPr/>
            <p:nvPr/>
          </p:nvSpPr>
          <p:spPr>
            <a:xfrm>
              <a:off x="6461664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8" name="四角形: 角を丸くする 257">
              <a:extLst>
                <a:ext uri="{FF2B5EF4-FFF2-40B4-BE49-F238E27FC236}">
                  <a16:creationId xmlns:a16="http://schemas.microsoft.com/office/drawing/2014/main" id="{3AA6B239-62C9-4D32-9F01-9F27432FC74E}"/>
                </a:ext>
              </a:extLst>
            </p:cNvPr>
            <p:cNvSpPr/>
            <p:nvPr/>
          </p:nvSpPr>
          <p:spPr>
            <a:xfrm>
              <a:off x="7259002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9" name="四角形: 角を丸くする 258">
              <a:extLst>
                <a:ext uri="{FF2B5EF4-FFF2-40B4-BE49-F238E27FC236}">
                  <a16:creationId xmlns:a16="http://schemas.microsoft.com/office/drawing/2014/main" id="{7F6196C6-45D8-41AB-822A-ABC70FD86B0E}"/>
                </a:ext>
              </a:extLst>
            </p:cNvPr>
            <p:cNvSpPr/>
            <p:nvPr/>
          </p:nvSpPr>
          <p:spPr>
            <a:xfrm>
              <a:off x="8056244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0" name="四角形: 角を丸くする 259">
              <a:extLst>
                <a:ext uri="{FF2B5EF4-FFF2-40B4-BE49-F238E27FC236}">
                  <a16:creationId xmlns:a16="http://schemas.microsoft.com/office/drawing/2014/main" id="{DF34793E-4AB6-49E9-B33A-B2D87202A5AB}"/>
                </a:ext>
              </a:extLst>
            </p:cNvPr>
            <p:cNvSpPr/>
            <p:nvPr/>
          </p:nvSpPr>
          <p:spPr>
            <a:xfrm>
              <a:off x="8853487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1" name="四角形: 角を丸くする 260">
              <a:extLst>
                <a:ext uri="{FF2B5EF4-FFF2-40B4-BE49-F238E27FC236}">
                  <a16:creationId xmlns:a16="http://schemas.microsoft.com/office/drawing/2014/main" id="{633DDA08-C568-47B7-BFE2-4B17F019067F}"/>
                </a:ext>
              </a:extLst>
            </p:cNvPr>
            <p:cNvSpPr/>
            <p:nvPr/>
          </p:nvSpPr>
          <p:spPr>
            <a:xfrm>
              <a:off x="9650729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2" name="四角形: 角を丸くする 261">
              <a:extLst>
                <a:ext uri="{FF2B5EF4-FFF2-40B4-BE49-F238E27FC236}">
                  <a16:creationId xmlns:a16="http://schemas.microsoft.com/office/drawing/2014/main" id="{B0E61CA0-3D32-4922-A315-C4C493113381}"/>
                </a:ext>
              </a:extLst>
            </p:cNvPr>
            <p:cNvSpPr/>
            <p:nvPr/>
          </p:nvSpPr>
          <p:spPr>
            <a:xfrm>
              <a:off x="10447972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3" name="四角形: 角を丸くする 262">
              <a:extLst>
                <a:ext uri="{FF2B5EF4-FFF2-40B4-BE49-F238E27FC236}">
                  <a16:creationId xmlns:a16="http://schemas.microsoft.com/office/drawing/2014/main" id="{B037928B-2CC4-4850-971B-FEE0E71C42B2}"/>
                </a:ext>
              </a:extLst>
            </p:cNvPr>
            <p:cNvSpPr/>
            <p:nvPr/>
          </p:nvSpPr>
          <p:spPr>
            <a:xfrm>
              <a:off x="3272694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4" name="四角形: 角を丸くする 263">
              <a:extLst>
                <a:ext uri="{FF2B5EF4-FFF2-40B4-BE49-F238E27FC236}">
                  <a16:creationId xmlns:a16="http://schemas.microsoft.com/office/drawing/2014/main" id="{ADF3C4DE-3F1A-4611-B984-349CCA31C0C3}"/>
                </a:ext>
              </a:extLst>
            </p:cNvPr>
            <p:cNvSpPr/>
            <p:nvPr/>
          </p:nvSpPr>
          <p:spPr>
            <a:xfrm>
              <a:off x="4069936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5" name="四角形: 角を丸くする 264">
              <a:extLst>
                <a:ext uri="{FF2B5EF4-FFF2-40B4-BE49-F238E27FC236}">
                  <a16:creationId xmlns:a16="http://schemas.microsoft.com/office/drawing/2014/main" id="{EB9B705B-5D38-46D6-B959-72EA1E55F194}"/>
                </a:ext>
              </a:extLst>
            </p:cNvPr>
            <p:cNvSpPr/>
            <p:nvPr/>
          </p:nvSpPr>
          <p:spPr>
            <a:xfrm>
              <a:off x="4867179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6" name="四角形: 角を丸くする 265">
              <a:extLst>
                <a:ext uri="{FF2B5EF4-FFF2-40B4-BE49-F238E27FC236}">
                  <a16:creationId xmlns:a16="http://schemas.microsoft.com/office/drawing/2014/main" id="{7CB63E22-47F2-4DFB-B653-81A3B00B85B7}"/>
                </a:ext>
              </a:extLst>
            </p:cNvPr>
            <p:cNvSpPr/>
            <p:nvPr/>
          </p:nvSpPr>
          <p:spPr>
            <a:xfrm>
              <a:off x="5664421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7" name="四角形: 角を丸くする 266">
              <a:extLst>
                <a:ext uri="{FF2B5EF4-FFF2-40B4-BE49-F238E27FC236}">
                  <a16:creationId xmlns:a16="http://schemas.microsoft.com/office/drawing/2014/main" id="{6F4F8647-900C-47C9-AA0C-B2703E4F986D}"/>
                </a:ext>
              </a:extLst>
            </p:cNvPr>
            <p:cNvSpPr/>
            <p:nvPr/>
          </p:nvSpPr>
          <p:spPr>
            <a:xfrm>
              <a:off x="6461664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8" name="四角形: 角を丸くする 267">
              <a:extLst>
                <a:ext uri="{FF2B5EF4-FFF2-40B4-BE49-F238E27FC236}">
                  <a16:creationId xmlns:a16="http://schemas.microsoft.com/office/drawing/2014/main" id="{21CADEB4-0B69-4117-8FA5-95ABE19DB0FF}"/>
                </a:ext>
              </a:extLst>
            </p:cNvPr>
            <p:cNvSpPr/>
            <p:nvPr/>
          </p:nvSpPr>
          <p:spPr>
            <a:xfrm>
              <a:off x="7259002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9" name="四角形: 角を丸くする 268">
              <a:extLst>
                <a:ext uri="{FF2B5EF4-FFF2-40B4-BE49-F238E27FC236}">
                  <a16:creationId xmlns:a16="http://schemas.microsoft.com/office/drawing/2014/main" id="{ECE571C1-1198-49AD-9DBF-3C2CD2D8DD14}"/>
                </a:ext>
              </a:extLst>
            </p:cNvPr>
            <p:cNvSpPr/>
            <p:nvPr/>
          </p:nvSpPr>
          <p:spPr>
            <a:xfrm>
              <a:off x="8056244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0" name="四角形: 角を丸くする 269">
              <a:extLst>
                <a:ext uri="{FF2B5EF4-FFF2-40B4-BE49-F238E27FC236}">
                  <a16:creationId xmlns:a16="http://schemas.microsoft.com/office/drawing/2014/main" id="{D3A00B85-C91E-4F9F-8489-3E007F7BADA0}"/>
                </a:ext>
              </a:extLst>
            </p:cNvPr>
            <p:cNvSpPr/>
            <p:nvPr/>
          </p:nvSpPr>
          <p:spPr>
            <a:xfrm>
              <a:off x="8853487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1" name="四角形: 角を丸くする 270">
              <a:extLst>
                <a:ext uri="{FF2B5EF4-FFF2-40B4-BE49-F238E27FC236}">
                  <a16:creationId xmlns:a16="http://schemas.microsoft.com/office/drawing/2014/main" id="{4B3B52D5-0CD1-4E8C-BA03-0702D9AF8F96}"/>
                </a:ext>
              </a:extLst>
            </p:cNvPr>
            <p:cNvSpPr/>
            <p:nvPr/>
          </p:nvSpPr>
          <p:spPr>
            <a:xfrm>
              <a:off x="9650729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2" name="四角形: 角を丸くする 271">
              <a:extLst>
                <a:ext uri="{FF2B5EF4-FFF2-40B4-BE49-F238E27FC236}">
                  <a16:creationId xmlns:a16="http://schemas.microsoft.com/office/drawing/2014/main" id="{7F3E390C-2136-463B-91CD-EF152D426BEC}"/>
                </a:ext>
              </a:extLst>
            </p:cNvPr>
            <p:cNvSpPr/>
            <p:nvPr/>
          </p:nvSpPr>
          <p:spPr>
            <a:xfrm>
              <a:off x="10447972" y="3298602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20962A1C-38E9-4888-BE89-17E8ECC03619}"/>
                </a:ext>
              </a:extLst>
            </p:cNvPr>
            <p:cNvSpPr/>
            <p:nvPr/>
          </p:nvSpPr>
          <p:spPr>
            <a:xfrm>
              <a:off x="10790301" y="2501076"/>
              <a:ext cx="987553" cy="1475705"/>
            </a:xfrm>
            <a:custGeom>
              <a:avLst/>
              <a:gdLst>
                <a:gd name="connsiteX0" fmla="*/ 448323 w 987553"/>
                <a:gd name="connsiteY0" fmla="*/ 730259 h 1475705"/>
                <a:gd name="connsiteX1" fmla="*/ 390126 w 987553"/>
                <a:gd name="connsiteY1" fmla="*/ 671872 h 1475705"/>
                <a:gd name="connsiteX2" fmla="*/ 390033 w 987553"/>
                <a:gd name="connsiteY2" fmla="*/ 671872 h 1475705"/>
                <a:gd name="connsiteX3" fmla="*/ 51798 w 987553"/>
                <a:gd name="connsiteY3" fmla="*/ 671872 h 1475705"/>
                <a:gd name="connsiteX4" fmla="*/ -6589 w 987553"/>
                <a:gd name="connsiteY4" fmla="*/ 613485 h 1475705"/>
                <a:gd name="connsiteX5" fmla="*/ -6589 w 987553"/>
                <a:gd name="connsiteY5" fmla="*/ 51510 h 1475705"/>
                <a:gd name="connsiteX6" fmla="*/ 51798 w 987553"/>
                <a:gd name="connsiteY6" fmla="*/ -6878 h 1475705"/>
                <a:gd name="connsiteX7" fmla="*/ 922573 w 987553"/>
                <a:gd name="connsiteY7" fmla="*/ -6878 h 1475705"/>
                <a:gd name="connsiteX8" fmla="*/ 980965 w 987553"/>
                <a:gd name="connsiteY8" fmla="*/ 51510 h 1475705"/>
                <a:gd name="connsiteX9" fmla="*/ 980965 w 987553"/>
                <a:gd name="connsiteY9" fmla="*/ 613485 h 1475705"/>
                <a:gd name="connsiteX10" fmla="*/ 980965 w 987553"/>
                <a:gd name="connsiteY10" fmla="*/ 616531 h 1475705"/>
                <a:gd name="connsiteX11" fmla="*/ 980965 w 987553"/>
                <a:gd name="connsiteY11" fmla="*/ 619582 h 1475705"/>
                <a:gd name="connsiteX12" fmla="*/ 980965 w 987553"/>
                <a:gd name="connsiteY12" fmla="*/ 1410441 h 1475705"/>
                <a:gd name="connsiteX13" fmla="*/ 922764 w 987553"/>
                <a:gd name="connsiteY13" fmla="*/ 1468828 h 1475705"/>
                <a:gd name="connsiteX14" fmla="*/ 922573 w 987553"/>
                <a:gd name="connsiteY14" fmla="*/ 1468828 h 1475705"/>
                <a:gd name="connsiteX15" fmla="*/ 506715 w 987553"/>
                <a:gd name="connsiteY15" fmla="*/ 1468828 h 1475705"/>
                <a:gd name="connsiteX16" fmla="*/ 448323 w 987553"/>
                <a:gd name="connsiteY16" fmla="*/ 1410441 h 1475705"/>
                <a:gd name="connsiteX17" fmla="*/ 448323 w 987553"/>
                <a:gd name="connsiteY17" fmla="*/ 729975 h 147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87553" h="1475705">
                  <a:moveTo>
                    <a:pt x="448323" y="730259"/>
                  </a:moveTo>
                  <a:cubicBezTo>
                    <a:pt x="448420" y="698065"/>
                    <a:pt x="422320" y="671969"/>
                    <a:pt x="390126" y="671872"/>
                  </a:cubicBezTo>
                  <a:cubicBezTo>
                    <a:pt x="390126" y="671872"/>
                    <a:pt x="390033" y="671872"/>
                    <a:pt x="390033" y="671872"/>
                  </a:cubicBezTo>
                  <a:lnTo>
                    <a:pt x="51798" y="671872"/>
                  </a:lnTo>
                  <a:cubicBezTo>
                    <a:pt x="19507" y="671872"/>
                    <a:pt x="-6589" y="645776"/>
                    <a:pt x="-6589" y="613485"/>
                  </a:cubicBezTo>
                  <a:lnTo>
                    <a:pt x="-6589" y="51510"/>
                  </a:lnTo>
                  <a:cubicBezTo>
                    <a:pt x="-6589" y="19218"/>
                    <a:pt x="19507" y="-6878"/>
                    <a:pt x="51798" y="-6878"/>
                  </a:cubicBezTo>
                  <a:lnTo>
                    <a:pt x="922573" y="-6878"/>
                  </a:lnTo>
                  <a:cubicBezTo>
                    <a:pt x="954864" y="-6878"/>
                    <a:pt x="980965" y="19218"/>
                    <a:pt x="980965" y="51510"/>
                  </a:cubicBezTo>
                  <a:lnTo>
                    <a:pt x="980965" y="613485"/>
                  </a:lnTo>
                  <a:cubicBezTo>
                    <a:pt x="980965" y="614531"/>
                    <a:pt x="980965" y="615484"/>
                    <a:pt x="980965" y="616531"/>
                  </a:cubicBezTo>
                  <a:cubicBezTo>
                    <a:pt x="980965" y="617577"/>
                    <a:pt x="980965" y="618531"/>
                    <a:pt x="980965" y="619582"/>
                  </a:cubicBezTo>
                  <a:lnTo>
                    <a:pt x="980965" y="1410441"/>
                  </a:lnTo>
                  <a:cubicBezTo>
                    <a:pt x="981058" y="1442634"/>
                    <a:pt x="954957" y="1468735"/>
                    <a:pt x="922764" y="1468828"/>
                  </a:cubicBezTo>
                  <a:cubicBezTo>
                    <a:pt x="922671" y="1468828"/>
                    <a:pt x="922671" y="1468828"/>
                    <a:pt x="922573" y="1468828"/>
                  </a:cubicBezTo>
                  <a:lnTo>
                    <a:pt x="506715" y="1468828"/>
                  </a:lnTo>
                  <a:cubicBezTo>
                    <a:pt x="474424" y="1468828"/>
                    <a:pt x="448323" y="1442732"/>
                    <a:pt x="448323" y="1410441"/>
                  </a:cubicBezTo>
                  <a:lnTo>
                    <a:pt x="448323" y="729975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4" name="四角形: 角を丸くする 273">
              <a:extLst>
                <a:ext uri="{FF2B5EF4-FFF2-40B4-BE49-F238E27FC236}">
                  <a16:creationId xmlns:a16="http://schemas.microsoft.com/office/drawing/2014/main" id="{E22F37D4-B400-446A-A051-E3989DE692B2}"/>
                </a:ext>
              </a:extLst>
            </p:cNvPr>
            <p:cNvSpPr/>
            <p:nvPr/>
          </p:nvSpPr>
          <p:spPr>
            <a:xfrm>
              <a:off x="2868929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5" name="四角形: 角を丸くする 274">
              <a:extLst>
                <a:ext uri="{FF2B5EF4-FFF2-40B4-BE49-F238E27FC236}">
                  <a16:creationId xmlns:a16="http://schemas.microsoft.com/office/drawing/2014/main" id="{A1FF618A-7E5F-402C-A014-852E3C53C722}"/>
                </a:ext>
              </a:extLst>
            </p:cNvPr>
            <p:cNvSpPr/>
            <p:nvPr/>
          </p:nvSpPr>
          <p:spPr>
            <a:xfrm>
              <a:off x="3666172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6" name="四角形: 角を丸くする 275">
              <a:extLst>
                <a:ext uri="{FF2B5EF4-FFF2-40B4-BE49-F238E27FC236}">
                  <a16:creationId xmlns:a16="http://schemas.microsoft.com/office/drawing/2014/main" id="{88926957-F4F8-4223-A556-DEC1970384B9}"/>
                </a:ext>
              </a:extLst>
            </p:cNvPr>
            <p:cNvSpPr/>
            <p:nvPr/>
          </p:nvSpPr>
          <p:spPr>
            <a:xfrm>
              <a:off x="4463509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7" name="四角形: 角を丸くする 276">
              <a:extLst>
                <a:ext uri="{FF2B5EF4-FFF2-40B4-BE49-F238E27FC236}">
                  <a16:creationId xmlns:a16="http://schemas.microsoft.com/office/drawing/2014/main" id="{5A245D31-FA8B-4642-84FE-3C209088D5AE}"/>
                </a:ext>
              </a:extLst>
            </p:cNvPr>
            <p:cNvSpPr/>
            <p:nvPr/>
          </p:nvSpPr>
          <p:spPr>
            <a:xfrm>
              <a:off x="5260752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8" name="四角形: 角を丸くする 277">
              <a:extLst>
                <a:ext uri="{FF2B5EF4-FFF2-40B4-BE49-F238E27FC236}">
                  <a16:creationId xmlns:a16="http://schemas.microsoft.com/office/drawing/2014/main" id="{43A562DC-F82B-4D2C-A8C9-17900466BBED}"/>
                </a:ext>
              </a:extLst>
            </p:cNvPr>
            <p:cNvSpPr/>
            <p:nvPr/>
          </p:nvSpPr>
          <p:spPr>
            <a:xfrm>
              <a:off x="6057994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79" name="四角形: 角を丸くする 278">
              <a:extLst>
                <a:ext uri="{FF2B5EF4-FFF2-40B4-BE49-F238E27FC236}">
                  <a16:creationId xmlns:a16="http://schemas.microsoft.com/office/drawing/2014/main" id="{3BEA3642-F0E0-4402-925E-2AF0029D8033}"/>
                </a:ext>
              </a:extLst>
            </p:cNvPr>
            <p:cNvSpPr/>
            <p:nvPr/>
          </p:nvSpPr>
          <p:spPr>
            <a:xfrm>
              <a:off x="6855237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0" name="四角形: 角を丸くする 279">
              <a:extLst>
                <a:ext uri="{FF2B5EF4-FFF2-40B4-BE49-F238E27FC236}">
                  <a16:creationId xmlns:a16="http://schemas.microsoft.com/office/drawing/2014/main" id="{2CBED1F2-D694-4E1E-9B69-CF332651DFEF}"/>
                </a:ext>
              </a:extLst>
            </p:cNvPr>
            <p:cNvSpPr/>
            <p:nvPr/>
          </p:nvSpPr>
          <p:spPr>
            <a:xfrm>
              <a:off x="7652575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1" name="四角形: 角を丸くする 280">
              <a:extLst>
                <a:ext uri="{FF2B5EF4-FFF2-40B4-BE49-F238E27FC236}">
                  <a16:creationId xmlns:a16="http://schemas.microsoft.com/office/drawing/2014/main" id="{E004442D-EBBE-452B-8837-95A4C17108D7}"/>
                </a:ext>
              </a:extLst>
            </p:cNvPr>
            <p:cNvSpPr/>
            <p:nvPr/>
          </p:nvSpPr>
          <p:spPr>
            <a:xfrm>
              <a:off x="8449817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2" name="四角形: 角を丸くする 281">
              <a:extLst>
                <a:ext uri="{FF2B5EF4-FFF2-40B4-BE49-F238E27FC236}">
                  <a16:creationId xmlns:a16="http://schemas.microsoft.com/office/drawing/2014/main" id="{82BD928F-9B4A-47D2-870B-E5A560C89471}"/>
                </a:ext>
              </a:extLst>
            </p:cNvPr>
            <p:cNvSpPr/>
            <p:nvPr/>
          </p:nvSpPr>
          <p:spPr>
            <a:xfrm>
              <a:off x="9247060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3" name="四角形: 角を丸くする 282">
              <a:extLst>
                <a:ext uri="{FF2B5EF4-FFF2-40B4-BE49-F238E27FC236}">
                  <a16:creationId xmlns:a16="http://schemas.microsoft.com/office/drawing/2014/main" id="{DA26D3D8-55DE-4A72-8E31-F4F0A47603B6}"/>
                </a:ext>
              </a:extLst>
            </p:cNvPr>
            <p:cNvSpPr/>
            <p:nvPr/>
          </p:nvSpPr>
          <p:spPr>
            <a:xfrm>
              <a:off x="10044302" y="4095845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4" name="四角形: 角を丸くする 283">
              <a:extLst>
                <a:ext uri="{FF2B5EF4-FFF2-40B4-BE49-F238E27FC236}">
                  <a16:creationId xmlns:a16="http://schemas.microsoft.com/office/drawing/2014/main" id="{D0469E8C-5FD7-44EE-91CE-33EE173F32E0}"/>
                </a:ext>
              </a:extLst>
            </p:cNvPr>
            <p:cNvSpPr/>
            <p:nvPr/>
          </p:nvSpPr>
          <p:spPr>
            <a:xfrm>
              <a:off x="10841545" y="4095845"/>
              <a:ext cx="936307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5" name="四角形: 角を丸くする 284">
              <a:extLst>
                <a:ext uri="{FF2B5EF4-FFF2-40B4-BE49-F238E27FC236}">
                  <a16:creationId xmlns:a16="http://schemas.microsoft.com/office/drawing/2014/main" id="{F7566430-A3FD-46D3-85B5-9567A20C6024}"/>
                </a:ext>
              </a:extLst>
            </p:cNvPr>
            <p:cNvSpPr/>
            <p:nvPr/>
          </p:nvSpPr>
          <p:spPr>
            <a:xfrm>
              <a:off x="9398221" y="4893087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6" name="四角形: 角を丸くする 285">
              <a:extLst>
                <a:ext uri="{FF2B5EF4-FFF2-40B4-BE49-F238E27FC236}">
                  <a16:creationId xmlns:a16="http://schemas.microsoft.com/office/drawing/2014/main" id="{B3354F85-F7F8-4BE5-8D34-055D70520881}"/>
                </a:ext>
              </a:extLst>
            </p:cNvPr>
            <p:cNvSpPr/>
            <p:nvPr/>
          </p:nvSpPr>
          <p:spPr>
            <a:xfrm>
              <a:off x="11099386" y="4893087"/>
              <a:ext cx="67846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7" name="四角形: 角を丸くする 286">
              <a:extLst>
                <a:ext uri="{FF2B5EF4-FFF2-40B4-BE49-F238E27FC236}">
                  <a16:creationId xmlns:a16="http://schemas.microsoft.com/office/drawing/2014/main" id="{108D812D-B1F8-468B-816E-38ED01AA8A9A}"/>
                </a:ext>
              </a:extLst>
            </p:cNvPr>
            <p:cNvSpPr/>
            <p:nvPr/>
          </p:nvSpPr>
          <p:spPr>
            <a:xfrm>
              <a:off x="2071687" y="4893087"/>
              <a:ext cx="541496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8" name="四角形: 角を丸くする 287">
              <a:extLst>
                <a:ext uri="{FF2B5EF4-FFF2-40B4-BE49-F238E27FC236}">
                  <a16:creationId xmlns:a16="http://schemas.microsoft.com/office/drawing/2014/main" id="{25021B04-5CC8-4E97-B5E5-52270D674F15}"/>
                </a:ext>
              </a:extLst>
            </p:cNvPr>
            <p:cNvSpPr/>
            <p:nvPr/>
          </p:nvSpPr>
          <p:spPr>
            <a:xfrm>
              <a:off x="367759" y="1704022"/>
              <a:ext cx="541496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9" name="四角形: 角を丸くする 288">
              <a:extLst>
                <a:ext uri="{FF2B5EF4-FFF2-40B4-BE49-F238E27FC236}">
                  <a16:creationId xmlns:a16="http://schemas.microsoft.com/office/drawing/2014/main" id="{911CB387-358A-4012-8154-4705E4E8FF10}"/>
                </a:ext>
              </a:extLst>
            </p:cNvPr>
            <p:cNvSpPr/>
            <p:nvPr/>
          </p:nvSpPr>
          <p:spPr>
            <a:xfrm>
              <a:off x="2731960" y="4893087"/>
              <a:ext cx="541496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0" name="四角形: 角を丸くする 289">
              <a:extLst>
                <a:ext uri="{FF2B5EF4-FFF2-40B4-BE49-F238E27FC236}">
                  <a16:creationId xmlns:a16="http://schemas.microsoft.com/office/drawing/2014/main" id="{5B5F259B-E635-4EBC-8918-E84E2FD11820}"/>
                </a:ext>
              </a:extLst>
            </p:cNvPr>
            <p:cNvSpPr/>
            <p:nvPr/>
          </p:nvSpPr>
          <p:spPr>
            <a:xfrm>
              <a:off x="3392233" y="4893087"/>
              <a:ext cx="541496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1" name="四角形: 角を丸くする 290">
              <a:extLst>
                <a:ext uri="{FF2B5EF4-FFF2-40B4-BE49-F238E27FC236}">
                  <a16:creationId xmlns:a16="http://schemas.microsoft.com/office/drawing/2014/main" id="{FC31D3CF-2CA5-4392-9816-92935AD32B3C}"/>
                </a:ext>
              </a:extLst>
            </p:cNvPr>
            <p:cNvSpPr/>
            <p:nvPr/>
          </p:nvSpPr>
          <p:spPr>
            <a:xfrm>
              <a:off x="7417402" y="4893087"/>
              <a:ext cx="541496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2" name="四角形: 角を丸くする 291">
              <a:extLst>
                <a:ext uri="{FF2B5EF4-FFF2-40B4-BE49-F238E27FC236}">
                  <a16:creationId xmlns:a16="http://schemas.microsoft.com/office/drawing/2014/main" id="{03CC7F61-F772-45D0-9DA2-126D4BC2EB61}"/>
                </a:ext>
              </a:extLst>
            </p:cNvPr>
            <p:cNvSpPr/>
            <p:nvPr/>
          </p:nvSpPr>
          <p:spPr>
            <a:xfrm>
              <a:off x="8077675" y="4893087"/>
              <a:ext cx="541496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3" name="四角形: 角を丸くする 292">
              <a:extLst>
                <a:ext uri="{FF2B5EF4-FFF2-40B4-BE49-F238E27FC236}">
                  <a16:creationId xmlns:a16="http://schemas.microsoft.com/office/drawing/2014/main" id="{CA5E43D2-D583-4B4A-877B-7C75BF89093F}"/>
                </a:ext>
              </a:extLst>
            </p:cNvPr>
            <p:cNvSpPr/>
            <p:nvPr/>
          </p:nvSpPr>
          <p:spPr>
            <a:xfrm>
              <a:off x="8737948" y="4893087"/>
              <a:ext cx="541496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4" name="四角形: 角を丸くする 293">
              <a:extLst>
                <a:ext uri="{FF2B5EF4-FFF2-40B4-BE49-F238E27FC236}">
                  <a16:creationId xmlns:a16="http://schemas.microsoft.com/office/drawing/2014/main" id="{549D8D3A-DB27-41C3-9A1B-29B75D098600}"/>
                </a:ext>
              </a:extLst>
            </p:cNvPr>
            <p:cNvSpPr/>
            <p:nvPr/>
          </p:nvSpPr>
          <p:spPr>
            <a:xfrm>
              <a:off x="9797890" y="1704022"/>
              <a:ext cx="541496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5" name="四角形: 角を丸くする 294">
              <a:extLst>
                <a:ext uri="{FF2B5EF4-FFF2-40B4-BE49-F238E27FC236}">
                  <a16:creationId xmlns:a16="http://schemas.microsoft.com/office/drawing/2014/main" id="{41CD22AA-9255-441C-A7C0-63938B946A43}"/>
                </a:ext>
              </a:extLst>
            </p:cNvPr>
            <p:cNvSpPr/>
            <p:nvPr/>
          </p:nvSpPr>
          <p:spPr>
            <a:xfrm>
              <a:off x="10458163" y="1704022"/>
              <a:ext cx="541496" cy="678465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6" name="四角形: 角を丸くする 295">
              <a:extLst>
                <a:ext uri="{FF2B5EF4-FFF2-40B4-BE49-F238E27FC236}">
                  <a16:creationId xmlns:a16="http://schemas.microsoft.com/office/drawing/2014/main" id="{A4F44F52-794C-480B-8B8A-1E686022E106}"/>
                </a:ext>
              </a:extLst>
            </p:cNvPr>
            <p:cNvSpPr/>
            <p:nvPr/>
          </p:nvSpPr>
          <p:spPr>
            <a:xfrm>
              <a:off x="11118436" y="1704022"/>
              <a:ext cx="659415" cy="678465"/>
            </a:xfrm>
            <a:prstGeom prst="roundRect">
              <a:avLst>
                <a:gd name="adj" fmla="val 8212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7" name="四角形: 角を丸くする 296">
              <a:extLst>
                <a:ext uri="{FF2B5EF4-FFF2-40B4-BE49-F238E27FC236}">
                  <a16:creationId xmlns:a16="http://schemas.microsoft.com/office/drawing/2014/main" id="{D44B9070-994F-4DAB-9888-4043F8640C73}"/>
                </a:ext>
              </a:extLst>
            </p:cNvPr>
            <p:cNvSpPr/>
            <p:nvPr/>
          </p:nvSpPr>
          <p:spPr>
            <a:xfrm>
              <a:off x="4052506" y="4893087"/>
              <a:ext cx="3246215" cy="678465"/>
            </a:xfrm>
            <a:prstGeom prst="roundRect">
              <a:avLst>
                <a:gd name="adj" fmla="val 7981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84D7379D-EEFF-42EA-9530-ADADAA7BA55F}"/>
                </a:ext>
              </a:extLst>
            </p:cNvPr>
            <p:cNvSpPr/>
            <p:nvPr/>
          </p:nvSpPr>
          <p:spPr>
            <a:xfrm>
              <a:off x="10195560" y="4891279"/>
              <a:ext cx="785049" cy="314897"/>
            </a:xfrm>
            <a:custGeom>
              <a:avLst/>
              <a:gdLst>
                <a:gd name="connsiteX0" fmla="*/ 778461 w 785049"/>
                <a:gd name="connsiteY0" fmla="*/ 308019 h 314897"/>
                <a:gd name="connsiteX1" fmla="*/ 778461 w 785049"/>
                <a:gd name="connsiteY1" fmla="*/ 51510 h 314897"/>
                <a:gd name="connsiteX2" fmla="*/ 720074 w 785049"/>
                <a:gd name="connsiteY2" fmla="*/ -6878 h 314897"/>
                <a:gd name="connsiteX3" fmla="*/ 51798 w 785049"/>
                <a:gd name="connsiteY3" fmla="*/ -6878 h 314897"/>
                <a:gd name="connsiteX4" fmla="*/ -6589 w 785049"/>
                <a:gd name="connsiteY4" fmla="*/ 51510 h 314897"/>
                <a:gd name="connsiteX5" fmla="*/ -6589 w 785049"/>
                <a:gd name="connsiteY5" fmla="*/ 308019 h 31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5049" h="314897">
                  <a:moveTo>
                    <a:pt x="778461" y="308019"/>
                  </a:moveTo>
                  <a:lnTo>
                    <a:pt x="778461" y="51510"/>
                  </a:lnTo>
                  <a:cubicBezTo>
                    <a:pt x="778461" y="19218"/>
                    <a:pt x="752360" y="-6878"/>
                    <a:pt x="720074" y="-6878"/>
                  </a:cubicBezTo>
                  <a:lnTo>
                    <a:pt x="51798" y="-6878"/>
                  </a:lnTo>
                  <a:cubicBezTo>
                    <a:pt x="19507" y="-6878"/>
                    <a:pt x="-6589" y="19218"/>
                    <a:pt x="-6589" y="51510"/>
                  </a:cubicBezTo>
                  <a:lnTo>
                    <a:pt x="-6589" y="308019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9206A2BC-FE1D-4322-A167-88D162A0C68E}"/>
                </a:ext>
              </a:extLst>
            </p:cNvPr>
            <p:cNvSpPr/>
            <p:nvPr/>
          </p:nvSpPr>
          <p:spPr>
            <a:xfrm>
              <a:off x="10195462" y="5254847"/>
              <a:ext cx="785147" cy="314897"/>
            </a:xfrm>
            <a:custGeom>
              <a:avLst/>
              <a:gdLst>
                <a:gd name="connsiteX0" fmla="*/ -6589 w 785147"/>
                <a:gd name="connsiteY0" fmla="*/ -6878 h 314897"/>
                <a:gd name="connsiteX1" fmla="*/ -6589 w 785147"/>
                <a:gd name="connsiteY1" fmla="*/ 249632 h 314897"/>
                <a:gd name="connsiteX2" fmla="*/ 51803 w 785147"/>
                <a:gd name="connsiteY2" fmla="*/ 308019 h 314897"/>
                <a:gd name="connsiteX3" fmla="*/ 720171 w 785147"/>
                <a:gd name="connsiteY3" fmla="*/ 308019 h 314897"/>
                <a:gd name="connsiteX4" fmla="*/ 778558 w 785147"/>
                <a:gd name="connsiteY4" fmla="*/ 249632 h 314897"/>
                <a:gd name="connsiteX5" fmla="*/ 778558 w 785147"/>
                <a:gd name="connsiteY5" fmla="*/ -6878 h 31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5147" h="314897">
                  <a:moveTo>
                    <a:pt x="-6589" y="-6878"/>
                  </a:moveTo>
                  <a:lnTo>
                    <a:pt x="-6589" y="249632"/>
                  </a:lnTo>
                  <a:cubicBezTo>
                    <a:pt x="-6589" y="281919"/>
                    <a:pt x="19512" y="308019"/>
                    <a:pt x="51803" y="308019"/>
                  </a:cubicBezTo>
                  <a:lnTo>
                    <a:pt x="720171" y="308019"/>
                  </a:lnTo>
                  <a:cubicBezTo>
                    <a:pt x="752458" y="308019"/>
                    <a:pt x="778558" y="281919"/>
                    <a:pt x="778558" y="249632"/>
                  </a:cubicBezTo>
                  <a:lnTo>
                    <a:pt x="778558" y="-6878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427" name="グループ化 426">
            <a:extLst>
              <a:ext uri="{FF2B5EF4-FFF2-40B4-BE49-F238E27FC236}">
                <a16:creationId xmlns:a16="http://schemas.microsoft.com/office/drawing/2014/main" id="{29F1C794-DF42-4201-940E-E89B1387077E}"/>
              </a:ext>
            </a:extLst>
          </p:cNvPr>
          <p:cNvGrpSpPr/>
          <p:nvPr/>
        </p:nvGrpSpPr>
        <p:grpSpPr>
          <a:xfrm>
            <a:off x="380926" y="1266792"/>
            <a:ext cx="11431673" cy="4276811"/>
            <a:chOff x="380926" y="1266792"/>
            <a:chExt cx="11431673" cy="4276811"/>
          </a:xfrm>
        </p:grpSpPr>
        <p:sp>
          <p:nvSpPr>
            <p:cNvPr id="301" name="テキスト ボックス 300">
              <a:extLst>
                <a:ext uri="{FF2B5EF4-FFF2-40B4-BE49-F238E27FC236}">
                  <a16:creationId xmlns:a16="http://schemas.microsoft.com/office/drawing/2014/main" id="{657A8CB4-8E7A-4B9A-9E33-11FD17AA18A8}"/>
                </a:ext>
              </a:extLst>
            </p:cNvPr>
            <p:cNvSpPr txBox="1"/>
            <p:nvPr/>
          </p:nvSpPr>
          <p:spPr>
            <a:xfrm>
              <a:off x="388605" y="5036756"/>
              <a:ext cx="574195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Ctrl</a:t>
              </a:r>
            </a:p>
          </p:txBody>
        </p:sp>
        <p:sp>
          <p:nvSpPr>
            <p:cNvPr id="302" name="テキスト ボックス 301">
              <a:extLst>
                <a:ext uri="{FF2B5EF4-FFF2-40B4-BE49-F238E27FC236}">
                  <a16:creationId xmlns:a16="http://schemas.microsoft.com/office/drawing/2014/main" id="{7076E349-D3F5-4D75-B288-B20FE4D67D35}"/>
                </a:ext>
              </a:extLst>
            </p:cNvPr>
            <p:cNvSpPr txBox="1"/>
            <p:nvPr/>
          </p:nvSpPr>
          <p:spPr>
            <a:xfrm>
              <a:off x="1374471" y="5036756"/>
              <a:ext cx="476413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Fn</a:t>
              </a:r>
            </a:p>
          </p:txBody>
        </p:sp>
        <p:sp>
          <p:nvSpPr>
            <p:cNvPr id="303" name="テキスト ボックス 302">
              <a:extLst>
                <a:ext uri="{FF2B5EF4-FFF2-40B4-BE49-F238E27FC236}">
                  <a16:creationId xmlns:a16="http://schemas.microsoft.com/office/drawing/2014/main" id="{1F2B09AB-15B5-4C16-8230-05F057F161DA}"/>
                </a:ext>
              </a:extLst>
            </p:cNvPr>
            <p:cNvSpPr txBox="1"/>
            <p:nvPr/>
          </p:nvSpPr>
          <p:spPr>
            <a:xfrm>
              <a:off x="2242443" y="4233068"/>
              <a:ext cx="336952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Z</a:t>
              </a:r>
            </a:p>
          </p:txBody>
        </p:sp>
        <p:sp>
          <p:nvSpPr>
            <p:cNvPr id="304" name="テキスト ボックス 303">
              <a:extLst>
                <a:ext uri="{FF2B5EF4-FFF2-40B4-BE49-F238E27FC236}">
                  <a16:creationId xmlns:a16="http://schemas.microsoft.com/office/drawing/2014/main" id="{6DC4F561-7D05-448C-80BF-99BBDC963E45}"/>
                </a:ext>
              </a:extLst>
            </p:cNvPr>
            <p:cNvSpPr txBox="1"/>
            <p:nvPr/>
          </p:nvSpPr>
          <p:spPr>
            <a:xfrm>
              <a:off x="1841657" y="3442398"/>
              <a:ext cx="35137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A</a:t>
              </a:r>
            </a:p>
          </p:txBody>
        </p:sp>
        <p:sp>
          <p:nvSpPr>
            <p:cNvPr id="315" name="テキスト ボックス 314">
              <a:extLst>
                <a:ext uri="{FF2B5EF4-FFF2-40B4-BE49-F238E27FC236}">
                  <a16:creationId xmlns:a16="http://schemas.microsoft.com/office/drawing/2014/main" id="{AFDBDE11-5049-40E1-897B-A4EFF3E8A734}"/>
                </a:ext>
              </a:extLst>
            </p:cNvPr>
            <p:cNvSpPr txBox="1"/>
            <p:nvPr/>
          </p:nvSpPr>
          <p:spPr>
            <a:xfrm>
              <a:off x="2638899" y="3442398"/>
              <a:ext cx="35137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S</a:t>
              </a:r>
            </a:p>
          </p:txBody>
        </p:sp>
        <p:sp>
          <p:nvSpPr>
            <p:cNvPr id="316" name="テキスト ボックス 315">
              <a:extLst>
                <a:ext uri="{FF2B5EF4-FFF2-40B4-BE49-F238E27FC236}">
                  <a16:creationId xmlns:a16="http://schemas.microsoft.com/office/drawing/2014/main" id="{D98FB298-6901-4E38-801B-506317F34793}"/>
                </a:ext>
              </a:extLst>
            </p:cNvPr>
            <p:cNvSpPr txBox="1"/>
            <p:nvPr/>
          </p:nvSpPr>
          <p:spPr>
            <a:xfrm>
              <a:off x="3429023" y="3442398"/>
              <a:ext cx="36580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D</a:t>
              </a:r>
            </a:p>
          </p:txBody>
        </p:sp>
        <p:sp>
          <p:nvSpPr>
            <p:cNvPr id="317" name="テキスト ボックス 316">
              <a:extLst>
                <a:ext uri="{FF2B5EF4-FFF2-40B4-BE49-F238E27FC236}">
                  <a16:creationId xmlns:a16="http://schemas.microsoft.com/office/drawing/2014/main" id="{BE3A2FE5-D0B0-475B-B9B7-2147DA6CE39E}"/>
                </a:ext>
              </a:extLst>
            </p:cNvPr>
            <p:cNvSpPr txBox="1"/>
            <p:nvPr/>
          </p:nvSpPr>
          <p:spPr>
            <a:xfrm>
              <a:off x="4240692" y="3442398"/>
              <a:ext cx="336952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</a:t>
              </a:r>
            </a:p>
          </p:txBody>
        </p:sp>
        <p:sp>
          <p:nvSpPr>
            <p:cNvPr id="318" name="テキスト ボックス 317">
              <a:extLst>
                <a:ext uri="{FF2B5EF4-FFF2-40B4-BE49-F238E27FC236}">
                  <a16:creationId xmlns:a16="http://schemas.microsoft.com/office/drawing/2014/main" id="{2A21B738-EDF4-4FC9-9B00-B1FAF4C68B05}"/>
                </a:ext>
              </a:extLst>
            </p:cNvPr>
            <p:cNvSpPr txBox="1"/>
            <p:nvPr/>
          </p:nvSpPr>
          <p:spPr>
            <a:xfrm>
              <a:off x="5017096" y="3442398"/>
              <a:ext cx="37863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G</a:t>
              </a:r>
            </a:p>
          </p:txBody>
        </p:sp>
        <p:sp>
          <p:nvSpPr>
            <p:cNvPr id="319" name="テキスト ボックス 318">
              <a:extLst>
                <a:ext uri="{FF2B5EF4-FFF2-40B4-BE49-F238E27FC236}">
                  <a16:creationId xmlns:a16="http://schemas.microsoft.com/office/drawing/2014/main" id="{CBD813A1-1447-4D17-B468-D3AFA908B2BC}"/>
                </a:ext>
              </a:extLst>
            </p:cNvPr>
            <p:cNvSpPr txBox="1"/>
            <p:nvPr/>
          </p:nvSpPr>
          <p:spPr>
            <a:xfrm>
              <a:off x="5820750" y="3442398"/>
              <a:ext cx="36580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H</a:t>
              </a:r>
            </a:p>
          </p:txBody>
        </p:sp>
        <p:sp>
          <p:nvSpPr>
            <p:cNvPr id="320" name="テキスト ボックス 319">
              <a:extLst>
                <a:ext uri="{FF2B5EF4-FFF2-40B4-BE49-F238E27FC236}">
                  <a16:creationId xmlns:a16="http://schemas.microsoft.com/office/drawing/2014/main" id="{E566493F-DEC8-4E42-A568-4E46492EBE35}"/>
                </a:ext>
              </a:extLst>
            </p:cNvPr>
            <p:cNvSpPr txBox="1"/>
            <p:nvPr/>
          </p:nvSpPr>
          <p:spPr>
            <a:xfrm>
              <a:off x="6646046" y="3442398"/>
              <a:ext cx="30970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J</a:t>
              </a:r>
            </a:p>
          </p:txBody>
        </p:sp>
        <p:sp>
          <p:nvSpPr>
            <p:cNvPr id="321" name="テキスト ボックス 320">
              <a:extLst>
                <a:ext uri="{FF2B5EF4-FFF2-40B4-BE49-F238E27FC236}">
                  <a16:creationId xmlns:a16="http://schemas.microsoft.com/office/drawing/2014/main" id="{3C4449E1-0898-4FEA-85D8-8A299FC48761}"/>
                </a:ext>
              </a:extLst>
            </p:cNvPr>
            <p:cNvSpPr txBox="1"/>
            <p:nvPr/>
          </p:nvSpPr>
          <p:spPr>
            <a:xfrm>
              <a:off x="7422545" y="3442398"/>
              <a:ext cx="35137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K</a:t>
              </a:r>
            </a:p>
          </p:txBody>
        </p:sp>
        <p:sp>
          <p:nvSpPr>
            <p:cNvPr id="322" name="テキスト ボックス 321">
              <a:extLst>
                <a:ext uri="{FF2B5EF4-FFF2-40B4-BE49-F238E27FC236}">
                  <a16:creationId xmlns:a16="http://schemas.microsoft.com/office/drawing/2014/main" id="{1430BC9F-FCA3-400A-8B80-BB562EA3495A}"/>
                </a:ext>
              </a:extLst>
            </p:cNvPr>
            <p:cNvSpPr txBox="1"/>
            <p:nvPr/>
          </p:nvSpPr>
          <p:spPr>
            <a:xfrm>
              <a:off x="8233412" y="3442398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L</a:t>
              </a:r>
            </a:p>
          </p:txBody>
        </p:sp>
        <p:sp>
          <p:nvSpPr>
            <p:cNvPr id="323" name="テキスト ボックス 322">
              <a:extLst>
                <a:ext uri="{FF2B5EF4-FFF2-40B4-BE49-F238E27FC236}">
                  <a16:creationId xmlns:a16="http://schemas.microsoft.com/office/drawing/2014/main" id="{8665AB33-2700-4B47-BF07-87DD2A5FF0AC}"/>
                </a:ext>
              </a:extLst>
            </p:cNvPr>
            <p:cNvSpPr txBox="1"/>
            <p:nvPr/>
          </p:nvSpPr>
          <p:spPr>
            <a:xfrm>
              <a:off x="3032472" y="4233068"/>
              <a:ext cx="35137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X</a:t>
              </a:r>
            </a:p>
          </p:txBody>
        </p:sp>
        <p:sp>
          <p:nvSpPr>
            <p:cNvPr id="324" name="テキスト ボックス 323">
              <a:extLst>
                <a:ext uri="{FF2B5EF4-FFF2-40B4-BE49-F238E27FC236}">
                  <a16:creationId xmlns:a16="http://schemas.microsoft.com/office/drawing/2014/main" id="{D6633DBF-E4EB-4EFF-B170-19597D43DA20}"/>
                </a:ext>
              </a:extLst>
            </p:cNvPr>
            <p:cNvSpPr txBox="1"/>
            <p:nvPr/>
          </p:nvSpPr>
          <p:spPr>
            <a:xfrm>
              <a:off x="3822501" y="4233068"/>
              <a:ext cx="36580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C</a:t>
              </a:r>
            </a:p>
          </p:txBody>
        </p:sp>
        <p:sp>
          <p:nvSpPr>
            <p:cNvPr id="325" name="テキスト ボックス 324">
              <a:extLst>
                <a:ext uri="{FF2B5EF4-FFF2-40B4-BE49-F238E27FC236}">
                  <a16:creationId xmlns:a16="http://schemas.microsoft.com/office/drawing/2014/main" id="{FFC07DBE-80C7-44D7-B594-97893BBFE552}"/>
                </a:ext>
              </a:extLst>
            </p:cNvPr>
            <p:cNvSpPr txBox="1"/>
            <p:nvPr/>
          </p:nvSpPr>
          <p:spPr>
            <a:xfrm>
              <a:off x="4627052" y="4233068"/>
              <a:ext cx="35137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V</a:t>
              </a:r>
            </a:p>
          </p:txBody>
        </p:sp>
        <p:sp>
          <p:nvSpPr>
            <p:cNvPr id="326" name="テキスト ボックス 325">
              <a:extLst>
                <a:ext uri="{FF2B5EF4-FFF2-40B4-BE49-F238E27FC236}">
                  <a16:creationId xmlns:a16="http://schemas.microsoft.com/office/drawing/2014/main" id="{958DBF31-38DC-4691-A8C4-7D3B24AFB7CA}"/>
                </a:ext>
              </a:extLst>
            </p:cNvPr>
            <p:cNvSpPr txBox="1"/>
            <p:nvPr/>
          </p:nvSpPr>
          <p:spPr>
            <a:xfrm>
              <a:off x="5424295" y="4233068"/>
              <a:ext cx="35137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B</a:t>
              </a:r>
            </a:p>
          </p:txBody>
        </p:sp>
        <p:sp>
          <p:nvSpPr>
            <p:cNvPr id="327" name="テキスト ボックス 326">
              <a:extLst>
                <a:ext uri="{FF2B5EF4-FFF2-40B4-BE49-F238E27FC236}">
                  <a16:creationId xmlns:a16="http://schemas.microsoft.com/office/drawing/2014/main" id="{AA3A297E-4A4D-4B3A-A2B6-0E94C434F7DA}"/>
                </a:ext>
              </a:extLst>
            </p:cNvPr>
            <p:cNvSpPr txBox="1"/>
            <p:nvPr/>
          </p:nvSpPr>
          <p:spPr>
            <a:xfrm>
              <a:off x="6214323" y="4233068"/>
              <a:ext cx="36580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N</a:t>
              </a:r>
            </a:p>
          </p:txBody>
        </p:sp>
        <p:sp>
          <p:nvSpPr>
            <p:cNvPr id="328" name="テキスト ボックス 327">
              <a:extLst>
                <a:ext uri="{FF2B5EF4-FFF2-40B4-BE49-F238E27FC236}">
                  <a16:creationId xmlns:a16="http://schemas.microsoft.com/office/drawing/2014/main" id="{43B10F3D-C932-4E20-BA80-A2EC1669D312}"/>
                </a:ext>
              </a:extLst>
            </p:cNvPr>
            <p:cNvSpPr txBox="1"/>
            <p:nvPr/>
          </p:nvSpPr>
          <p:spPr>
            <a:xfrm>
              <a:off x="6997941" y="4233068"/>
              <a:ext cx="39305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M</a:t>
              </a:r>
            </a:p>
          </p:txBody>
        </p:sp>
        <p:sp>
          <p:nvSpPr>
            <p:cNvPr id="329" name="テキスト ボックス 328">
              <a:extLst>
                <a:ext uri="{FF2B5EF4-FFF2-40B4-BE49-F238E27FC236}">
                  <a16:creationId xmlns:a16="http://schemas.microsoft.com/office/drawing/2014/main" id="{01753BB7-978D-4FF2-BF96-AE97D61641BD}"/>
                </a:ext>
              </a:extLst>
            </p:cNvPr>
            <p:cNvSpPr txBox="1"/>
            <p:nvPr/>
          </p:nvSpPr>
          <p:spPr>
            <a:xfrm>
              <a:off x="10967296" y="4243228"/>
              <a:ext cx="684804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Shift</a:t>
              </a:r>
            </a:p>
          </p:txBody>
        </p:sp>
        <p:sp>
          <p:nvSpPr>
            <p:cNvPr id="330" name="テキスト ボックス 329">
              <a:extLst>
                <a:ext uri="{FF2B5EF4-FFF2-40B4-BE49-F238E27FC236}">
                  <a16:creationId xmlns:a16="http://schemas.microsoft.com/office/drawing/2014/main" id="{3124C241-7F66-4573-8766-33E7687BD751}"/>
                </a:ext>
              </a:extLst>
            </p:cNvPr>
            <p:cNvSpPr txBox="1"/>
            <p:nvPr/>
          </p:nvSpPr>
          <p:spPr>
            <a:xfrm>
              <a:off x="10892784" y="2623566"/>
              <a:ext cx="782587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Enter</a:t>
              </a:r>
            </a:p>
          </p:txBody>
        </p:sp>
        <p:sp>
          <p:nvSpPr>
            <p:cNvPr id="331" name="テキスト ボックス 330">
              <a:extLst>
                <a:ext uri="{FF2B5EF4-FFF2-40B4-BE49-F238E27FC236}">
                  <a16:creationId xmlns:a16="http://schemas.microsoft.com/office/drawing/2014/main" id="{D1B08CE6-3719-476D-A969-A28150C068E8}"/>
                </a:ext>
              </a:extLst>
            </p:cNvPr>
            <p:cNvSpPr txBox="1"/>
            <p:nvPr/>
          </p:nvSpPr>
          <p:spPr>
            <a:xfrm>
              <a:off x="11083470" y="1778603"/>
              <a:ext cx="61266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50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Back</a:t>
              </a:r>
            </a:p>
          </p:txBody>
        </p:sp>
        <p:sp>
          <p:nvSpPr>
            <p:cNvPr id="332" name="テキスト ボックス 331">
              <a:extLst>
                <a:ext uri="{FF2B5EF4-FFF2-40B4-BE49-F238E27FC236}">
                  <a16:creationId xmlns:a16="http://schemas.microsoft.com/office/drawing/2014/main" id="{2F42E49B-0455-40A3-BE45-62B9118F55FF}"/>
                </a:ext>
              </a:extLst>
            </p:cNvPr>
            <p:cNvSpPr txBox="1"/>
            <p:nvPr/>
          </p:nvSpPr>
          <p:spPr>
            <a:xfrm>
              <a:off x="11081309" y="1959864"/>
              <a:ext cx="73129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50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Space</a:t>
              </a:r>
            </a:p>
          </p:txBody>
        </p:sp>
        <p:sp>
          <p:nvSpPr>
            <p:cNvPr id="333" name="テキスト ボックス 332">
              <a:extLst>
                <a:ext uri="{FF2B5EF4-FFF2-40B4-BE49-F238E27FC236}">
                  <a16:creationId xmlns:a16="http://schemas.microsoft.com/office/drawing/2014/main" id="{73D7095B-6C61-4FCF-9D0E-47AE9EAD0F24}"/>
                </a:ext>
              </a:extLst>
            </p:cNvPr>
            <p:cNvSpPr txBox="1"/>
            <p:nvPr/>
          </p:nvSpPr>
          <p:spPr>
            <a:xfrm>
              <a:off x="2750452" y="5036756"/>
              <a:ext cx="476413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Alt</a:t>
              </a:r>
            </a:p>
          </p:txBody>
        </p:sp>
        <p:sp>
          <p:nvSpPr>
            <p:cNvPr id="334" name="テキスト ボックス 333">
              <a:extLst>
                <a:ext uri="{FF2B5EF4-FFF2-40B4-BE49-F238E27FC236}">
                  <a16:creationId xmlns:a16="http://schemas.microsoft.com/office/drawing/2014/main" id="{E465332F-F43B-4F0A-B775-820812FB0DBC}"/>
                </a:ext>
              </a:extLst>
            </p:cNvPr>
            <p:cNvSpPr txBox="1"/>
            <p:nvPr/>
          </p:nvSpPr>
          <p:spPr>
            <a:xfrm>
              <a:off x="3339768" y="5107495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200" spc="0" baseline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無変換</a:t>
              </a:r>
            </a:p>
          </p:txBody>
        </p:sp>
        <p:sp>
          <p:nvSpPr>
            <p:cNvPr id="335" name="テキスト ボックス 334">
              <a:extLst>
                <a:ext uri="{FF2B5EF4-FFF2-40B4-BE49-F238E27FC236}">
                  <a16:creationId xmlns:a16="http://schemas.microsoft.com/office/drawing/2014/main" id="{25F3ED81-2D84-4BC9-89C5-621F4FD4BE5C}"/>
                </a:ext>
              </a:extLst>
            </p:cNvPr>
            <p:cNvSpPr txBox="1"/>
            <p:nvPr/>
          </p:nvSpPr>
          <p:spPr>
            <a:xfrm>
              <a:off x="7441977" y="5107495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200" spc="0" baseline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変換</a:t>
              </a:r>
            </a:p>
          </p:txBody>
        </p:sp>
        <p:sp>
          <p:nvSpPr>
            <p:cNvPr id="336" name="テキスト ボックス 335">
              <a:extLst>
                <a:ext uri="{FF2B5EF4-FFF2-40B4-BE49-F238E27FC236}">
                  <a16:creationId xmlns:a16="http://schemas.microsoft.com/office/drawing/2014/main" id="{939A3C32-574E-421F-B999-39F830428C1B}"/>
                </a:ext>
              </a:extLst>
            </p:cNvPr>
            <p:cNvSpPr txBox="1"/>
            <p:nvPr/>
          </p:nvSpPr>
          <p:spPr>
            <a:xfrm>
              <a:off x="8756441" y="5036756"/>
              <a:ext cx="476413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Alt</a:t>
              </a:r>
            </a:p>
          </p:txBody>
        </p:sp>
        <p:sp>
          <p:nvSpPr>
            <p:cNvPr id="337" name="テキスト ボックス 336">
              <a:extLst>
                <a:ext uri="{FF2B5EF4-FFF2-40B4-BE49-F238E27FC236}">
                  <a16:creationId xmlns:a16="http://schemas.microsoft.com/office/drawing/2014/main" id="{00BF4B15-580E-4411-9567-F4EB9ABDFECD}"/>
                </a:ext>
              </a:extLst>
            </p:cNvPr>
            <p:cNvSpPr txBox="1"/>
            <p:nvPr/>
          </p:nvSpPr>
          <p:spPr>
            <a:xfrm>
              <a:off x="7998511" y="4934235"/>
              <a:ext cx="6719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" spc="-150" baseline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カタカナ</a:t>
              </a:r>
            </a:p>
          </p:txBody>
        </p:sp>
        <p:sp>
          <p:nvSpPr>
            <p:cNvPr id="338" name="テキスト ボックス 337">
              <a:extLst>
                <a:ext uri="{FF2B5EF4-FFF2-40B4-BE49-F238E27FC236}">
                  <a16:creationId xmlns:a16="http://schemas.microsoft.com/office/drawing/2014/main" id="{B2E69DF6-6BFC-4513-A2A2-959ADA79885F}"/>
                </a:ext>
              </a:extLst>
            </p:cNvPr>
            <p:cNvSpPr txBox="1"/>
            <p:nvPr/>
          </p:nvSpPr>
          <p:spPr>
            <a:xfrm>
              <a:off x="7998511" y="5108162"/>
              <a:ext cx="6719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" spc="-150" baseline="0" dirty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ひらがな</a:t>
              </a:r>
            </a:p>
          </p:txBody>
        </p:sp>
        <p:sp>
          <p:nvSpPr>
            <p:cNvPr id="339" name="テキスト ボックス 338">
              <a:extLst>
                <a:ext uri="{FF2B5EF4-FFF2-40B4-BE49-F238E27FC236}">
                  <a16:creationId xmlns:a16="http://schemas.microsoft.com/office/drawing/2014/main" id="{BAE5014D-32F8-4862-9CDF-94CB57A6E01E}"/>
                </a:ext>
              </a:extLst>
            </p:cNvPr>
            <p:cNvSpPr txBox="1"/>
            <p:nvPr/>
          </p:nvSpPr>
          <p:spPr>
            <a:xfrm>
              <a:off x="7998511" y="5281993"/>
              <a:ext cx="67197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" spc="-150" baseline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ローマ字</a:t>
              </a:r>
            </a:p>
          </p:txBody>
        </p:sp>
        <p:sp>
          <p:nvSpPr>
            <p:cNvPr id="344" name="テキスト ボックス 343">
              <a:extLst>
                <a:ext uri="{FF2B5EF4-FFF2-40B4-BE49-F238E27FC236}">
                  <a16:creationId xmlns:a16="http://schemas.microsoft.com/office/drawing/2014/main" id="{521FA301-D206-436B-BA32-ED5808CFF8A8}"/>
                </a:ext>
              </a:extLst>
            </p:cNvPr>
            <p:cNvSpPr txBox="1"/>
            <p:nvPr/>
          </p:nvSpPr>
          <p:spPr>
            <a:xfrm>
              <a:off x="380926" y="4233068"/>
              <a:ext cx="684804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Shift</a:t>
              </a:r>
            </a:p>
          </p:txBody>
        </p:sp>
        <p:sp>
          <p:nvSpPr>
            <p:cNvPr id="305" name="テキスト ボックス 304">
              <a:extLst>
                <a:ext uri="{FF2B5EF4-FFF2-40B4-BE49-F238E27FC236}">
                  <a16:creationId xmlns:a16="http://schemas.microsoft.com/office/drawing/2014/main" id="{E916EE81-5139-46A0-BEE4-BCA448A25C71}"/>
                </a:ext>
              </a:extLst>
            </p:cNvPr>
            <p:cNvSpPr txBox="1"/>
            <p:nvPr/>
          </p:nvSpPr>
          <p:spPr>
            <a:xfrm>
              <a:off x="1429028" y="2647600"/>
              <a:ext cx="37863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Q</a:t>
              </a:r>
            </a:p>
          </p:txBody>
        </p:sp>
        <p:sp>
          <p:nvSpPr>
            <p:cNvPr id="306" name="テキスト ボックス 305">
              <a:extLst>
                <a:ext uri="{FF2B5EF4-FFF2-40B4-BE49-F238E27FC236}">
                  <a16:creationId xmlns:a16="http://schemas.microsoft.com/office/drawing/2014/main" id="{CD119A58-3E92-4F22-AB22-9E6BB3183E2D}"/>
                </a:ext>
              </a:extLst>
            </p:cNvPr>
            <p:cNvSpPr txBox="1"/>
            <p:nvPr/>
          </p:nvSpPr>
          <p:spPr>
            <a:xfrm>
              <a:off x="2200765" y="2647600"/>
              <a:ext cx="42030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W</a:t>
              </a:r>
            </a:p>
          </p:txBody>
        </p:sp>
        <p:sp>
          <p:nvSpPr>
            <p:cNvPr id="307" name="テキスト ボックス 306">
              <a:extLst>
                <a:ext uri="{FF2B5EF4-FFF2-40B4-BE49-F238E27FC236}">
                  <a16:creationId xmlns:a16="http://schemas.microsoft.com/office/drawing/2014/main" id="{8087DCE9-E126-4475-BA1E-DA3777BE83F9}"/>
                </a:ext>
              </a:extLst>
            </p:cNvPr>
            <p:cNvSpPr txBox="1"/>
            <p:nvPr/>
          </p:nvSpPr>
          <p:spPr>
            <a:xfrm>
              <a:off x="3027805" y="2647600"/>
              <a:ext cx="35137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E</a:t>
              </a:r>
            </a:p>
          </p:txBody>
        </p:sp>
        <p:sp>
          <p:nvSpPr>
            <p:cNvPr id="308" name="テキスト ボックス 307">
              <a:extLst>
                <a:ext uri="{FF2B5EF4-FFF2-40B4-BE49-F238E27FC236}">
                  <a16:creationId xmlns:a16="http://schemas.microsoft.com/office/drawing/2014/main" id="{025F799F-162B-45E8-84C6-C77EDE7A7A89}"/>
                </a:ext>
              </a:extLst>
            </p:cNvPr>
            <p:cNvSpPr txBox="1"/>
            <p:nvPr/>
          </p:nvSpPr>
          <p:spPr>
            <a:xfrm>
              <a:off x="3813262" y="2647600"/>
              <a:ext cx="36580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R</a:t>
              </a:r>
            </a:p>
          </p:txBody>
        </p:sp>
        <p:sp>
          <p:nvSpPr>
            <p:cNvPr id="309" name="テキスト ボックス 308">
              <a:extLst>
                <a:ext uri="{FF2B5EF4-FFF2-40B4-BE49-F238E27FC236}">
                  <a16:creationId xmlns:a16="http://schemas.microsoft.com/office/drawing/2014/main" id="{59527A77-63FC-4B09-A0FF-7AE6344939C4}"/>
                </a:ext>
              </a:extLst>
            </p:cNvPr>
            <p:cNvSpPr txBox="1"/>
            <p:nvPr/>
          </p:nvSpPr>
          <p:spPr>
            <a:xfrm>
              <a:off x="4620264" y="2647600"/>
              <a:ext cx="336952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T</a:t>
              </a:r>
            </a:p>
          </p:txBody>
        </p:sp>
        <p:sp>
          <p:nvSpPr>
            <p:cNvPr id="310" name="テキスト ボックス 309">
              <a:extLst>
                <a:ext uri="{FF2B5EF4-FFF2-40B4-BE49-F238E27FC236}">
                  <a16:creationId xmlns:a16="http://schemas.microsoft.com/office/drawing/2014/main" id="{D9F94906-865A-4D04-A7AC-8F03C3F05749}"/>
                </a:ext>
              </a:extLst>
            </p:cNvPr>
            <p:cNvSpPr txBox="1"/>
            <p:nvPr/>
          </p:nvSpPr>
          <p:spPr>
            <a:xfrm>
              <a:off x="5405626" y="2647600"/>
              <a:ext cx="35137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Y</a:t>
              </a:r>
            </a:p>
          </p:txBody>
        </p:sp>
        <p:sp>
          <p:nvSpPr>
            <p:cNvPr id="311" name="テキスト ボックス 310">
              <a:extLst>
                <a:ext uri="{FF2B5EF4-FFF2-40B4-BE49-F238E27FC236}">
                  <a16:creationId xmlns:a16="http://schemas.microsoft.com/office/drawing/2014/main" id="{C1EA184B-9BCE-4C28-BE3C-D5A4C6BEE9AC}"/>
                </a:ext>
              </a:extLst>
            </p:cNvPr>
            <p:cNvSpPr txBox="1"/>
            <p:nvPr/>
          </p:nvSpPr>
          <p:spPr>
            <a:xfrm>
              <a:off x="6190988" y="2647600"/>
              <a:ext cx="36580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U</a:t>
              </a:r>
            </a:p>
          </p:txBody>
        </p:sp>
        <p:sp>
          <p:nvSpPr>
            <p:cNvPr id="312" name="テキスト ボックス 311">
              <a:extLst>
                <a:ext uri="{FF2B5EF4-FFF2-40B4-BE49-F238E27FC236}">
                  <a16:creationId xmlns:a16="http://schemas.microsoft.com/office/drawing/2014/main" id="{818BA38B-F0E9-46B7-9DDB-6F76108FE075}"/>
                </a:ext>
              </a:extLst>
            </p:cNvPr>
            <p:cNvSpPr txBox="1"/>
            <p:nvPr/>
          </p:nvSpPr>
          <p:spPr>
            <a:xfrm>
              <a:off x="7039763" y="2647600"/>
              <a:ext cx="25359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I</a:t>
              </a:r>
            </a:p>
          </p:txBody>
        </p:sp>
        <p:sp>
          <p:nvSpPr>
            <p:cNvPr id="313" name="テキスト ボックス 312">
              <a:extLst>
                <a:ext uri="{FF2B5EF4-FFF2-40B4-BE49-F238E27FC236}">
                  <a16:creationId xmlns:a16="http://schemas.microsoft.com/office/drawing/2014/main" id="{D4328231-29D4-43C0-AD5C-CBB4196F3DAC}"/>
                </a:ext>
              </a:extLst>
            </p:cNvPr>
            <p:cNvSpPr txBox="1"/>
            <p:nvPr/>
          </p:nvSpPr>
          <p:spPr>
            <a:xfrm>
              <a:off x="7769821" y="2647600"/>
              <a:ext cx="37863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O</a:t>
              </a:r>
            </a:p>
          </p:txBody>
        </p:sp>
        <p:sp>
          <p:nvSpPr>
            <p:cNvPr id="314" name="テキスト ボックス 313">
              <a:extLst>
                <a:ext uri="{FF2B5EF4-FFF2-40B4-BE49-F238E27FC236}">
                  <a16:creationId xmlns:a16="http://schemas.microsoft.com/office/drawing/2014/main" id="{B1C6CA29-0372-4D05-9CE3-A7C0E0325547}"/>
                </a:ext>
              </a:extLst>
            </p:cNvPr>
            <p:cNvSpPr txBox="1"/>
            <p:nvPr/>
          </p:nvSpPr>
          <p:spPr>
            <a:xfrm>
              <a:off x="8576022" y="2647600"/>
              <a:ext cx="35137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P</a:t>
              </a:r>
            </a:p>
          </p:txBody>
        </p:sp>
        <p:sp>
          <p:nvSpPr>
            <p:cNvPr id="345" name="テキスト ボックス 344">
              <a:extLst>
                <a:ext uri="{FF2B5EF4-FFF2-40B4-BE49-F238E27FC236}">
                  <a16:creationId xmlns:a16="http://schemas.microsoft.com/office/drawing/2014/main" id="{43350597-A8DF-4544-86C6-6D40DE0FD0E8}"/>
                </a:ext>
              </a:extLst>
            </p:cNvPr>
            <p:cNvSpPr txBox="1"/>
            <p:nvPr/>
          </p:nvSpPr>
          <p:spPr>
            <a:xfrm>
              <a:off x="386379" y="2647600"/>
              <a:ext cx="588173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Tab</a:t>
              </a:r>
            </a:p>
          </p:txBody>
        </p:sp>
        <p:sp>
          <p:nvSpPr>
            <p:cNvPr id="346" name="テキスト ボックス 345">
              <a:extLst>
                <a:ext uri="{FF2B5EF4-FFF2-40B4-BE49-F238E27FC236}">
                  <a16:creationId xmlns:a16="http://schemas.microsoft.com/office/drawing/2014/main" id="{45576536-0D83-43B4-9E57-E1C5BE65ED9C}"/>
                </a:ext>
              </a:extLst>
            </p:cNvPr>
            <p:cNvSpPr txBox="1"/>
            <p:nvPr/>
          </p:nvSpPr>
          <p:spPr>
            <a:xfrm>
              <a:off x="451092" y="1266792"/>
              <a:ext cx="537327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Esc</a:t>
              </a:r>
            </a:p>
          </p:txBody>
        </p:sp>
        <p:sp>
          <p:nvSpPr>
            <p:cNvPr id="347" name="テキスト ボックス 346">
              <a:extLst>
                <a:ext uri="{FF2B5EF4-FFF2-40B4-BE49-F238E27FC236}">
                  <a16:creationId xmlns:a16="http://schemas.microsoft.com/office/drawing/2014/main" id="{AC344E2A-ED28-47CA-9B04-9B0B2462CF36}"/>
                </a:ext>
              </a:extLst>
            </p:cNvPr>
            <p:cNvSpPr txBox="1"/>
            <p:nvPr/>
          </p:nvSpPr>
          <p:spPr>
            <a:xfrm>
              <a:off x="1330619" y="1266792"/>
              <a:ext cx="43152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F1</a:t>
              </a:r>
            </a:p>
          </p:txBody>
        </p:sp>
        <p:sp>
          <p:nvSpPr>
            <p:cNvPr id="348" name="テキスト ボックス 347">
              <a:extLst>
                <a:ext uri="{FF2B5EF4-FFF2-40B4-BE49-F238E27FC236}">
                  <a16:creationId xmlns:a16="http://schemas.microsoft.com/office/drawing/2014/main" id="{531EBF1F-36F6-4333-96DE-EB1ACD744728}"/>
                </a:ext>
              </a:extLst>
            </p:cNvPr>
            <p:cNvSpPr txBox="1"/>
            <p:nvPr/>
          </p:nvSpPr>
          <p:spPr>
            <a:xfrm>
              <a:off x="2154246" y="1266792"/>
              <a:ext cx="43152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F2</a:t>
              </a:r>
            </a:p>
          </p:txBody>
        </p:sp>
        <p:sp>
          <p:nvSpPr>
            <p:cNvPr id="349" name="テキスト ボックス 348">
              <a:extLst>
                <a:ext uri="{FF2B5EF4-FFF2-40B4-BE49-F238E27FC236}">
                  <a16:creationId xmlns:a16="http://schemas.microsoft.com/office/drawing/2014/main" id="{958E9D3F-EF93-46BB-A3B9-B3E381E6B5B2}"/>
                </a:ext>
              </a:extLst>
            </p:cNvPr>
            <p:cNvSpPr txBox="1"/>
            <p:nvPr/>
          </p:nvSpPr>
          <p:spPr>
            <a:xfrm>
              <a:off x="2977777" y="1266792"/>
              <a:ext cx="43152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F3</a:t>
              </a:r>
            </a:p>
          </p:txBody>
        </p:sp>
        <p:sp>
          <p:nvSpPr>
            <p:cNvPr id="350" name="テキスト ボックス 349">
              <a:extLst>
                <a:ext uri="{FF2B5EF4-FFF2-40B4-BE49-F238E27FC236}">
                  <a16:creationId xmlns:a16="http://schemas.microsoft.com/office/drawing/2014/main" id="{C686363A-D57B-495D-82B5-B6EDD12D9C32}"/>
                </a:ext>
              </a:extLst>
            </p:cNvPr>
            <p:cNvSpPr txBox="1"/>
            <p:nvPr/>
          </p:nvSpPr>
          <p:spPr>
            <a:xfrm>
              <a:off x="3801309" y="1266792"/>
              <a:ext cx="43152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F4</a:t>
              </a:r>
            </a:p>
          </p:txBody>
        </p:sp>
        <p:sp>
          <p:nvSpPr>
            <p:cNvPr id="351" name="テキスト ボックス 350">
              <a:extLst>
                <a:ext uri="{FF2B5EF4-FFF2-40B4-BE49-F238E27FC236}">
                  <a16:creationId xmlns:a16="http://schemas.microsoft.com/office/drawing/2014/main" id="{B3959CDD-06BA-4F7F-9D7B-10F8D9747DF2}"/>
                </a:ext>
              </a:extLst>
            </p:cNvPr>
            <p:cNvSpPr txBox="1"/>
            <p:nvPr/>
          </p:nvSpPr>
          <p:spPr>
            <a:xfrm>
              <a:off x="4624841" y="1266792"/>
              <a:ext cx="43152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F5</a:t>
              </a:r>
            </a:p>
          </p:txBody>
        </p:sp>
        <p:sp>
          <p:nvSpPr>
            <p:cNvPr id="352" name="テキスト ボックス 351">
              <a:extLst>
                <a:ext uri="{FF2B5EF4-FFF2-40B4-BE49-F238E27FC236}">
                  <a16:creationId xmlns:a16="http://schemas.microsoft.com/office/drawing/2014/main" id="{EFE3DDAB-F739-4DD3-97FA-E1C3574A077A}"/>
                </a:ext>
              </a:extLst>
            </p:cNvPr>
            <p:cNvSpPr txBox="1"/>
            <p:nvPr/>
          </p:nvSpPr>
          <p:spPr>
            <a:xfrm>
              <a:off x="5448372" y="1266792"/>
              <a:ext cx="43152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F6</a:t>
              </a:r>
            </a:p>
          </p:txBody>
        </p:sp>
        <p:sp>
          <p:nvSpPr>
            <p:cNvPr id="353" name="テキスト ボックス 352">
              <a:extLst>
                <a:ext uri="{FF2B5EF4-FFF2-40B4-BE49-F238E27FC236}">
                  <a16:creationId xmlns:a16="http://schemas.microsoft.com/office/drawing/2014/main" id="{C28F76B6-BEE1-4CC2-8229-ED7F13CEF189}"/>
                </a:ext>
              </a:extLst>
            </p:cNvPr>
            <p:cNvSpPr txBox="1"/>
            <p:nvPr/>
          </p:nvSpPr>
          <p:spPr>
            <a:xfrm>
              <a:off x="6271904" y="1266792"/>
              <a:ext cx="43152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F7</a:t>
              </a:r>
            </a:p>
          </p:txBody>
        </p:sp>
        <p:sp>
          <p:nvSpPr>
            <p:cNvPr id="354" name="テキスト ボックス 353">
              <a:extLst>
                <a:ext uri="{FF2B5EF4-FFF2-40B4-BE49-F238E27FC236}">
                  <a16:creationId xmlns:a16="http://schemas.microsoft.com/office/drawing/2014/main" id="{A617C73D-1FFE-4010-8DA9-40998394F72F}"/>
                </a:ext>
              </a:extLst>
            </p:cNvPr>
            <p:cNvSpPr txBox="1"/>
            <p:nvPr/>
          </p:nvSpPr>
          <p:spPr>
            <a:xfrm>
              <a:off x="7095530" y="1266792"/>
              <a:ext cx="43152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F8</a:t>
              </a:r>
            </a:p>
          </p:txBody>
        </p:sp>
        <p:sp>
          <p:nvSpPr>
            <p:cNvPr id="355" name="テキスト ボックス 354">
              <a:extLst>
                <a:ext uri="{FF2B5EF4-FFF2-40B4-BE49-F238E27FC236}">
                  <a16:creationId xmlns:a16="http://schemas.microsoft.com/office/drawing/2014/main" id="{DBEBE545-D245-457E-BB4A-D487C36C33E7}"/>
                </a:ext>
              </a:extLst>
            </p:cNvPr>
            <p:cNvSpPr txBox="1"/>
            <p:nvPr/>
          </p:nvSpPr>
          <p:spPr>
            <a:xfrm>
              <a:off x="7919062" y="1266792"/>
              <a:ext cx="43152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F9</a:t>
              </a:r>
            </a:p>
          </p:txBody>
        </p:sp>
        <p:sp>
          <p:nvSpPr>
            <p:cNvPr id="356" name="テキスト ボックス 355">
              <a:extLst>
                <a:ext uri="{FF2B5EF4-FFF2-40B4-BE49-F238E27FC236}">
                  <a16:creationId xmlns:a16="http://schemas.microsoft.com/office/drawing/2014/main" id="{25B32CE5-857D-47CD-A75A-A1EF74ABFF2D}"/>
                </a:ext>
              </a:extLst>
            </p:cNvPr>
            <p:cNvSpPr txBox="1"/>
            <p:nvPr/>
          </p:nvSpPr>
          <p:spPr>
            <a:xfrm>
              <a:off x="8683131" y="1266792"/>
              <a:ext cx="54854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F10</a:t>
              </a:r>
            </a:p>
          </p:txBody>
        </p:sp>
        <p:sp>
          <p:nvSpPr>
            <p:cNvPr id="357" name="テキスト ボックス 356">
              <a:extLst>
                <a:ext uri="{FF2B5EF4-FFF2-40B4-BE49-F238E27FC236}">
                  <a16:creationId xmlns:a16="http://schemas.microsoft.com/office/drawing/2014/main" id="{8018AFAB-18D5-4DA7-BB53-E118335EED27}"/>
                </a:ext>
              </a:extLst>
            </p:cNvPr>
            <p:cNvSpPr txBox="1"/>
            <p:nvPr/>
          </p:nvSpPr>
          <p:spPr>
            <a:xfrm>
              <a:off x="9504992" y="1266792"/>
              <a:ext cx="53283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F11</a:t>
              </a:r>
            </a:p>
          </p:txBody>
        </p:sp>
        <p:sp>
          <p:nvSpPr>
            <p:cNvPr id="358" name="テキスト ボックス 357">
              <a:extLst>
                <a:ext uri="{FF2B5EF4-FFF2-40B4-BE49-F238E27FC236}">
                  <a16:creationId xmlns:a16="http://schemas.microsoft.com/office/drawing/2014/main" id="{8530BA4A-825D-4A8B-8367-614E35A7035F}"/>
                </a:ext>
              </a:extLst>
            </p:cNvPr>
            <p:cNvSpPr txBox="1"/>
            <p:nvPr/>
          </p:nvSpPr>
          <p:spPr>
            <a:xfrm>
              <a:off x="10330194" y="1266792"/>
              <a:ext cx="54854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F12</a:t>
              </a:r>
            </a:p>
          </p:txBody>
        </p:sp>
        <p:sp>
          <p:nvSpPr>
            <p:cNvPr id="359" name="テキスト ボックス 358">
              <a:extLst>
                <a:ext uri="{FF2B5EF4-FFF2-40B4-BE49-F238E27FC236}">
                  <a16:creationId xmlns:a16="http://schemas.microsoft.com/office/drawing/2014/main" id="{1FD90831-E58D-405F-B72A-9EBD92DE8735}"/>
                </a:ext>
              </a:extLst>
            </p:cNvPr>
            <p:cNvSpPr txBox="1"/>
            <p:nvPr/>
          </p:nvSpPr>
          <p:spPr>
            <a:xfrm>
              <a:off x="11168340" y="1266792"/>
              <a:ext cx="50045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Del</a:t>
              </a:r>
            </a:p>
          </p:txBody>
        </p:sp>
        <p:sp>
          <p:nvSpPr>
            <p:cNvPr id="360" name="テキスト ボックス 359">
              <a:extLst>
                <a:ext uri="{FF2B5EF4-FFF2-40B4-BE49-F238E27FC236}">
                  <a16:creationId xmlns:a16="http://schemas.microsoft.com/office/drawing/2014/main" id="{A3DAD649-1E66-48FB-B554-02021D8E9FF6}"/>
                </a:ext>
              </a:extLst>
            </p:cNvPr>
            <p:cNvSpPr txBox="1"/>
            <p:nvPr/>
          </p:nvSpPr>
          <p:spPr>
            <a:xfrm>
              <a:off x="386071" y="3305397"/>
              <a:ext cx="769763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Caps</a:t>
              </a:r>
            </a:p>
          </p:txBody>
        </p:sp>
        <p:sp>
          <p:nvSpPr>
            <p:cNvPr id="361" name="テキスト ボックス 360">
              <a:extLst>
                <a:ext uri="{FF2B5EF4-FFF2-40B4-BE49-F238E27FC236}">
                  <a16:creationId xmlns:a16="http://schemas.microsoft.com/office/drawing/2014/main" id="{1547C698-01EB-4FF0-922A-CD9A7530702E}"/>
                </a:ext>
              </a:extLst>
            </p:cNvPr>
            <p:cNvSpPr txBox="1"/>
            <p:nvPr/>
          </p:nvSpPr>
          <p:spPr>
            <a:xfrm>
              <a:off x="386061" y="3600291"/>
              <a:ext cx="60785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50" spc="0" baseline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英数</a:t>
              </a:r>
            </a:p>
          </p:txBody>
        </p:sp>
        <p:sp>
          <p:nvSpPr>
            <p:cNvPr id="362" name="テキスト ボックス 361">
              <a:extLst>
                <a:ext uri="{FF2B5EF4-FFF2-40B4-BE49-F238E27FC236}">
                  <a16:creationId xmlns:a16="http://schemas.microsoft.com/office/drawing/2014/main" id="{2F330246-527D-48D2-A833-4796032E9326}"/>
                </a:ext>
              </a:extLst>
            </p:cNvPr>
            <p:cNvSpPr txBox="1"/>
            <p:nvPr/>
          </p:nvSpPr>
          <p:spPr>
            <a:xfrm>
              <a:off x="7826537" y="4110513"/>
              <a:ext cx="33054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&lt;</a:t>
              </a:r>
            </a:p>
          </p:txBody>
        </p:sp>
        <p:sp>
          <p:nvSpPr>
            <p:cNvPr id="363" name="テキスト ボックス 362">
              <a:extLst>
                <a:ext uri="{FF2B5EF4-FFF2-40B4-BE49-F238E27FC236}">
                  <a16:creationId xmlns:a16="http://schemas.microsoft.com/office/drawing/2014/main" id="{308C952D-BFDD-427D-92E6-B7A193A4252D}"/>
                </a:ext>
              </a:extLst>
            </p:cNvPr>
            <p:cNvSpPr txBox="1"/>
            <p:nvPr/>
          </p:nvSpPr>
          <p:spPr>
            <a:xfrm>
              <a:off x="7865009" y="4364355"/>
              <a:ext cx="25359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,</a:t>
              </a:r>
            </a:p>
          </p:txBody>
        </p:sp>
        <p:sp>
          <p:nvSpPr>
            <p:cNvPr id="364" name="テキスト ボックス 363">
              <a:extLst>
                <a:ext uri="{FF2B5EF4-FFF2-40B4-BE49-F238E27FC236}">
                  <a16:creationId xmlns:a16="http://schemas.microsoft.com/office/drawing/2014/main" id="{9244BCFA-56BF-416F-859D-F43FC320D981}"/>
                </a:ext>
              </a:extLst>
            </p:cNvPr>
            <p:cNvSpPr txBox="1"/>
            <p:nvPr/>
          </p:nvSpPr>
          <p:spPr>
            <a:xfrm>
              <a:off x="8623779" y="4110513"/>
              <a:ext cx="33054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&gt;</a:t>
              </a:r>
            </a:p>
          </p:txBody>
        </p:sp>
        <p:sp>
          <p:nvSpPr>
            <p:cNvPr id="365" name="テキスト ボックス 364">
              <a:extLst>
                <a:ext uri="{FF2B5EF4-FFF2-40B4-BE49-F238E27FC236}">
                  <a16:creationId xmlns:a16="http://schemas.microsoft.com/office/drawing/2014/main" id="{ED0FEADD-E6DE-48CB-8676-99FF4EBA8FB9}"/>
                </a:ext>
              </a:extLst>
            </p:cNvPr>
            <p:cNvSpPr txBox="1"/>
            <p:nvPr/>
          </p:nvSpPr>
          <p:spPr>
            <a:xfrm>
              <a:off x="8662251" y="4364355"/>
              <a:ext cx="25359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.</a:t>
              </a:r>
            </a:p>
          </p:txBody>
        </p:sp>
        <p:sp>
          <p:nvSpPr>
            <p:cNvPr id="366" name="テキスト ボックス 365">
              <a:extLst>
                <a:ext uri="{FF2B5EF4-FFF2-40B4-BE49-F238E27FC236}">
                  <a16:creationId xmlns:a16="http://schemas.microsoft.com/office/drawing/2014/main" id="{F1BE11BB-CE95-4FA8-9BF3-28B44BD60743}"/>
                </a:ext>
              </a:extLst>
            </p:cNvPr>
            <p:cNvSpPr txBox="1"/>
            <p:nvPr/>
          </p:nvSpPr>
          <p:spPr>
            <a:xfrm>
              <a:off x="9410371" y="2519489"/>
              <a:ext cx="268022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`</a:t>
              </a:r>
            </a:p>
          </p:txBody>
        </p:sp>
        <p:sp>
          <p:nvSpPr>
            <p:cNvPr id="367" name="テキスト ボックス 366">
              <a:extLst>
                <a:ext uri="{FF2B5EF4-FFF2-40B4-BE49-F238E27FC236}">
                  <a16:creationId xmlns:a16="http://schemas.microsoft.com/office/drawing/2014/main" id="{7F809AC1-52AB-4D96-AF4A-47C065A35E7E}"/>
                </a:ext>
              </a:extLst>
            </p:cNvPr>
            <p:cNvSpPr txBox="1"/>
            <p:nvPr/>
          </p:nvSpPr>
          <p:spPr>
            <a:xfrm>
              <a:off x="9325412" y="2735230"/>
              <a:ext cx="437941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@</a:t>
              </a:r>
            </a:p>
          </p:txBody>
        </p:sp>
        <p:sp>
          <p:nvSpPr>
            <p:cNvPr id="368" name="テキスト ボックス 367">
              <a:extLst>
                <a:ext uri="{FF2B5EF4-FFF2-40B4-BE49-F238E27FC236}">
                  <a16:creationId xmlns:a16="http://schemas.microsoft.com/office/drawing/2014/main" id="{F144BCEC-9FC1-4912-B32F-524507BBC92F}"/>
                </a:ext>
              </a:extLst>
            </p:cNvPr>
            <p:cNvSpPr txBox="1"/>
            <p:nvPr/>
          </p:nvSpPr>
          <p:spPr>
            <a:xfrm>
              <a:off x="10662811" y="3330067"/>
              <a:ext cx="24878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50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}</a:t>
              </a:r>
            </a:p>
          </p:txBody>
        </p:sp>
        <p:sp>
          <p:nvSpPr>
            <p:cNvPr id="369" name="テキスト ボックス 368">
              <a:extLst>
                <a:ext uri="{FF2B5EF4-FFF2-40B4-BE49-F238E27FC236}">
                  <a16:creationId xmlns:a16="http://schemas.microsoft.com/office/drawing/2014/main" id="{F3C53455-8C85-4AF0-8841-FCC98C19B264}"/>
                </a:ext>
              </a:extLst>
            </p:cNvPr>
            <p:cNvSpPr txBox="1"/>
            <p:nvPr/>
          </p:nvSpPr>
          <p:spPr>
            <a:xfrm>
              <a:off x="10668422" y="3612483"/>
              <a:ext cx="237565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50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]</a:t>
              </a:r>
            </a:p>
          </p:txBody>
        </p:sp>
        <p:sp>
          <p:nvSpPr>
            <p:cNvPr id="370" name="テキスト ボックス 369">
              <a:extLst>
                <a:ext uri="{FF2B5EF4-FFF2-40B4-BE49-F238E27FC236}">
                  <a16:creationId xmlns:a16="http://schemas.microsoft.com/office/drawing/2014/main" id="{77C43F0E-7284-4AB7-A5A9-3D94F1B3BEFB}"/>
                </a:ext>
              </a:extLst>
            </p:cNvPr>
            <p:cNvSpPr txBox="1"/>
            <p:nvPr/>
          </p:nvSpPr>
          <p:spPr>
            <a:xfrm>
              <a:off x="10212136" y="2526569"/>
              <a:ext cx="24878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50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{</a:t>
              </a:r>
            </a:p>
          </p:txBody>
        </p:sp>
        <p:sp>
          <p:nvSpPr>
            <p:cNvPr id="371" name="テキスト ボックス 370">
              <a:extLst>
                <a:ext uri="{FF2B5EF4-FFF2-40B4-BE49-F238E27FC236}">
                  <a16:creationId xmlns:a16="http://schemas.microsoft.com/office/drawing/2014/main" id="{1C070324-E204-433E-A92D-78362EE0884B}"/>
                </a:ext>
              </a:extLst>
            </p:cNvPr>
            <p:cNvSpPr txBox="1"/>
            <p:nvPr/>
          </p:nvSpPr>
          <p:spPr>
            <a:xfrm>
              <a:off x="10217746" y="2808986"/>
              <a:ext cx="237565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50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[</a:t>
              </a:r>
            </a:p>
          </p:txBody>
        </p:sp>
        <p:sp>
          <p:nvSpPr>
            <p:cNvPr id="372" name="テキスト ボックス 371">
              <a:extLst>
                <a:ext uri="{FF2B5EF4-FFF2-40B4-BE49-F238E27FC236}">
                  <a16:creationId xmlns:a16="http://schemas.microsoft.com/office/drawing/2014/main" id="{FBB81754-238E-423A-AAE6-B07AF6984F47}"/>
                </a:ext>
              </a:extLst>
            </p:cNvPr>
            <p:cNvSpPr txBox="1"/>
            <p:nvPr/>
          </p:nvSpPr>
          <p:spPr>
            <a:xfrm>
              <a:off x="9027449" y="3302793"/>
              <a:ext cx="33054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+</a:t>
              </a:r>
            </a:p>
          </p:txBody>
        </p:sp>
        <p:sp>
          <p:nvSpPr>
            <p:cNvPr id="373" name="テキスト ボックス 372">
              <a:extLst>
                <a:ext uri="{FF2B5EF4-FFF2-40B4-BE49-F238E27FC236}">
                  <a16:creationId xmlns:a16="http://schemas.microsoft.com/office/drawing/2014/main" id="{F2A1B471-F5BF-47A0-959B-AFCFACA975DF}"/>
                </a:ext>
              </a:extLst>
            </p:cNvPr>
            <p:cNvSpPr txBox="1"/>
            <p:nvPr/>
          </p:nvSpPr>
          <p:spPr>
            <a:xfrm>
              <a:off x="9065921" y="3537585"/>
              <a:ext cx="25359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;</a:t>
              </a:r>
            </a:p>
          </p:txBody>
        </p:sp>
        <p:sp>
          <p:nvSpPr>
            <p:cNvPr id="374" name="テキスト ボックス 373">
              <a:extLst>
                <a:ext uri="{FF2B5EF4-FFF2-40B4-BE49-F238E27FC236}">
                  <a16:creationId xmlns:a16="http://schemas.microsoft.com/office/drawing/2014/main" id="{F3472F77-B2AC-47C1-8721-101A3D243FAD}"/>
                </a:ext>
              </a:extLst>
            </p:cNvPr>
            <p:cNvSpPr txBox="1"/>
            <p:nvPr/>
          </p:nvSpPr>
          <p:spPr>
            <a:xfrm>
              <a:off x="9848736" y="3369468"/>
              <a:ext cx="28245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*</a:t>
              </a:r>
            </a:p>
          </p:txBody>
        </p:sp>
        <p:sp>
          <p:nvSpPr>
            <p:cNvPr id="375" name="テキスト ボックス 374">
              <a:extLst>
                <a:ext uri="{FF2B5EF4-FFF2-40B4-BE49-F238E27FC236}">
                  <a16:creationId xmlns:a16="http://schemas.microsoft.com/office/drawing/2014/main" id="{3964836D-4E0D-4C66-BEDF-A8097A389A2F}"/>
                </a:ext>
              </a:extLst>
            </p:cNvPr>
            <p:cNvSpPr txBox="1"/>
            <p:nvPr/>
          </p:nvSpPr>
          <p:spPr>
            <a:xfrm>
              <a:off x="9863163" y="3537585"/>
              <a:ext cx="25359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:</a:t>
              </a:r>
            </a:p>
          </p:txBody>
        </p:sp>
        <p:sp>
          <p:nvSpPr>
            <p:cNvPr id="376" name="テキスト ボックス 375">
              <a:extLst>
                <a:ext uri="{FF2B5EF4-FFF2-40B4-BE49-F238E27FC236}">
                  <a16:creationId xmlns:a16="http://schemas.microsoft.com/office/drawing/2014/main" id="{5B8FE16B-83C1-46A3-843A-9880092ACCD2}"/>
                </a:ext>
              </a:extLst>
            </p:cNvPr>
            <p:cNvSpPr txBox="1"/>
            <p:nvPr/>
          </p:nvSpPr>
          <p:spPr>
            <a:xfrm>
              <a:off x="9424228" y="4110513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?</a:t>
              </a:r>
            </a:p>
          </p:txBody>
        </p:sp>
        <p:sp>
          <p:nvSpPr>
            <p:cNvPr id="377" name="テキスト ボックス 376">
              <a:extLst>
                <a:ext uri="{FF2B5EF4-FFF2-40B4-BE49-F238E27FC236}">
                  <a16:creationId xmlns:a16="http://schemas.microsoft.com/office/drawing/2014/main" id="{54640F18-C705-40E0-BB31-CB2720B27EB1}"/>
                </a:ext>
              </a:extLst>
            </p:cNvPr>
            <p:cNvSpPr txBox="1"/>
            <p:nvPr/>
          </p:nvSpPr>
          <p:spPr>
            <a:xfrm>
              <a:off x="9459494" y="4364355"/>
              <a:ext cx="25359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/</a:t>
              </a:r>
            </a:p>
          </p:txBody>
        </p:sp>
        <p:sp>
          <p:nvSpPr>
            <p:cNvPr id="378" name="テキスト ボックス 377">
              <a:extLst>
                <a:ext uri="{FF2B5EF4-FFF2-40B4-BE49-F238E27FC236}">
                  <a16:creationId xmlns:a16="http://schemas.microsoft.com/office/drawing/2014/main" id="{F8FAA2D1-A597-4FAB-AD6A-71DD13F75897}"/>
                </a:ext>
              </a:extLst>
            </p:cNvPr>
            <p:cNvSpPr txBox="1"/>
            <p:nvPr/>
          </p:nvSpPr>
          <p:spPr>
            <a:xfrm>
              <a:off x="10221470" y="4024788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_</a:t>
              </a:r>
            </a:p>
          </p:txBody>
        </p:sp>
        <p:sp>
          <p:nvSpPr>
            <p:cNvPr id="380" name="テキスト ボックス 379">
              <a:extLst>
                <a:ext uri="{FF2B5EF4-FFF2-40B4-BE49-F238E27FC236}">
                  <a16:creationId xmlns:a16="http://schemas.microsoft.com/office/drawing/2014/main" id="{4574236C-9825-4BC3-B2A7-4F1E0587D4CD}"/>
                </a:ext>
              </a:extLst>
            </p:cNvPr>
            <p:cNvSpPr txBox="1"/>
            <p:nvPr/>
          </p:nvSpPr>
          <p:spPr>
            <a:xfrm>
              <a:off x="410112" y="1718818"/>
              <a:ext cx="473206" cy="265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25" spc="0" baseline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半角</a:t>
              </a:r>
            </a:p>
          </p:txBody>
        </p:sp>
        <p:sp>
          <p:nvSpPr>
            <p:cNvPr id="381" name="テキスト ボックス 380">
              <a:extLst>
                <a:ext uri="{FF2B5EF4-FFF2-40B4-BE49-F238E27FC236}">
                  <a16:creationId xmlns:a16="http://schemas.microsoft.com/office/drawing/2014/main" id="{090DF36D-C057-43CD-8763-EA3C98E12DEB}"/>
                </a:ext>
              </a:extLst>
            </p:cNvPr>
            <p:cNvSpPr txBox="1"/>
            <p:nvPr/>
          </p:nvSpPr>
          <p:spPr>
            <a:xfrm>
              <a:off x="410112" y="1892744"/>
              <a:ext cx="473206" cy="265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25" spc="0" baseline="0" dirty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全角</a:t>
              </a:r>
            </a:p>
          </p:txBody>
        </p:sp>
        <p:sp>
          <p:nvSpPr>
            <p:cNvPr id="382" name="テキスト ボックス 381">
              <a:extLst>
                <a:ext uri="{FF2B5EF4-FFF2-40B4-BE49-F238E27FC236}">
                  <a16:creationId xmlns:a16="http://schemas.microsoft.com/office/drawing/2014/main" id="{0E42D7F0-4CCF-43F8-B099-03E251805AC6}"/>
                </a:ext>
              </a:extLst>
            </p:cNvPr>
            <p:cNvSpPr txBox="1"/>
            <p:nvPr/>
          </p:nvSpPr>
          <p:spPr>
            <a:xfrm>
              <a:off x="410112" y="2066575"/>
              <a:ext cx="473206" cy="265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25" spc="0" baseline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漢字</a:t>
              </a:r>
            </a:p>
          </p:txBody>
        </p:sp>
        <p:sp>
          <p:nvSpPr>
            <p:cNvPr id="383" name="テキスト ボックス 382">
              <a:extLst>
                <a:ext uri="{FF2B5EF4-FFF2-40B4-BE49-F238E27FC236}">
                  <a16:creationId xmlns:a16="http://schemas.microsoft.com/office/drawing/2014/main" id="{98DDF056-D5BF-420A-BFDE-655C9B5469FA}"/>
                </a:ext>
              </a:extLst>
            </p:cNvPr>
            <p:cNvSpPr txBox="1"/>
            <p:nvPr/>
          </p:nvSpPr>
          <p:spPr>
            <a:xfrm>
              <a:off x="1240466" y="1696974"/>
              <a:ext cx="25359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!</a:t>
              </a:r>
            </a:p>
          </p:txBody>
        </p:sp>
        <p:sp>
          <p:nvSpPr>
            <p:cNvPr id="384" name="テキスト ボックス 383">
              <a:extLst>
                <a:ext uri="{FF2B5EF4-FFF2-40B4-BE49-F238E27FC236}">
                  <a16:creationId xmlns:a16="http://schemas.microsoft.com/office/drawing/2014/main" id="{912DCA73-F557-44D3-ACE9-B86771698EDD}"/>
                </a:ext>
              </a:extLst>
            </p:cNvPr>
            <p:cNvSpPr txBox="1"/>
            <p:nvPr/>
          </p:nvSpPr>
          <p:spPr>
            <a:xfrm>
              <a:off x="1205200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385" name="テキスト ボックス 384">
              <a:extLst>
                <a:ext uri="{FF2B5EF4-FFF2-40B4-BE49-F238E27FC236}">
                  <a16:creationId xmlns:a16="http://schemas.microsoft.com/office/drawing/2014/main" id="{A799F170-4346-41C8-9259-26289172183B}"/>
                </a:ext>
              </a:extLst>
            </p:cNvPr>
            <p:cNvSpPr txBox="1"/>
            <p:nvPr/>
          </p:nvSpPr>
          <p:spPr>
            <a:xfrm>
              <a:off x="2019275" y="1696974"/>
              <a:ext cx="290464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“</a:t>
              </a:r>
            </a:p>
          </p:txBody>
        </p:sp>
        <p:sp>
          <p:nvSpPr>
            <p:cNvPr id="386" name="テキスト ボックス 385">
              <a:extLst>
                <a:ext uri="{FF2B5EF4-FFF2-40B4-BE49-F238E27FC236}">
                  <a16:creationId xmlns:a16="http://schemas.microsoft.com/office/drawing/2014/main" id="{2C9DB4CE-67A2-48B0-99AC-47ADD6D09EDB}"/>
                </a:ext>
              </a:extLst>
            </p:cNvPr>
            <p:cNvSpPr txBox="1"/>
            <p:nvPr/>
          </p:nvSpPr>
          <p:spPr>
            <a:xfrm>
              <a:off x="2002443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387" name="テキスト ボックス 386">
              <a:extLst>
                <a:ext uri="{FF2B5EF4-FFF2-40B4-BE49-F238E27FC236}">
                  <a16:creationId xmlns:a16="http://schemas.microsoft.com/office/drawing/2014/main" id="{B07D3CC6-2C00-47D7-BF8C-E52874130829}"/>
                </a:ext>
              </a:extLst>
            </p:cNvPr>
            <p:cNvSpPr txBox="1"/>
            <p:nvPr/>
          </p:nvSpPr>
          <p:spPr>
            <a:xfrm>
              <a:off x="2799685" y="1696974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#</a:t>
              </a:r>
            </a:p>
          </p:txBody>
        </p:sp>
        <p:sp>
          <p:nvSpPr>
            <p:cNvPr id="388" name="テキスト ボックス 387">
              <a:extLst>
                <a:ext uri="{FF2B5EF4-FFF2-40B4-BE49-F238E27FC236}">
                  <a16:creationId xmlns:a16="http://schemas.microsoft.com/office/drawing/2014/main" id="{9D656324-EC63-40DE-BDE9-A8A43DB30722}"/>
                </a:ext>
              </a:extLst>
            </p:cNvPr>
            <p:cNvSpPr txBox="1"/>
            <p:nvPr/>
          </p:nvSpPr>
          <p:spPr>
            <a:xfrm>
              <a:off x="2799685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3</a:t>
              </a:r>
            </a:p>
          </p:txBody>
        </p:sp>
        <p:sp>
          <p:nvSpPr>
            <p:cNvPr id="389" name="テキスト ボックス 388">
              <a:extLst>
                <a:ext uri="{FF2B5EF4-FFF2-40B4-BE49-F238E27FC236}">
                  <a16:creationId xmlns:a16="http://schemas.microsoft.com/office/drawing/2014/main" id="{80F688E2-921C-4BFE-8843-866D942DF609}"/>
                </a:ext>
              </a:extLst>
            </p:cNvPr>
            <p:cNvSpPr txBox="1"/>
            <p:nvPr/>
          </p:nvSpPr>
          <p:spPr>
            <a:xfrm>
              <a:off x="3596928" y="1696974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$</a:t>
              </a:r>
            </a:p>
          </p:txBody>
        </p:sp>
        <p:sp>
          <p:nvSpPr>
            <p:cNvPr id="390" name="テキスト ボックス 389">
              <a:extLst>
                <a:ext uri="{FF2B5EF4-FFF2-40B4-BE49-F238E27FC236}">
                  <a16:creationId xmlns:a16="http://schemas.microsoft.com/office/drawing/2014/main" id="{BECE9B43-0A69-4A58-9E1F-B2A3E17BF786}"/>
                </a:ext>
              </a:extLst>
            </p:cNvPr>
            <p:cNvSpPr txBox="1"/>
            <p:nvPr/>
          </p:nvSpPr>
          <p:spPr>
            <a:xfrm>
              <a:off x="3596928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</a:t>
              </a:r>
            </a:p>
          </p:txBody>
        </p:sp>
        <p:sp>
          <p:nvSpPr>
            <p:cNvPr id="391" name="テキスト ボックス 390">
              <a:extLst>
                <a:ext uri="{FF2B5EF4-FFF2-40B4-BE49-F238E27FC236}">
                  <a16:creationId xmlns:a16="http://schemas.microsoft.com/office/drawing/2014/main" id="{BB320561-6992-4F9F-966C-4B6F193E713E}"/>
                </a:ext>
              </a:extLst>
            </p:cNvPr>
            <p:cNvSpPr txBox="1"/>
            <p:nvPr/>
          </p:nvSpPr>
          <p:spPr>
            <a:xfrm>
              <a:off x="4352492" y="1696974"/>
              <a:ext cx="407484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%</a:t>
              </a:r>
            </a:p>
          </p:txBody>
        </p:sp>
        <p:sp>
          <p:nvSpPr>
            <p:cNvPr id="392" name="テキスト ボックス 391">
              <a:extLst>
                <a:ext uri="{FF2B5EF4-FFF2-40B4-BE49-F238E27FC236}">
                  <a16:creationId xmlns:a16="http://schemas.microsoft.com/office/drawing/2014/main" id="{F7F8BDCB-1AF7-4562-B649-79146F93B282}"/>
                </a:ext>
              </a:extLst>
            </p:cNvPr>
            <p:cNvSpPr txBox="1"/>
            <p:nvPr/>
          </p:nvSpPr>
          <p:spPr>
            <a:xfrm>
              <a:off x="4394170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5</a:t>
              </a:r>
            </a:p>
          </p:txBody>
        </p:sp>
        <p:sp>
          <p:nvSpPr>
            <p:cNvPr id="393" name="テキスト ボックス 392">
              <a:extLst>
                <a:ext uri="{FF2B5EF4-FFF2-40B4-BE49-F238E27FC236}">
                  <a16:creationId xmlns:a16="http://schemas.microsoft.com/office/drawing/2014/main" id="{F989219E-144D-4EFC-8EF8-1416FF2E11F4}"/>
                </a:ext>
              </a:extLst>
            </p:cNvPr>
            <p:cNvSpPr txBox="1"/>
            <p:nvPr/>
          </p:nvSpPr>
          <p:spPr>
            <a:xfrm>
              <a:off x="5177883" y="1696974"/>
              <a:ext cx="351379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&amp;</a:t>
              </a:r>
            </a:p>
          </p:txBody>
        </p:sp>
        <p:sp>
          <p:nvSpPr>
            <p:cNvPr id="394" name="テキスト ボックス 393">
              <a:extLst>
                <a:ext uri="{FF2B5EF4-FFF2-40B4-BE49-F238E27FC236}">
                  <a16:creationId xmlns:a16="http://schemas.microsoft.com/office/drawing/2014/main" id="{B878A1EB-7C3E-49FF-A353-76D8BDB6F63A}"/>
                </a:ext>
              </a:extLst>
            </p:cNvPr>
            <p:cNvSpPr txBox="1"/>
            <p:nvPr/>
          </p:nvSpPr>
          <p:spPr>
            <a:xfrm>
              <a:off x="5191508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6</a:t>
              </a:r>
            </a:p>
          </p:txBody>
        </p:sp>
        <p:sp>
          <p:nvSpPr>
            <p:cNvPr id="395" name="テキスト ボックス 394">
              <a:extLst>
                <a:ext uri="{FF2B5EF4-FFF2-40B4-BE49-F238E27FC236}">
                  <a16:creationId xmlns:a16="http://schemas.microsoft.com/office/drawing/2014/main" id="{86FE5317-00EA-4273-8865-33478B459865}"/>
                </a:ext>
              </a:extLst>
            </p:cNvPr>
            <p:cNvSpPr txBox="1"/>
            <p:nvPr/>
          </p:nvSpPr>
          <p:spPr>
            <a:xfrm>
              <a:off x="6026422" y="1696974"/>
              <a:ext cx="24878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‘</a:t>
              </a:r>
            </a:p>
          </p:txBody>
        </p:sp>
        <p:sp>
          <p:nvSpPr>
            <p:cNvPr id="396" name="テキスト ボックス 395">
              <a:extLst>
                <a:ext uri="{FF2B5EF4-FFF2-40B4-BE49-F238E27FC236}">
                  <a16:creationId xmlns:a16="http://schemas.microsoft.com/office/drawing/2014/main" id="{D0231154-2B06-4A42-85DE-0A20E3AC7F1C}"/>
                </a:ext>
              </a:extLst>
            </p:cNvPr>
            <p:cNvSpPr txBox="1"/>
            <p:nvPr/>
          </p:nvSpPr>
          <p:spPr>
            <a:xfrm>
              <a:off x="5988751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</a:t>
              </a:r>
            </a:p>
          </p:txBody>
        </p:sp>
        <p:sp>
          <p:nvSpPr>
            <p:cNvPr id="397" name="テキスト ボックス 396">
              <a:extLst>
                <a:ext uri="{FF2B5EF4-FFF2-40B4-BE49-F238E27FC236}">
                  <a16:creationId xmlns:a16="http://schemas.microsoft.com/office/drawing/2014/main" id="{89BD8BD5-296D-4EE1-B30F-C56E768496B2}"/>
                </a:ext>
              </a:extLst>
            </p:cNvPr>
            <p:cNvSpPr txBox="1"/>
            <p:nvPr/>
          </p:nvSpPr>
          <p:spPr>
            <a:xfrm>
              <a:off x="6814046" y="1696974"/>
              <a:ext cx="268022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(</a:t>
              </a:r>
            </a:p>
          </p:txBody>
        </p:sp>
        <p:sp>
          <p:nvSpPr>
            <p:cNvPr id="398" name="テキスト ボックス 397">
              <a:extLst>
                <a:ext uri="{FF2B5EF4-FFF2-40B4-BE49-F238E27FC236}">
                  <a16:creationId xmlns:a16="http://schemas.microsoft.com/office/drawing/2014/main" id="{731EE4ED-2012-4B35-8B09-50C54B877106}"/>
                </a:ext>
              </a:extLst>
            </p:cNvPr>
            <p:cNvSpPr txBox="1"/>
            <p:nvPr/>
          </p:nvSpPr>
          <p:spPr>
            <a:xfrm>
              <a:off x="6785993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8</a:t>
              </a:r>
            </a:p>
          </p:txBody>
        </p:sp>
        <p:sp>
          <p:nvSpPr>
            <p:cNvPr id="399" name="テキスト ボックス 398">
              <a:extLst>
                <a:ext uri="{FF2B5EF4-FFF2-40B4-BE49-F238E27FC236}">
                  <a16:creationId xmlns:a16="http://schemas.microsoft.com/office/drawing/2014/main" id="{9397D9DF-66EE-4167-BB2B-72B74DAB456A}"/>
                </a:ext>
              </a:extLst>
            </p:cNvPr>
            <p:cNvSpPr txBox="1"/>
            <p:nvPr/>
          </p:nvSpPr>
          <p:spPr>
            <a:xfrm>
              <a:off x="7611289" y="1696974"/>
              <a:ext cx="268022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)</a:t>
              </a:r>
            </a:p>
          </p:txBody>
        </p:sp>
        <p:sp>
          <p:nvSpPr>
            <p:cNvPr id="400" name="テキスト ボックス 399">
              <a:extLst>
                <a:ext uri="{FF2B5EF4-FFF2-40B4-BE49-F238E27FC236}">
                  <a16:creationId xmlns:a16="http://schemas.microsoft.com/office/drawing/2014/main" id="{B3B726ED-25CE-42D7-AB65-646EF1F5D133}"/>
                </a:ext>
              </a:extLst>
            </p:cNvPr>
            <p:cNvSpPr txBox="1"/>
            <p:nvPr/>
          </p:nvSpPr>
          <p:spPr>
            <a:xfrm>
              <a:off x="7583236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9</a:t>
              </a:r>
            </a:p>
          </p:txBody>
        </p:sp>
        <p:sp>
          <p:nvSpPr>
            <p:cNvPr id="401" name="テキスト ボックス 400">
              <a:extLst>
                <a:ext uri="{FF2B5EF4-FFF2-40B4-BE49-F238E27FC236}">
                  <a16:creationId xmlns:a16="http://schemas.microsoft.com/office/drawing/2014/main" id="{18481B88-58E3-4759-BB52-7F750A3FB50A}"/>
                </a:ext>
              </a:extLst>
            </p:cNvPr>
            <p:cNvSpPr txBox="1"/>
            <p:nvPr/>
          </p:nvSpPr>
          <p:spPr>
            <a:xfrm>
              <a:off x="8380573" y="1998440"/>
              <a:ext cx="324128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0</a:t>
              </a:r>
            </a:p>
          </p:txBody>
        </p:sp>
        <p:sp>
          <p:nvSpPr>
            <p:cNvPr id="402" name="テキスト ボックス 401">
              <a:extLst>
                <a:ext uri="{FF2B5EF4-FFF2-40B4-BE49-F238E27FC236}">
                  <a16:creationId xmlns:a16="http://schemas.microsoft.com/office/drawing/2014/main" id="{1BBD4B98-E1E1-4514-BDC7-F5BCEED7651D}"/>
                </a:ext>
              </a:extLst>
            </p:cNvPr>
            <p:cNvSpPr txBox="1"/>
            <p:nvPr/>
          </p:nvSpPr>
          <p:spPr>
            <a:xfrm>
              <a:off x="9174610" y="1746504"/>
              <a:ext cx="33054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=</a:t>
              </a:r>
            </a:p>
          </p:txBody>
        </p:sp>
        <p:sp>
          <p:nvSpPr>
            <p:cNvPr id="403" name="テキスト ボックス 402">
              <a:extLst>
                <a:ext uri="{FF2B5EF4-FFF2-40B4-BE49-F238E27FC236}">
                  <a16:creationId xmlns:a16="http://schemas.microsoft.com/office/drawing/2014/main" id="{B7247788-74F1-4B27-A228-D93186928207}"/>
                </a:ext>
              </a:extLst>
            </p:cNvPr>
            <p:cNvSpPr txBox="1"/>
            <p:nvPr/>
          </p:nvSpPr>
          <p:spPr>
            <a:xfrm>
              <a:off x="9205869" y="2019395"/>
              <a:ext cx="268022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-</a:t>
              </a:r>
            </a:p>
          </p:txBody>
        </p:sp>
        <p:sp>
          <p:nvSpPr>
            <p:cNvPr id="404" name="テキスト ボックス 403">
              <a:extLst>
                <a:ext uri="{FF2B5EF4-FFF2-40B4-BE49-F238E27FC236}">
                  <a16:creationId xmlns:a16="http://schemas.microsoft.com/office/drawing/2014/main" id="{0E888EE0-FA36-454D-806F-CE404314495D}"/>
                </a:ext>
              </a:extLst>
            </p:cNvPr>
            <p:cNvSpPr txBox="1"/>
            <p:nvPr/>
          </p:nvSpPr>
          <p:spPr>
            <a:xfrm>
              <a:off x="9903369" y="1736979"/>
              <a:ext cx="330540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~</a:t>
              </a:r>
            </a:p>
          </p:txBody>
        </p:sp>
        <p:sp>
          <p:nvSpPr>
            <p:cNvPr id="405" name="テキスト ボックス 404">
              <a:extLst>
                <a:ext uri="{FF2B5EF4-FFF2-40B4-BE49-F238E27FC236}">
                  <a16:creationId xmlns:a16="http://schemas.microsoft.com/office/drawing/2014/main" id="{499166A2-AB31-41FB-B7B7-2A32781B8660}"/>
                </a:ext>
              </a:extLst>
            </p:cNvPr>
            <p:cNvSpPr txBox="1"/>
            <p:nvPr/>
          </p:nvSpPr>
          <p:spPr>
            <a:xfrm>
              <a:off x="9917795" y="2067020"/>
              <a:ext cx="301686" cy="3924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950" spc="0" baseline="0" dirty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^</a:t>
              </a:r>
            </a:p>
          </p:txBody>
        </p:sp>
        <p:sp>
          <p:nvSpPr>
            <p:cNvPr id="406" name="テキスト ボックス 405">
              <a:extLst>
                <a:ext uri="{FF2B5EF4-FFF2-40B4-BE49-F238E27FC236}">
                  <a16:creationId xmlns:a16="http://schemas.microsoft.com/office/drawing/2014/main" id="{BCE27C7E-CA64-4EE7-A09E-3B2020947B8A}"/>
                </a:ext>
              </a:extLst>
            </p:cNvPr>
            <p:cNvSpPr txBox="1"/>
            <p:nvPr/>
          </p:nvSpPr>
          <p:spPr>
            <a:xfrm>
              <a:off x="10608518" y="1732788"/>
              <a:ext cx="239168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|</a:t>
              </a:r>
            </a:p>
          </p:txBody>
        </p:sp>
        <p:sp>
          <p:nvSpPr>
            <p:cNvPr id="407" name="テキスト ボックス 406">
              <a:extLst>
                <a:ext uri="{FF2B5EF4-FFF2-40B4-BE49-F238E27FC236}">
                  <a16:creationId xmlns:a16="http://schemas.microsoft.com/office/drawing/2014/main" id="{831F8EC4-06D9-49A5-B782-702EF25AE147}"/>
                </a:ext>
              </a:extLst>
            </p:cNvPr>
            <p:cNvSpPr txBox="1"/>
            <p:nvPr/>
          </p:nvSpPr>
          <p:spPr>
            <a:xfrm>
              <a:off x="10530733" y="2053304"/>
              <a:ext cx="396262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50" spc="0" baseline="0">
                  <a:solidFill>
                    <a:srgbClr val="FFFFFF"/>
                  </a:solidFill>
                  <a:latin typeface="ＭＳ ゴシック"/>
                  <a:ea typeface="ＭＳ ゴシック"/>
                  <a:sym typeface="ＭＳ ゴシック"/>
                  <a:rtl val="0"/>
                </a:rPr>
                <a:t>￥</a:t>
              </a:r>
            </a:p>
          </p:txBody>
        </p: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F2ABE142-1BE8-49EA-B65B-06F2BE2B77C3}"/>
                </a:ext>
              </a:extLst>
            </p:cNvPr>
            <p:cNvSpPr/>
            <p:nvPr/>
          </p:nvSpPr>
          <p:spPr>
            <a:xfrm>
              <a:off x="2224758" y="5113936"/>
              <a:ext cx="235355" cy="236767"/>
            </a:xfrm>
            <a:custGeom>
              <a:avLst/>
              <a:gdLst>
                <a:gd name="connsiteX0" fmla="*/ -524 w 235355"/>
                <a:gd name="connsiteY0" fmla="*/ 124862 h 236767"/>
                <a:gd name="connsiteX1" fmla="*/ -524 w 235355"/>
                <a:gd name="connsiteY1" fmla="*/ 202750 h 236767"/>
                <a:gd name="connsiteX2" fmla="*/ 95467 w 235355"/>
                <a:gd name="connsiteY2" fmla="*/ 216703 h 236767"/>
                <a:gd name="connsiteX3" fmla="*/ 95467 w 235355"/>
                <a:gd name="connsiteY3" fmla="*/ 124862 h 236767"/>
                <a:gd name="connsiteX4" fmla="*/ -524 w 235355"/>
                <a:gd name="connsiteY4" fmla="*/ 124862 h 236767"/>
                <a:gd name="connsiteX5" fmla="*/ 95467 w 235355"/>
                <a:gd name="connsiteY5" fmla="*/ 112297 h 236767"/>
                <a:gd name="connsiteX6" fmla="*/ 95467 w 235355"/>
                <a:gd name="connsiteY6" fmla="*/ 20456 h 236767"/>
                <a:gd name="connsiteX7" fmla="*/ -524 w 235355"/>
                <a:gd name="connsiteY7" fmla="*/ 34408 h 236767"/>
                <a:gd name="connsiteX8" fmla="*/ -524 w 235355"/>
                <a:gd name="connsiteY8" fmla="*/ 112297 h 236767"/>
                <a:gd name="connsiteX9" fmla="*/ 95467 w 235355"/>
                <a:gd name="connsiteY9" fmla="*/ 112297 h 236767"/>
                <a:gd name="connsiteX10" fmla="*/ 234831 w 235355"/>
                <a:gd name="connsiteY10" fmla="*/ 236963 h 236767"/>
                <a:gd name="connsiteX11" fmla="*/ 234831 w 235355"/>
                <a:gd name="connsiteY11" fmla="*/ 124862 h 236767"/>
                <a:gd name="connsiteX12" fmla="*/ 108032 w 235355"/>
                <a:gd name="connsiteY12" fmla="*/ 124862 h 236767"/>
                <a:gd name="connsiteX13" fmla="*/ 108032 w 235355"/>
                <a:gd name="connsiteY13" fmla="*/ 218532 h 236767"/>
                <a:gd name="connsiteX14" fmla="*/ 234831 w 235355"/>
                <a:gd name="connsiteY14" fmla="*/ 236963 h 236767"/>
                <a:gd name="connsiteX15" fmla="*/ 234831 w 235355"/>
                <a:gd name="connsiteY15" fmla="*/ 112297 h 236767"/>
                <a:gd name="connsiteX16" fmla="*/ 234831 w 235355"/>
                <a:gd name="connsiteY16" fmla="*/ 195 h 236767"/>
                <a:gd name="connsiteX17" fmla="*/ 108032 w 235355"/>
                <a:gd name="connsiteY17" fmla="*/ 18626 h 236767"/>
                <a:gd name="connsiteX18" fmla="*/ 108032 w 235355"/>
                <a:gd name="connsiteY18" fmla="*/ 112297 h 236767"/>
                <a:gd name="connsiteX19" fmla="*/ 234831 w 235355"/>
                <a:gd name="connsiteY19" fmla="*/ 112297 h 236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355" h="236767">
                  <a:moveTo>
                    <a:pt x="-524" y="124862"/>
                  </a:moveTo>
                  <a:lnTo>
                    <a:pt x="-524" y="202750"/>
                  </a:lnTo>
                  <a:lnTo>
                    <a:pt x="95467" y="216703"/>
                  </a:lnTo>
                  <a:lnTo>
                    <a:pt x="95467" y="124862"/>
                  </a:lnTo>
                  <a:lnTo>
                    <a:pt x="-524" y="124862"/>
                  </a:lnTo>
                  <a:moveTo>
                    <a:pt x="95467" y="112297"/>
                  </a:moveTo>
                  <a:lnTo>
                    <a:pt x="95467" y="20456"/>
                  </a:lnTo>
                  <a:lnTo>
                    <a:pt x="-524" y="34408"/>
                  </a:lnTo>
                  <a:lnTo>
                    <a:pt x="-524" y="112297"/>
                  </a:lnTo>
                  <a:lnTo>
                    <a:pt x="95467" y="112297"/>
                  </a:lnTo>
                  <a:moveTo>
                    <a:pt x="234831" y="236963"/>
                  </a:moveTo>
                  <a:lnTo>
                    <a:pt x="234831" y="124862"/>
                  </a:lnTo>
                  <a:lnTo>
                    <a:pt x="108032" y="124862"/>
                  </a:lnTo>
                  <a:lnTo>
                    <a:pt x="108032" y="218532"/>
                  </a:lnTo>
                  <a:lnTo>
                    <a:pt x="234831" y="236963"/>
                  </a:lnTo>
                  <a:moveTo>
                    <a:pt x="234831" y="112297"/>
                  </a:moveTo>
                  <a:lnTo>
                    <a:pt x="234831" y="195"/>
                  </a:lnTo>
                  <a:lnTo>
                    <a:pt x="108032" y="18626"/>
                  </a:lnTo>
                  <a:lnTo>
                    <a:pt x="108032" y="112297"/>
                  </a:lnTo>
                  <a:lnTo>
                    <a:pt x="234831" y="112297"/>
                  </a:lnTo>
                  <a:close/>
                </a:path>
              </a:pathLst>
            </a:custGeom>
            <a:solidFill>
              <a:srgbClr val="FFFFFF"/>
            </a:solidFill>
            <a:ln w="2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20" name="フリーフォーム: 図形 419">
              <a:extLst>
                <a:ext uri="{FF2B5EF4-FFF2-40B4-BE49-F238E27FC236}">
                  <a16:creationId xmlns:a16="http://schemas.microsoft.com/office/drawing/2014/main" id="{FDD4C80E-DC2F-463C-A0AA-6B4897309A8E}"/>
                </a:ext>
              </a:extLst>
            </p:cNvPr>
            <p:cNvSpPr/>
            <p:nvPr/>
          </p:nvSpPr>
          <p:spPr>
            <a:xfrm>
              <a:off x="9685829" y="5139377"/>
              <a:ext cx="103248" cy="185884"/>
            </a:xfrm>
            <a:custGeom>
              <a:avLst/>
              <a:gdLst>
                <a:gd name="connsiteX0" fmla="*/ 92394 w 95250"/>
                <a:gd name="connsiteY0" fmla="*/ 2158 h 171484"/>
                <a:gd name="connsiteX1" fmla="*/ 85726 w 95250"/>
                <a:gd name="connsiteY1" fmla="*/ -65 h 171484"/>
                <a:gd name="connsiteX2" fmla="*/ 79059 w 95250"/>
                <a:gd name="connsiteY2" fmla="*/ 2475 h 171484"/>
                <a:gd name="connsiteX3" fmla="*/ 2541 w 95250"/>
                <a:gd name="connsiteY3" fmla="*/ 78675 h 171484"/>
                <a:gd name="connsiteX4" fmla="*/ 1 w 95250"/>
                <a:gd name="connsiteY4" fmla="*/ 85660 h 171484"/>
                <a:gd name="connsiteX5" fmla="*/ 2541 w 95250"/>
                <a:gd name="connsiteY5" fmla="*/ 92010 h 171484"/>
                <a:gd name="connsiteX6" fmla="*/ 79059 w 95250"/>
                <a:gd name="connsiteY6" fmla="*/ 168528 h 171484"/>
                <a:gd name="connsiteX7" fmla="*/ 85726 w 95250"/>
                <a:gd name="connsiteY7" fmla="*/ 171385 h 171484"/>
                <a:gd name="connsiteX8" fmla="*/ 92394 w 95250"/>
                <a:gd name="connsiteY8" fmla="*/ 168528 h 171484"/>
                <a:gd name="connsiteX9" fmla="*/ 94934 w 95250"/>
                <a:gd name="connsiteY9" fmla="*/ 161860 h 171484"/>
                <a:gd name="connsiteX10" fmla="*/ 92712 w 95250"/>
                <a:gd name="connsiteY10" fmla="*/ 155193 h 171484"/>
                <a:gd name="connsiteX11" fmla="*/ 22862 w 95250"/>
                <a:gd name="connsiteY11" fmla="*/ 85660 h 171484"/>
                <a:gd name="connsiteX12" fmla="*/ 92394 w 95250"/>
                <a:gd name="connsiteY12" fmla="*/ 16128 h 171484"/>
                <a:gd name="connsiteX13" fmla="*/ 95251 w 95250"/>
                <a:gd name="connsiteY13" fmla="*/ 9143 h 171484"/>
                <a:gd name="connsiteX14" fmla="*/ 92394 w 95250"/>
                <a:gd name="connsiteY14" fmla="*/ 2158 h 17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250" h="171484">
                  <a:moveTo>
                    <a:pt x="92394" y="2158"/>
                  </a:moveTo>
                  <a:cubicBezTo>
                    <a:pt x="90679" y="462"/>
                    <a:pt x="88457" y="-274"/>
                    <a:pt x="85726" y="-65"/>
                  </a:cubicBezTo>
                  <a:cubicBezTo>
                    <a:pt x="82996" y="-274"/>
                    <a:pt x="80774" y="570"/>
                    <a:pt x="79059" y="2475"/>
                  </a:cubicBezTo>
                  <a:lnTo>
                    <a:pt x="2541" y="78675"/>
                  </a:lnTo>
                  <a:cubicBezTo>
                    <a:pt x="827" y="80580"/>
                    <a:pt x="1" y="82911"/>
                    <a:pt x="1" y="85660"/>
                  </a:cubicBezTo>
                  <a:cubicBezTo>
                    <a:pt x="1" y="88200"/>
                    <a:pt x="827" y="90315"/>
                    <a:pt x="2541" y="92010"/>
                  </a:cubicBezTo>
                  <a:lnTo>
                    <a:pt x="79059" y="168528"/>
                  </a:lnTo>
                  <a:cubicBezTo>
                    <a:pt x="80774" y="170223"/>
                    <a:pt x="82996" y="171176"/>
                    <a:pt x="85726" y="171385"/>
                  </a:cubicBezTo>
                  <a:cubicBezTo>
                    <a:pt x="88457" y="171385"/>
                    <a:pt x="90679" y="170433"/>
                    <a:pt x="92394" y="168528"/>
                  </a:cubicBezTo>
                  <a:cubicBezTo>
                    <a:pt x="94299" y="166833"/>
                    <a:pt x="95125" y="164610"/>
                    <a:pt x="94934" y="161860"/>
                  </a:cubicBezTo>
                  <a:cubicBezTo>
                    <a:pt x="95125" y="159111"/>
                    <a:pt x="94426" y="156888"/>
                    <a:pt x="92712" y="155193"/>
                  </a:cubicBezTo>
                  <a:lnTo>
                    <a:pt x="22862" y="85660"/>
                  </a:lnTo>
                  <a:lnTo>
                    <a:pt x="92394" y="16128"/>
                  </a:lnTo>
                  <a:cubicBezTo>
                    <a:pt x="94109" y="14223"/>
                    <a:pt x="95061" y="11892"/>
                    <a:pt x="95251" y="9143"/>
                  </a:cubicBezTo>
                  <a:cubicBezTo>
                    <a:pt x="95251" y="6393"/>
                    <a:pt x="94299" y="4063"/>
                    <a:pt x="92394" y="2158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21" name="フリーフォーム: 図形 420">
              <a:extLst>
                <a:ext uri="{FF2B5EF4-FFF2-40B4-BE49-F238E27FC236}">
                  <a16:creationId xmlns:a16="http://schemas.microsoft.com/office/drawing/2014/main" id="{1F84BD6B-CC58-4DAE-BA14-2593FF6AF63F}"/>
                </a:ext>
              </a:extLst>
            </p:cNvPr>
            <p:cNvSpPr/>
            <p:nvPr/>
          </p:nvSpPr>
          <p:spPr>
            <a:xfrm rot="10800000">
              <a:off x="11386994" y="5139378"/>
              <a:ext cx="103248" cy="185884"/>
            </a:xfrm>
            <a:custGeom>
              <a:avLst/>
              <a:gdLst>
                <a:gd name="connsiteX0" fmla="*/ 92648 w 95250"/>
                <a:gd name="connsiteY0" fmla="*/ 2158 h 171484"/>
                <a:gd name="connsiteX1" fmla="*/ 85981 w 95250"/>
                <a:gd name="connsiteY1" fmla="*/ -65 h 171484"/>
                <a:gd name="connsiteX2" fmla="*/ 79314 w 95250"/>
                <a:gd name="connsiteY2" fmla="*/ 2475 h 171484"/>
                <a:gd name="connsiteX3" fmla="*/ 2796 w 95250"/>
                <a:gd name="connsiteY3" fmla="*/ 78675 h 171484"/>
                <a:gd name="connsiteX4" fmla="*/ 256 w 95250"/>
                <a:gd name="connsiteY4" fmla="*/ 85660 h 171484"/>
                <a:gd name="connsiteX5" fmla="*/ 2796 w 95250"/>
                <a:gd name="connsiteY5" fmla="*/ 92010 h 171484"/>
                <a:gd name="connsiteX6" fmla="*/ 79314 w 95250"/>
                <a:gd name="connsiteY6" fmla="*/ 168528 h 171484"/>
                <a:gd name="connsiteX7" fmla="*/ 85981 w 95250"/>
                <a:gd name="connsiteY7" fmla="*/ 171385 h 171484"/>
                <a:gd name="connsiteX8" fmla="*/ 92648 w 95250"/>
                <a:gd name="connsiteY8" fmla="*/ 168528 h 171484"/>
                <a:gd name="connsiteX9" fmla="*/ 95189 w 95250"/>
                <a:gd name="connsiteY9" fmla="*/ 161860 h 171484"/>
                <a:gd name="connsiteX10" fmla="*/ 92966 w 95250"/>
                <a:gd name="connsiteY10" fmla="*/ 155193 h 171484"/>
                <a:gd name="connsiteX11" fmla="*/ 23116 w 95250"/>
                <a:gd name="connsiteY11" fmla="*/ 85660 h 171484"/>
                <a:gd name="connsiteX12" fmla="*/ 92648 w 95250"/>
                <a:gd name="connsiteY12" fmla="*/ 16128 h 171484"/>
                <a:gd name="connsiteX13" fmla="*/ 95506 w 95250"/>
                <a:gd name="connsiteY13" fmla="*/ 9143 h 171484"/>
                <a:gd name="connsiteX14" fmla="*/ 92648 w 95250"/>
                <a:gd name="connsiteY14" fmla="*/ 2158 h 17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250" h="171484">
                  <a:moveTo>
                    <a:pt x="92648" y="2158"/>
                  </a:moveTo>
                  <a:cubicBezTo>
                    <a:pt x="90934" y="462"/>
                    <a:pt x="88711" y="-274"/>
                    <a:pt x="85981" y="-65"/>
                  </a:cubicBezTo>
                  <a:cubicBezTo>
                    <a:pt x="83250" y="-274"/>
                    <a:pt x="81028" y="570"/>
                    <a:pt x="79314" y="2475"/>
                  </a:cubicBezTo>
                  <a:lnTo>
                    <a:pt x="2796" y="78675"/>
                  </a:lnTo>
                  <a:cubicBezTo>
                    <a:pt x="1081" y="80580"/>
                    <a:pt x="256" y="82911"/>
                    <a:pt x="256" y="85660"/>
                  </a:cubicBezTo>
                  <a:cubicBezTo>
                    <a:pt x="256" y="88200"/>
                    <a:pt x="1081" y="90315"/>
                    <a:pt x="2796" y="92010"/>
                  </a:cubicBezTo>
                  <a:lnTo>
                    <a:pt x="79314" y="168528"/>
                  </a:lnTo>
                  <a:cubicBezTo>
                    <a:pt x="81028" y="170223"/>
                    <a:pt x="83250" y="171176"/>
                    <a:pt x="85981" y="171385"/>
                  </a:cubicBezTo>
                  <a:cubicBezTo>
                    <a:pt x="88711" y="171385"/>
                    <a:pt x="90934" y="170433"/>
                    <a:pt x="92648" y="168528"/>
                  </a:cubicBezTo>
                  <a:cubicBezTo>
                    <a:pt x="94554" y="166833"/>
                    <a:pt x="95379" y="164610"/>
                    <a:pt x="95189" y="161860"/>
                  </a:cubicBezTo>
                  <a:cubicBezTo>
                    <a:pt x="95379" y="159111"/>
                    <a:pt x="94680" y="156888"/>
                    <a:pt x="92966" y="155193"/>
                  </a:cubicBezTo>
                  <a:lnTo>
                    <a:pt x="23116" y="85660"/>
                  </a:lnTo>
                  <a:lnTo>
                    <a:pt x="92648" y="16128"/>
                  </a:lnTo>
                  <a:cubicBezTo>
                    <a:pt x="94363" y="14223"/>
                    <a:pt x="95316" y="11892"/>
                    <a:pt x="95506" y="9143"/>
                  </a:cubicBezTo>
                  <a:cubicBezTo>
                    <a:pt x="95506" y="6393"/>
                    <a:pt x="94554" y="4063"/>
                    <a:pt x="92648" y="2158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22" name="フリーフォーム: 図形 421">
              <a:extLst>
                <a:ext uri="{FF2B5EF4-FFF2-40B4-BE49-F238E27FC236}">
                  <a16:creationId xmlns:a16="http://schemas.microsoft.com/office/drawing/2014/main" id="{86055576-CC51-4172-9C20-2E895F530FC8}"/>
                </a:ext>
              </a:extLst>
            </p:cNvPr>
            <p:cNvSpPr/>
            <p:nvPr/>
          </p:nvSpPr>
          <p:spPr>
            <a:xfrm rot="5400000">
              <a:off x="10536460" y="4955785"/>
              <a:ext cx="103248" cy="185884"/>
            </a:xfrm>
            <a:custGeom>
              <a:avLst/>
              <a:gdLst>
                <a:gd name="connsiteX0" fmla="*/ 92521 w 95250"/>
                <a:gd name="connsiteY0" fmla="*/ 2130 h 171484"/>
                <a:gd name="connsiteX1" fmla="*/ 85853 w 95250"/>
                <a:gd name="connsiteY1" fmla="*/ -92 h 171484"/>
                <a:gd name="connsiteX2" fmla="*/ 79186 w 95250"/>
                <a:gd name="connsiteY2" fmla="*/ 2448 h 171484"/>
                <a:gd name="connsiteX3" fmla="*/ 2669 w 95250"/>
                <a:gd name="connsiteY3" fmla="*/ 78648 h 171484"/>
                <a:gd name="connsiteX4" fmla="*/ 128 w 95250"/>
                <a:gd name="connsiteY4" fmla="*/ 85633 h 171484"/>
                <a:gd name="connsiteX5" fmla="*/ 2669 w 95250"/>
                <a:gd name="connsiteY5" fmla="*/ 91983 h 171484"/>
                <a:gd name="connsiteX6" fmla="*/ 79186 w 95250"/>
                <a:gd name="connsiteY6" fmla="*/ 168500 h 171484"/>
                <a:gd name="connsiteX7" fmla="*/ 85853 w 95250"/>
                <a:gd name="connsiteY7" fmla="*/ 171358 h 171484"/>
                <a:gd name="connsiteX8" fmla="*/ 92521 w 95250"/>
                <a:gd name="connsiteY8" fmla="*/ 168500 h 171484"/>
                <a:gd name="connsiteX9" fmla="*/ 95061 w 95250"/>
                <a:gd name="connsiteY9" fmla="*/ 161833 h 171484"/>
                <a:gd name="connsiteX10" fmla="*/ 92839 w 95250"/>
                <a:gd name="connsiteY10" fmla="*/ 155165 h 171484"/>
                <a:gd name="connsiteX11" fmla="*/ 22989 w 95250"/>
                <a:gd name="connsiteY11" fmla="*/ 85633 h 171484"/>
                <a:gd name="connsiteX12" fmla="*/ 92521 w 95250"/>
                <a:gd name="connsiteY12" fmla="*/ 16100 h 171484"/>
                <a:gd name="connsiteX13" fmla="*/ 95378 w 95250"/>
                <a:gd name="connsiteY13" fmla="*/ 9115 h 171484"/>
                <a:gd name="connsiteX14" fmla="*/ 92521 w 95250"/>
                <a:gd name="connsiteY14" fmla="*/ 2130 h 17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250" h="171484">
                  <a:moveTo>
                    <a:pt x="92521" y="2130"/>
                  </a:moveTo>
                  <a:cubicBezTo>
                    <a:pt x="90807" y="435"/>
                    <a:pt x="88584" y="-302"/>
                    <a:pt x="85853" y="-92"/>
                  </a:cubicBezTo>
                  <a:cubicBezTo>
                    <a:pt x="83123" y="-302"/>
                    <a:pt x="80901" y="543"/>
                    <a:pt x="79186" y="2448"/>
                  </a:cubicBezTo>
                  <a:lnTo>
                    <a:pt x="2669" y="78648"/>
                  </a:lnTo>
                  <a:cubicBezTo>
                    <a:pt x="954" y="80553"/>
                    <a:pt x="128" y="82883"/>
                    <a:pt x="128" y="85633"/>
                  </a:cubicBezTo>
                  <a:cubicBezTo>
                    <a:pt x="128" y="88173"/>
                    <a:pt x="954" y="90287"/>
                    <a:pt x="2669" y="91983"/>
                  </a:cubicBezTo>
                  <a:lnTo>
                    <a:pt x="79186" y="168500"/>
                  </a:lnTo>
                  <a:cubicBezTo>
                    <a:pt x="80901" y="170196"/>
                    <a:pt x="83123" y="171148"/>
                    <a:pt x="85853" y="171358"/>
                  </a:cubicBezTo>
                  <a:cubicBezTo>
                    <a:pt x="88584" y="171358"/>
                    <a:pt x="90807" y="170405"/>
                    <a:pt x="92521" y="168500"/>
                  </a:cubicBezTo>
                  <a:cubicBezTo>
                    <a:pt x="94427" y="166805"/>
                    <a:pt x="95252" y="164582"/>
                    <a:pt x="95061" y="161833"/>
                  </a:cubicBezTo>
                  <a:cubicBezTo>
                    <a:pt x="95252" y="159083"/>
                    <a:pt x="94553" y="156861"/>
                    <a:pt x="92839" y="155165"/>
                  </a:cubicBezTo>
                  <a:lnTo>
                    <a:pt x="22989" y="85633"/>
                  </a:lnTo>
                  <a:lnTo>
                    <a:pt x="92521" y="16100"/>
                  </a:lnTo>
                  <a:cubicBezTo>
                    <a:pt x="94236" y="14195"/>
                    <a:pt x="95189" y="11865"/>
                    <a:pt x="95378" y="9115"/>
                  </a:cubicBezTo>
                  <a:cubicBezTo>
                    <a:pt x="95378" y="6366"/>
                    <a:pt x="94427" y="4036"/>
                    <a:pt x="92521" y="2130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423" name="フリーフォーム: 図形 422">
              <a:extLst>
                <a:ext uri="{FF2B5EF4-FFF2-40B4-BE49-F238E27FC236}">
                  <a16:creationId xmlns:a16="http://schemas.microsoft.com/office/drawing/2014/main" id="{10DBA574-47D1-4845-A7D6-3D02B2E3A8A2}"/>
                </a:ext>
              </a:extLst>
            </p:cNvPr>
            <p:cNvSpPr/>
            <p:nvPr/>
          </p:nvSpPr>
          <p:spPr>
            <a:xfrm rot="16200000">
              <a:off x="10536411" y="5319353"/>
              <a:ext cx="103248" cy="185884"/>
            </a:xfrm>
            <a:custGeom>
              <a:avLst/>
              <a:gdLst>
                <a:gd name="connsiteX0" fmla="*/ 92521 w 95250"/>
                <a:gd name="connsiteY0" fmla="*/ 2185 h 171484"/>
                <a:gd name="connsiteX1" fmla="*/ 85853 w 95250"/>
                <a:gd name="connsiteY1" fmla="*/ -38 h 171484"/>
                <a:gd name="connsiteX2" fmla="*/ 79186 w 95250"/>
                <a:gd name="connsiteY2" fmla="*/ 2502 h 171484"/>
                <a:gd name="connsiteX3" fmla="*/ 2669 w 95250"/>
                <a:gd name="connsiteY3" fmla="*/ 78702 h 171484"/>
                <a:gd name="connsiteX4" fmla="*/ 128 w 95250"/>
                <a:gd name="connsiteY4" fmla="*/ 85687 h 171484"/>
                <a:gd name="connsiteX5" fmla="*/ 2669 w 95250"/>
                <a:gd name="connsiteY5" fmla="*/ 92037 h 171484"/>
                <a:gd name="connsiteX6" fmla="*/ 79186 w 95250"/>
                <a:gd name="connsiteY6" fmla="*/ 168555 h 171484"/>
                <a:gd name="connsiteX7" fmla="*/ 85853 w 95250"/>
                <a:gd name="connsiteY7" fmla="*/ 171412 h 171484"/>
                <a:gd name="connsiteX8" fmla="*/ 92521 w 95250"/>
                <a:gd name="connsiteY8" fmla="*/ 168555 h 171484"/>
                <a:gd name="connsiteX9" fmla="*/ 95061 w 95250"/>
                <a:gd name="connsiteY9" fmla="*/ 161887 h 171484"/>
                <a:gd name="connsiteX10" fmla="*/ 92839 w 95250"/>
                <a:gd name="connsiteY10" fmla="*/ 155220 h 171484"/>
                <a:gd name="connsiteX11" fmla="*/ 22989 w 95250"/>
                <a:gd name="connsiteY11" fmla="*/ 85687 h 171484"/>
                <a:gd name="connsiteX12" fmla="*/ 92521 w 95250"/>
                <a:gd name="connsiteY12" fmla="*/ 16155 h 171484"/>
                <a:gd name="connsiteX13" fmla="*/ 95378 w 95250"/>
                <a:gd name="connsiteY13" fmla="*/ 9170 h 171484"/>
                <a:gd name="connsiteX14" fmla="*/ 92521 w 95250"/>
                <a:gd name="connsiteY14" fmla="*/ 2185 h 171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250" h="171484">
                  <a:moveTo>
                    <a:pt x="92521" y="2185"/>
                  </a:moveTo>
                  <a:cubicBezTo>
                    <a:pt x="90807" y="489"/>
                    <a:pt x="88584" y="-248"/>
                    <a:pt x="85853" y="-38"/>
                  </a:cubicBezTo>
                  <a:cubicBezTo>
                    <a:pt x="83123" y="-248"/>
                    <a:pt x="80901" y="597"/>
                    <a:pt x="79186" y="2502"/>
                  </a:cubicBezTo>
                  <a:lnTo>
                    <a:pt x="2669" y="78702"/>
                  </a:lnTo>
                  <a:cubicBezTo>
                    <a:pt x="954" y="80607"/>
                    <a:pt x="128" y="82938"/>
                    <a:pt x="128" y="85687"/>
                  </a:cubicBezTo>
                  <a:cubicBezTo>
                    <a:pt x="128" y="88227"/>
                    <a:pt x="954" y="90342"/>
                    <a:pt x="2669" y="92037"/>
                  </a:cubicBezTo>
                  <a:lnTo>
                    <a:pt x="79186" y="168555"/>
                  </a:lnTo>
                  <a:cubicBezTo>
                    <a:pt x="80901" y="170250"/>
                    <a:pt x="83123" y="171203"/>
                    <a:pt x="85853" y="171412"/>
                  </a:cubicBezTo>
                  <a:cubicBezTo>
                    <a:pt x="88584" y="171412"/>
                    <a:pt x="90807" y="170460"/>
                    <a:pt x="92521" y="168555"/>
                  </a:cubicBezTo>
                  <a:cubicBezTo>
                    <a:pt x="94427" y="166859"/>
                    <a:pt x="95252" y="164637"/>
                    <a:pt x="95061" y="161887"/>
                  </a:cubicBezTo>
                  <a:cubicBezTo>
                    <a:pt x="95252" y="159138"/>
                    <a:pt x="94553" y="156915"/>
                    <a:pt x="92839" y="155220"/>
                  </a:cubicBezTo>
                  <a:lnTo>
                    <a:pt x="22989" y="85687"/>
                  </a:lnTo>
                  <a:lnTo>
                    <a:pt x="92521" y="16155"/>
                  </a:lnTo>
                  <a:cubicBezTo>
                    <a:pt x="94236" y="14250"/>
                    <a:pt x="95188" y="11919"/>
                    <a:pt x="95378" y="9170"/>
                  </a:cubicBezTo>
                  <a:cubicBezTo>
                    <a:pt x="95378" y="6420"/>
                    <a:pt x="94427" y="4090"/>
                    <a:pt x="92521" y="2185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267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904D031-FCFD-49C5-B8D5-10A79A772454}"/>
              </a:ext>
            </a:extLst>
          </p:cNvPr>
          <p:cNvSpPr txBox="1"/>
          <p:nvPr/>
        </p:nvSpPr>
        <p:spPr>
          <a:xfrm>
            <a:off x="461213" y="3455895"/>
            <a:ext cx="6917278" cy="150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pc="300" dirty="0"/>
              <a:t>お好みのキーボードができたら、</a:t>
            </a:r>
          </a:p>
          <a:p>
            <a:pPr>
              <a:lnSpc>
                <a:spcPct val="130000"/>
              </a:lnSpc>
            </a:pPr>
            <a:r>
              <a:rPr lang="en-US" altLang="ja-JP" spc="300" dirty="0" err="1"/>
              <a:t>Ctrl+A</a:t>
            </a:r>
            <a:r>
              <a:rPr lang="ja-JP" altLang="en-US" spc="300" dirty="0"/>
              <a:t>などで選択し、コピー</a:t>
            </a:r>
          </a:p>
          <a:p>
            <a:pPr>
              <a:lnSpc>
                <a:spcPct val="130000"/>
              </a:lnSpc>
            </a:pPr>
            <a:r>
              <a:rPr lang="ja-JP" altLang="en-US" spc="300" dirty="0"/>
              <a:t>図として貼り付けて、サイズ調整してお使いください。</a:t>
            </a:r>
          </a:p>
          <a:p>
            <a:pPr>
              <a:lnSpc>
                <a:spcPct val="130000"/>
              </a:lnSpc>
            </a:pPr>
            <a:endParaRPr kumimoji="1" lang="ja-JP" altLang="en-US" spc="3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42756FF-D59C-4AD6-B878-439BB93D6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63" y="1355542"/>
            <a:ext cx="4630737" cy="174388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2278C80-93B7-4892-BA84-F7DA776F3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0331" y="4912799"/>
            <a:ext cx="2632210" cy="1395925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88E5460-FBF5-43C4-A680-DDA346902C6D}"/>
              </a:ext>
            </a:extLst>
          </p:cNvPr>
          <p:cNvSpPr txBox="1"/>
          <p:nvPr/>
        </p:nvSpPr>
        <p:spPr>
          <a:xfrm>
            <a:off x="452248" y="450660"/>
            <a:ext cx="6649577" cy="7875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spc="300" dirty="0"/>
              <a:t>PowerPoint</a:t>
            </a:r>
            <a:r>
              <a:rPr kumimoji="1" lang="ja-JP" altLang="en-US" spc="300" dirty="0"/>
              <a:t>の図形とテキストで作ってありますので</a:t>
            </a:r>
          </a:p>
          <a:p>
            <a:pPr>
              <a:lnSpc>
                <a:spcPct val="130000"/>
              </a:lnSpc>
            </a:pPr>
            <a:r>
              <a:rPr lang="ja-JP" altLang="en-US" spc="300" dirty="0"/>
              <a:t>自由に色、枠線の太さ、フォントなど変えられます。</a:t>
            </a:r>
            <a:endParaRPr kumimoji="1" lang="ja-JP" altLang="en-US" spc="3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F4CC214-62F6-4AC9-BB4B-307A775C9B23}"/>
              </a:ext>
            </a:extLst>
          </p:cNvPr>
          <p:cNvSpPr txBox="1"/>
          <p:nvPr/>
        </p:nvSpPr>
        <p:spPr>
          <a:xfrm>
            <a:off x="5361083" y="1367232"/>
            <a:ext cx="5416868" cy="20334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400" spc="300" dirty="0"/>
              <a:t>・文字とキーをそれぞれグループ化してありますので</a:t>
            </a:r>
          </a:p>
          <a:p>
            <a:pPr>
              <a:lnSpc>
                <a:spcPct val="130000"/>
              </a:lnSpc>
            </a:pPr>
            <a:r>
              <a:rPr lang="ja-JP" altLang="en-US" sz="1400" spc="300" dirty="0"/>
              <a:t>　必要に応じてグループ化解除をしてください。</a:t>
            </a:r>
            <a:endParaRPr lang="en-US" altLang="ja-JP" sz="1400" spc="300" dirty="0"/>
          </a:p>
          <a:p>
            <a:pPr>
              <a:lnSpc>
                <a:spcPct val="130000"/>
              </a:lnSpc>
            </a:pPr>
            <a:r>
              <a:rPr lang="ja-JP" altLang="en-US" sz="1400" spc="300" dirty="0"/>
              <a:t>・游ゴシックが入ってないパソコンではレイアウトが</a:t>
            </a:r>
          </a:p>
          <a:p>
            <a:pPr>
              <a:lnSpc>
                <a:spcPct val="130000"/>
              </a:lnSpc>
            </a:pPr>
            <a:r>
              <a:rPr lang="ja-JP" altLang="en-US" sz="1400" spc="300" dirty="0"/>
              <a:t>　崩れます。</a:t>
            </a:r>
          </a:p>
          <a:p>
            <a:pPr>
              <a:lnSpc>
                <a:spcPct val="130000"/>
              </a:lnSpc>
            </a:pPr>
            <a:r>
              <a:rPr lang="ja-JP" altLang="en-US" sz="1400" spc="300" dirty="0"/>
              <a:t>・</a:t>
            </a:r>
            <a:r>
              <a:rPr lang="en-US" altLang="ja-JP" sz="1400" spc="300" dirty="0"/>
              <a:t>Windows</a:t>
            </a:r>
            <a:r>
              <a:rPr lang="ja-JP" altLang="en-US" sz="1400" spc="300" dirty="0"/>
              <a:t>キーと矢印キーは図形です。</a:t>
            </a:r>
          </a:p>
          <a:p>
            <a:pPr>
              <a:lnSpc>
                <a:spcPct val="130000"/>
              </a:lnSpc>
            </a:pPr>
            <a:r>
              <a:rPr lang="ja-JP" altLang="en-US" sz="1400" spc="300" dirty="0"/>
              <a:t>・＼バックスラッシュは表示してません。</a:t>
            </a:r>
            <a:endParaRPr kumimoji="1" lang="ja-JP" altLang="en-US" sz="1400" spc="300" dirty="0"/>
          </a:p>
          <a:p>
            <a:pPr>
              <a:lnSpc>
                <a:spcPct val="130000"/>
              </a:lnSpc>
            </a:pPr>
            <a:endParaRPr kumimoji="1" lang="ja-JP" altLang="en-US" sz="1400" spc="300" dirty="0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62B9241-899C-45BE-AE52-D9E8F9B065D1}"/>
              </a:ext>
            </a:extLst>
          </p:cNvPr>
          <p:cNvGrpSpPr/>
          <p:nvPr/>
        </p:nvGrpSpPr>
        <p:grpSpPr>
          <a:xfrm>
            <a:off x="550863" y="4691295"/>
            <a:ext cx="2068401" cy="1635480"/>
            <a:chOff x="550863" y="4628540"/>
            <a:chExt cx="2068401" cy="1635480"/>
          </a:xfrm>
        </p:grpSpPr>
        <p:pic>
          <p:nvPicPr>
            <p:cNvPr id="25" name="図 24" descr="グラフィカル ユーザー インターフェイス, アプリケーション&#10;&#10;自動的に生成された説明">
              <a:extLst>
                <a:ext uri="{FF2B5EF4-FFF2-40B4-BE49-F238E27FC236}">
                  <a16:creationId xmlns:a16="http://schemas.microsoft.com/office/drawing/2014/main" id="{21F2505F-0D3F-48F4-B362-C4EEB7E98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63" y="4628540"/>
              <a:ext cx="2068401" cy="1635480"/>
            </a:xfrm>
            <a:prstGeom prst="rect">
              <a:avLst/>
            </a:prstGeom>
          </p:spPr>
        </p:pic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65C572C0-98D1-497E-AB11-A5281088C921}"/>
                </a:ext>
              </a:extLst>
            </p:cNvPr>
            <p:cNvSpPr/>
            <p:nvPr/>
          </p:nvSpPr>
          <p:spPr>
            <a:xfrm>
              <a:off x="581025" y="5168264"/>
              <a:ext cx="382905" cy="182881"/>
            </a:xfrm>
            <a:prstGeom prst="rect">
              <a:avLst/>
            </a:prstGeom>
            <a:noFill/>
            <a:ln w="57150">
              <a:solidFill>
                <a:srgbClr val="2E91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54924136-355A-4F53-89CC-FAEB4EC4B978}"/>
                </a:ext>
              </a:extLst>
            </p:cNvPr>
            <p:cNvSpPr/>
            <p:nvPr/>
          </p:nvSpPr>
          <p:spPr>
            <a:xfrm>
              <a:off x="885826" y="5683813"/>
              <a:ext cx="300990" cy="269312"/>
            </a:xfrm>
            <a:prstGeom prst="rect">
              <a:avLst/>
            </a:prstGeom>
            <a:noFill/>
            <a:ln w="57150">
              <a:solidFill>
                <a:srgbClr val="2E91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164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202</Words>
  <Application>Microsoft Office PowerPoint</Application>
  <PresentationFormat>ワイド画面</PresentationFormat>
  <Paragraphs>113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nessco plasm</dc:creator>
  <cp:lastModifiedBy>nessco plasm</cp:lastModifiedBy>
  <cp:revision>1</cp:revision>
  <dcterms:created xsi:type="dcterms:W3CDTF">2021-01-25T10:37:35Z</dcterms:created>
  <dcterms:modified xsi:type="dcterms:W3CDTF">2021-01-25T10:41:07Z</dcterms:modified>
</cp:coreProperties>
</file>