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8" r:id="rId4"/>
    <p:sldId id="279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E244C2-23D6-4EAA-99AE-9C56B11BC4E5}" v="3" dt="2021-10-08T05:00:09.4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sco plasm" userId="0980056f65c0fb3f" providerId="LiveId" clId="{D5E244C2-23D6-4EAA-99AE-9C56B11BC4E5}"/>
    <pc:docChg chg="custSel addSld modSld">
      <pc:chgData name="nessco plasm" userId="0980056f65c0fb3f" providerId="LiveId" clId="{D5E244C2-23D6-4EAA-99AE-9C56B11BC4E5}" dt="2021-10-08T05:00:09.485" v="5" actId="165"/>
      <pc:docMkLst>
        <pc:docMk/>
      </pc:docMkLst>
      <pc:sldChg chg="new">
        <pc:chgData name="nessco plasm" userId="0980056f65c0fb3f" providerId="LiveId" clId="{D5E244C2-23D6-4EAA-99AE-9C56B11BC4E5}" dt="2021-10-08T04:59:22.688" v="0" actId="680"/>
        <pc:sldMkLst>
          <pc:docMk/>
          <pc:sldMk cId="1545449302" sldId="271"/>
        </pc:sldMkLst>
      </pc:sldChg>
      <pc:sldChg chg="delSp modSp add mod">
        <pc:chgData name="nessco plasm" userId="0980056f65c0fb3f" providerId="LiveId" clId="{D5E244C2-23D6-4EAA-99AE-9C56B11BC4E5}" dt="2021-10-08T05:00:03.179" v="3" actId="165"/>
        <pc:sldMkLst>
          <pc:docMk/>
          <pc:sldMk cId="3944858460" sldId="278"/>
        </pc:sldMkLst>
        <pc:spChg chg="del">
          <ac:chgData name="nessco plasm" userId="0980056f65c0fb3f" providerId="LiveId" clId="{D5E244C2-23D6-4EAA-99AE-9C56B11BC4E5}" dt="2021-10-08T04:59:29.721" v="2" actId="478"/>
          <ac:spMkLst>
            <pc:docMk/>
            <pc:sldMk cId="3944858460" sldId="278"/>
            <ac:spMk id="3" creationId="{15332AF4-5B9F-47EB-84F8-6043D877E929}"/>
          </ac:spMkLst>
        </pc:spChg>
        <pc:spChg chg="mod topLvl">
          <ac:chgData name="nessco plasm" userId="0980056f65c0fb3f" providerId="LiveId" clId="{D5E244C2-23D6-4EAA-99AE-9C56B11BC4E5}" dt="2021-10-08T05:00:03.179" v="3" actId="165"/>
          <ac:spMkLst>
            <pc:docMk/>
            <pc:sldMk cId="3944858460" sldId="278"/>
            <ac:spMk id="19" creationId="{7A486E35-E6B0-44BF-AC78-45896EDB83E4}"/>
          </ac:spMkLst>
        </pc:spChg>
        <pc:spChg chg="mod topLvl">
          <ac:chgData name="nessco plasm" userId="0980056f65c0fb3f" providerId="LiveId" clId="{D5E244C2-23D6-4EAA-99AE-9C56B11BC4E5}" dt="2021-10-08T05:00:03.179" v="3" actId="165"/>
          <ac:spMkLst>
            <pc:docMk/>
            <pc:sldMk cId="3944858460" sldId="278"/>
            <ac:spMk id="20" creationId="{B5E74FA2-0A5F-4ED0-A437-E3CC4DFAD51C}"/>
          </ac:spMkLst>
        </pc:spChg>
        <pc:grpChg chg="del">
          <ac:chgData name="nessco plasm" userId="0980056f65c0fb3f" providerId="LiveId" clId="{D5E244C2-23D6-4EAA-99AE-9C56B11BC4E5}" dt="2021-10-08T05:00:03.179" v="3" actId="165"/>
          <ac:grpSpMkLst>
            <pc:docMk/>
            <pc:sldMk cId="3944858460" sldId="278"/>
            <ac:grpSpMk id="4" creationId="{CB1C7F62-60AC-4CE0-85E3-18C7FCD297C3}"/>
          </ac:grpSpMkLst>
        </pc:grpChg>
        <pc:grpChg chg="del">
          <ac:chgData name="nessco plasm" userId="0980056f65c0fb3f" providerId="LiveId" clId="{D5E244C2-23D6-4EAA-99AE-9C56B11BC4E5}" dt="2021-10-08T05:00:03.179" v="3" actId="165"/>
          <ac:grpSpMkLst>
            <pc:docMk/>
            <pc:sldMk cId="3944858460" sldId="278"/>
            <ac:grpSpMk id="5" creationId="{CA9EDCC8-E179-44D7-9F1F-4E5FF52A0379}"/>
          </ac:grpSpMkLst>
        </pc:grpChg>
        <pc:grpChg chg="del">
          <ac:chgData name="nessco plasm" userId="0980056f65c0fb3f" providerId="LiveId" clId="{D5E244C2-23D6-4EAA-99AE-9C56B11BC4E5}" dt="2021-10-08T05:00:03.179" v="3" actId="165"/>
          <ac:grpSpMkLst>
            <pc:docMk/>
            <pc:sldMk cId="3944858460" sldId="278"/>
            <ac:grpSpMk id="27" creationId="{8B97CD3B-CF90-480B-B044-C44A0EB2BB64}"/>
          </ac:grpSpMkLst>
        </pc:grpChg>
        <pc:picChg chg="mod topLvl">
          <ac:chgData name="nessco plasm" userId="0980056f65c0fb3f" providerId="LiveId" clId="{D5E244C2-23D6-4EAA-99AE-9C56B11BC4E5}" dt="2021-10-08T05:00:03.179" v="3" actId="165"/>
          <ac:picMkLst>
            <pc:docMk/>
            <pc:sldMk cId="3944858460" sldId="278"/>
            <ac:picMk id="18" creationId="{D00B31F9-691D-49A1-B770-5CEFEDD63008}"/>
          </ac:picMkLst>
        </pc:picChg>
        <pc:picChg chg="mod topLvl">
          <ac:chgData name="nessco plasm" userId="0980056f65c0fb3f" providerId="LiveId" clId="{D5E244C2-23D6-4EAA-99AE-9C56B11BC4E5}" dt="2021-10-08T05:00:03.179" v="3" actId="165"/>
          <ac:picMkLst>
            <pc:docMk/>
            <pc:sldMk cId="3944858460" sldId="278"/>
            <ac:picMk id="28" creationId="{93C9FB61-AC3B-4F45-9A2B-35EF0B2C4A9E}"/>
          </ac:picMkLst>
        </pc:picChg>
        <pc:picChg chg="mod topLvl">
          <ac:chgData name="nessco plasm" userId="0980056f65c0fb3f" providerId="LiveId" clId="{D5E244C2-23D6-4EAA-99AE-9C56B11BC4E5}" dt="2021-10-08T05:00:03.179" v="3" actId="165"/>
          <ac:picMkLst>
            <pc:docMk/>
            <pc:sldMk cId="3944858460" sldId="278"/>
            <ac:picMk id="29" creationId="{58A9FC6B-F60E-4BC8-A878-6AB63E27E358}"/>
          </ac:picMkLst>
        </pc:picChg>
        <pc:picChg chg="mod topLvl">
          <ac:chgData name="nessco plasm" userId="0980056f65c0fb3f" providerId="LiveId" clId="{D5E244C2-23D6-4EAA-99AE-9C56B11BC4E5}" dt="2021-10-08T05:00:03.179" v="3" actId="165"/>
          <ac:picMkLst>
            <pc:docMk/>
            <pc:sldMk cId="3944858460" sldId="278"/>
            <ac:picMk id="32" creationId="{5986AEF6-4C27-4070-904C-0747158C625A}"/>
          </ac:picMkLst>
        </pc:picChg>
      </pc:sldChg>
      <pc:sldChg chg="delSp modSp add">
        <pc:chgData name="nessco plasm" userId="0980056f65c0fb3f" providerId="LiveId" clId="{D5E244C2-23D6-4EAA-99AE-9C56B11BC4E5}" dt="2021-10-08T05:00:09.485" v="5" actId="165"/>
        <pc:sldMkLst>
          <pc:docMk/>
          <pc:sldMk cId="1546662072" sldId="279"/>
        </pc:sldMkLst>
        <pc:spChg chg="mod topLvl">
          <ac:chgData name="nessco plasm" userId="0980056f65c0fb3f" providerId="LiveId" clId="{D5E244C2-23D6-4EAA-99AE-9C56B11BC4E5}" dt="2021-10-08T05:00:06.668" v="4" actId="165"/>
          <ac:spMkLst>
            <pc:docMk/>
            <pc:sldMk cId="1546662072" sldId="279"/>
            <ac:spMk id="18" creationId="{6582DC5F-22CE-44AF-94E0-B7216E73B68A}"/>
          </ac:spMkLst>
        </pc:spChg>
        <pc:spChg chg="mod topLvl">
          <ac:chgData name="nessco plasm" userId="0980056f65c0fb3f" providerId="LiveId" clId="{D5E244C2-23D6-4EAA-99AE-9C56B11BC4E5}" dt="2021-10-08T05:00:09.485" v="5" actId="165"/>
          <ac:spMkLst>
            <pc:docMk/>
            <pc:sldMk cId="1546662072" sldId="279"/>
            <ac:spMk id="19" creationId="{2BC3E348-AC47-48CA-A507-9139DBD2A9CA}"/>
          </ac:spMkLst>
        </pc:spChg>
        <pc:spChg chg="mod topLvl">
          <ac:chgData name="nessco plasm" userId="0980056f65c0fb3f" providerId="LiveId" clId="{D5E244C2-23D6-4EAA-99AE-9C56B11BC4E5}" dt="2021-10-08T05:00:09.485" v="5" actId="165"/>
          <ac:spMkLst>
            <pc:docMk/>
            <pc:sldMk cId="1546662072" sldId="279"/>
            <ac:spMk id="21" creationId="{2E14AC01-5BD8-42CE-8260-775F44215CBE}"/>
          </ac:spMkLst>
        </pc:spChg>
        <pc:spChg chg="mod topLvl">
          <ac:chgData name="nessco plasm" userId="0980056f65c0fb3f" providerId="LiveId" clId="{D5E244C2-23D6-4EAA-99AE-9C56B11BC4E5}" dt="2021-10-08T05:00:09.485" v="5" actId="165"/>
          <ac:spMkLst>
            <pc:docMk/>
            <pc:sldMk cId="1546662072" sldId="279"/>
            <ac:spMk id="22" creationId="{C28AC64B-18DB-43A1-B2B1-ECD6BF95816B}"/>
          </ac:spMkLst>
        </pc:spChg>
        <pc:grpChg chg="del mod topLvl">
          <ac:chgData name="nessco plasm" userId="0980056f65c0fb3f" providerId="LiveId" clId="{D5E244C2-23D6-4EAA-99AE-9C56B11BC4E5}" dt="2021-10-08T05:00:09.485" v="5" actId="165"/>
          <ac:grpSpMkLst>
            <pc:docMk/>
            <pc:sldMk cId="1546662072" sldId="279"/>
            <ac:grpSpMk id="9" creationId="{B17C30F0-7D89-4B46-AAB9-E8D733FAF817}"/>
          </ac:grpSpMkLst>
        </pc:grpChg>
        <pc:grpChg chg="del">
          <ac:chgData name="nessco plasm" userId="0980056f65c0fb3f" providerId="LiveId" clId="{D5E244C2-23D6-4EAA-99AE-9C56B11BC4E5}" dt="2021-10-08T05:00:06.668" v="4" actId="165"/>
          <ac:grpSpMkLst>
            <pc:docMk/>
            <pc:sldMk cId="1546662072" sldId="279"/>
            <ac:grpSpMk id="12" creationId="{ABC61A54-2676-4030-9B89-44C3FE1FE485}"/>
          </ac:grpSpMkLst>
        </pc:grpChg>
        <pc:grpChg chg="del">
          <ac:chgData name="nessco plasm" userId="0980056f65c0fb3f" providerId="LiveId" clId="{D5E244C2-23D6-4EAA-99AE-9C56B11BC4E5}" dt="2021-10-08T05:00:06.668" v="4" actId="165"/>
          <ac:grpSpMkLst>
            <pc:docMk/>
            <pc:sldMk cId="1546662072" sldId="279"/>
            <ac:grpSpMk id="13" creationId="{0AD6C863-5333-4F13-9449-52503C3B6406}"/>
          </ac:grpSpMkLst>
        </pc:grpChg>
        <pc:picChg chg="mod topLvl">
          <ac:chgData name="nessco plasm" userId="0980056f65c0fb3f" providerId="LiveId" clId="{D5E244C2-23D6-4EAA-99AE-9C56B11BC4E5}" dt="2021-10-08T05:00:06.668" v="4" actId="165"/>
          <ac:picMkLst>
            <pc:docMk/>
            <pc:sldMk cId="1546662072" sldId="279"/>
            <ac:picMk id="16" creationId="{238364A0-9468-441B-A4AC-5D673CB2825D}"/>
          </ac:picMkLst>
        </pc:picChg>
        <pc:picChg chg="mod topLvl">
          <ac:chgData name="nessco plasm" userId="0980056f65c0fb3f" providerId="LiveId" clId="{D5E244C2-23D6-4EAA-99AE-9C56B11BC4E5}" dt="2021-10-08T05:00:06.668" v="4" actId="165"/>
          <ac:picMkLst>
            <pc:docMk/>
            <pc:sldMk cId="1546662072" sldId="279"/>
            <ac:picMk id="23" creationId="{FFE721B0-C6FC-4A33-A874-C5C4EBE20B54}"/>
          </ac:picMkLst>
        </pc:picChg>
        <pc:picChg chg="mod topLvl">
          <ac:chgData name="nessco plasm" userId="0980056f65c0fb3f" providerId="LiveId" clId="{D5E244C2-23D6-4EAA-99AE-9C56B11BC4E5}" dt="2021-10-08T05:00:09.485" v="5" actId="165"/>
          <ac:picMkLst>
            <pc:docMk/>
            <pc:sldMk cId="1546662072" sldId="279"/>
            <ac:picMk id="37" creationId="{1911BED6-5F24-4E97-9B10-D0A856529879}"/>
          </ac:picMkLst>
        </pc:picChg>
      </pc:sldChg>
    </pc:docChg>
  </pc:docChgLst>
  <pc:docChgLst>
    <pc:chgData name="nessco plasm" userId="0980056f65c0fb3f" providerId="LiveId" clId="{F5BBB30D-823F-43F8-B3DA-20877AD08F6E}"/>
    <pc:docChg chg="undo custSel addSld delSld modSld">
      <pc:chgData name="nessco plasm" userId="0980056f65c0fb3f" providerId="LiveId" clId="{F5BBB30D-823F-43F8-B3DA-20877AD08F6E}" dt="2021-10-08T04:33:14.559" v="9" actId="14100"/>
      <pc:docMkLst>
        <pc:docMk/>
      </pc:docMkLst>
      <pc:sldChg chg="modSp mod">
        <pc:chgData name="nessco plasm" userId="0980056f65c0fb3f" providerId="LiveId" clId="{F5BBB30D-823F-43F8-B3DA-20877AD08F6E}" dt="2021-10-08T04:33:14.559" v="9" actId="14100"/>
        <pc:sldMkLst>
          <pc:docMk/>
          <pc:sldMk cId="1619032194" sldId="270"/>
        </pc:sldMkLst>
        <pc:spChg chg="mod">
          <ac:chgData name="nessco plasm" userId="0980056f65c0fb3f" providerId="LiveId" clId="{F5BBB30D-823F-43F8-B3DA-20877AD08F6E}" dt="2021-10-08T04:33:14.559" v="9" actId="14100"/>
          <ac:spMkLst>
            <pc:docMk/>
            <pc:sldMk cId="1619032194" sldId="270"/>
            <ac:spMk id="14" creationId="{91020B86-C425-44E3-8EDC-86825537739E}"/>
          </ac:spMkLst>
        </pc:spChg>
      </pc:sldChg>
      <pc:sldChg chg="new del">
        <pc:chgData name="nessco plasm" userId="0980056f65c0fb3f" providerId="LiveId" clId="{F5BBB30D-823F-43F8-B3DA-20877AD08F6E}" dt="2021-10-08T04:21:23.617" v="1" actId="680"/>
        <pc:sldMkLst>
          <pc:docMk/>
          <pc:sldMk cId="2907459505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72AE6D-14D9-4FB0-8AB4-0BB5620A2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5157A4B-A7EB-40B5-AB20-7E52ABDED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076B6C-18B4-48F8-B17B-B79A8AE43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5974-CA9B-4939-BECE-7093138984C5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2DD065-9F8B-4E2C-B6AE-6EEF1CC02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989B818-D2E4-4E71-A75D-8695FD8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D9A6-716A-4C8F-8C33-FAB8E27354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9855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57CDB8-EA0C-41CB-9688-20E384BF3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23E91C6-8F85-45CF-B2B0-C6A5BF96F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3DA54-07EE-4863-9C61-FC0B2644F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5974-CA9B-4939-BECE-7093138984C5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3DA95B-73B1-43D5-923C-27D975464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DA3083-5DF1-4019-8EB8-46165A0A6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D9A6-716A-4C8F-8C33-FAB8E27354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83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3D3EEA7-4E96-4235-B96F-C95CA9BC28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40A35DF-E56D-49DB-B7E7-285D91504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15AE22-5B06-475A-8B8E-D3C70AC3F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5974-CA9B-4939-BECE-7093138984C5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501B72-7C35-4E4D-87C8-C338EAA3D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A950DE-679A-40B4-AB09-DB427D6D2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D9A6-716A-4C8F-8C33-FAB8E27354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1374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656425-918F-4B8F-9B60-79D7AD117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5D4AAD-8E0A-4B52-9BBE-0A288C4E3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E6FA2DD-997C-4521-9E5F-A429A4802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5974-CA9B-4939-BECE-7093138984C5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0440C7-0425-4A3D-B36B-D56B6D721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9F40488-46F7-4E51-BBDF-0B83F47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D9A6-716A-4C8F-8C33-FAB8E27354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429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5F868-F7D6-42B0-B54F-D631F853E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A568CF8-ECA1-4694-837B-80C2BAB90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6A9126-A8A9-430F-A887-049EAC5BC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5974-CA9B-4939-BECE-7093138984C5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1644822-4911-4EC3-AD85-124B1E86F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8BB674-5F1F-470A-952A-9FDBE2B17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D9A6-716A-4C8F-8C33-FAB8E27354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18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D4948F-E7EE-4AE2-A1E1-66CA0E435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267F4A-839A-4E37-A5A5-8FE0C68973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AC7A1E7-1B9E-4E2A-940C-E938A353D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A11C4E2-AC06-413C-8B9F-725AA23A6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5974-CA9B-4939-BECE-7093138984C5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6CD6CFE-9996-4B63-A445-CC796FF37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EFC99A-2E3D-4AA4-B0EE-8C98DEE4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D9A6-716A-4C8F-8C33-FAB8E27354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9891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A13630-1D6C-4179-A9B6-971F2341E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CE4E5CE-4659-418C-9FDE-3972BF90C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2968996-1725-46AF-AFF9-E65D2FAA4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B83AC97-14FB-4112-8891-BD7BD3A9C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9A5696A-A880-4BE3-ADF1-6F6E94032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07B9971-8B36-4116-A142-CB018AF53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5974-CA9B-4939-BECE-7093138984C5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2A1F455-2E6B-4ED0-BF68-5C94A8EDE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F190A75-9B4D-4B04-88BB-A9134E5F6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D9A6-716A-4C8F-8C33-FAB8E27354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08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FCFBAD-68C8-44C3-BE6A-DF6C1BEFC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5C0CF3A-8BAD-4531-9B68-FF172F545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5974-CA9B-4939-BECE-7093138984C5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A073967-F1AF-4A59-A33E-DF08A9812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133CB85-1ED9-4D0C-A1E4-3C82976D3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D9A6-716A-4C8F-8C33-FAB8E27354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4263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89EFA40-2607-4C84-8D1E-82745C17A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5974-CA9B-4939-BECE-7093138984C5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55DB686-E888-4E30-8EEA-68BD421AF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14BC09-2693-4951-ABEA-7C62191E5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D9A6-716A-4C8F-8C33-FAB8E27354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7816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E5B96E-956B-449A-9F0E-E27D51435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91D282-F54E-45AE-B49B-9EFFE5BFC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4FCD0DB-FEF7-4B1C-9F73-7158B802B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12CB84-78FA-46A4-A33F-366A7BEAC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5974-CA9B-4939-BECE-7093138984C5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0F00D1C-B9A1-49D2-83ED-5CDD059BF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5CF0122-D60F-42B8-98E3-07BB70C1E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D9A6-716A-4C8F-8C33-FAB8E27354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174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C0D833-FA5F-4192-BD7A-D89AE807B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98EA0CE-AC0F-41F8-A58D-56A8A0B10A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17B1CD0-42F2-4AA0-9AA4-97BCD2F5A5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A99C30F-DAC6-4D65-80A1-8AA3A599E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5974-CA9B-4939-BECE-7093138984C5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9653C27-699B-4413-A77F-58951D956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C98BB59-13BD-4404-AF9B-8463461F7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D9A6-716A-4C8F-8C33-FAB8E27354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004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C109BAF-8981-4557-8C42-F31D6CD13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519120C-7349-4A70-8A35-4BDAC8D15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8FDBC7-FA8B-48FC-80D5-592A39C92D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35974-CA9B-4939-BECE-7093138984C5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F67A53-59B7-4078-B344-85A2449CF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14FD48-78CB-4C09-A8A5-ED5801FAF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1D9A6-716A-4C8F-8C33-FAB8E27354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327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91020B86-C425-44E3-8EDC-86825537739E}"/>
              </a:ext>
            </a:extLst>
          </p:cNvPr>
          <p:cNvSpPr>
            <a:spLocks noChangeAspect="1"/>
          </p:cNvSpPr>
          <p:nvPr/>
        </p:nvSpPr>
        <p:spPr>
          <a:xfrm>
            <a:off x="-33867" y="-19050"/>
            <a:ext cx="12259734" cy="6896100"/>
          </a:xfrm>
          <a:custGeom>
            <a:avLst/>
            <a:gdLst>
              <a:gd name="connsiteX0" fmla="*/ 10113829 w 10413724"/>
              <a:gd name="connsiteY0" fmla="*/ 1478042 h 5952543"/>
              <a:gd name="connsiteX1" fmla="*/ 10412788 w 10413724"/>
              <a:gd name="connsiteY1" fmla="*/ 1491882 h 5952543"/>
              <a:gd name="connsiteX2" fmla="*/ 10413725 w 10413724"/>
              <a:gd name="connsiteY2" fmla="*/ 1486783 h 5952543"/>
              <a:gd name="connsiteX3" fmla="*/ 10111123 w 10413724"/>
              <a:gd name="connsiteY3" fmla="*/ 1473672 h 5952543"/>
              <a:gd name="connsiteX4" fmla="*/ 10097388 w 10413724"/>
              <a:gd name="connsiteY4" fmla="*/ 1502912 h 5952543"/>
              <a:gd name="connsiteX5" fmla="*/ 10104047 w 10413724"/>
              <a:gd name="connsiteY5" fmla="*/ 1527054 h 5952543"/>
              <a:gd name="connsiteX6" fmla="*/ 10106337 w 10413724"/>
              <a:gd name="connsiteY6" fmla="*/ 1531008 h 5952543"/>
              <a:gd name="connsiteX7" fmla="*/ 10115494 w 10413724"/>
              <a:gd name="connsiteY7" fmla="*/ 1545784 h 5952543"/>
              <a:gd name="connsiteX8" fmla="*/ 10140156 w 10413724"/>
              <a:gd name="connsiteY8" fmla="*/ 1596877 h 5952543"/>
              <a:gd name="connsiteX9" fmla="*/ 10129750 w 10413724"/>
              <a:gd name="connsiteY9" fmla="*/ 1637667 h 5952543"/>
              <a:gd name="connsiteX10" fmla="*/ 10044422 w 10413724"/>
              <a:gd name="connsiteY10" fmla="*/ 1677210 h 5952543"/>
              <a:gd name="connsiteX11" fmla="*/ 10036201 w 10413724"/>
              <a:gd name="connsiteY11" fmla="*/ 1677210 h 5952543"/>
              <a:gd name="connsiteX12" fmla="*/ 9950874 w 10413724"/>
              <a:gd name="connsiteY12" fmla="*/ 1637667 h 5952543"/>
              <a:gd name="connsiteX13" fmla="*/ 9941925 w 10413724"/>
              <a:gd name="connsiteY13" fmla="*/ 1596981 h 5952543"/>
              <a:gd name="connsiteX14" fmla="*/ 9966379 w 10413724"/>
              <a:gd name="connsiteY14" fmla="*/ 1546200 h 5952543"/>
              <a:gd name="connsiteX15" fmla="*/ 9978241 w 10413724"/>
              <a:gd name="connsiteY15" fmla="*/ 1526637 h 5952543"/>
              <a:gd name="connsiteX16" fmla="*/ 9984589 w 10413724"/>
              <a:gd name="connsiteY16" fmla="*/ 1503120 h 5952543"/>
              <a:gd name="connsiteX17" fmla="*/ 9970853 w 10413724"/>
              <a:gd name="connsiteY17" fmla="*/ 1473568 h 5952543"/>
              <a:gd name="connsiteX18" fmla="*/ 9672206 w 10413724"/>
              <a:gd name="connsiteY18" fmla="*/ 1486367 h 5952543"/>
              <a:gd name="connsiteX19" fmla="*/ 9658470 w 10413724"/>
              <a:gd name="connsiteY19" fmla="*/ 1188969 h 5952543"/>
              <a:gd name="connsiteX20" fmla="*/ 9683340 w 10413724"/>
              <a:gd name="connsiteY20" fmla="*/ 1177730 h 5952543"/>
              <a:gd name="connsiteX21" fmla="*/ 9704985 w 10413724"/>
              <a:gd name="connsiteY21" fmla="*/ 1183558 h 5952543"/>
              <a:gd name="connsiteX22" fmla="*/ 9708835 w 10413724"/>
              <a:gd name="connsiteY22" fmla="*/ 1185847 h 5952543"/>
              <a:gd name="connsiteX23" fmla="*/ 9723715 w 10413724"/>
              <a:gd name="connsiteY23" fmla="*/ 1195004 h 5952543"/>
              <a:gd name="connsiteX24" fmla="*/ 9776680 w 10413724"/>
              <a:gd name="connsiteY24" fmla="*/ 1220290 h 5952543"/>
              <a:gd name="connsiteX25" fmla="*/ 9821217 w 10413724"/>
              <a:gd name="connsiteY25" fmla="*/ 1209884 h 5952543"/>
              <a:gd name="connsiteX26" fmla="*/ 9862841 w 10413724"/>
              <a:gd name="connsiteY26" fmla="*/ 1120394 h 5952543"/>
              <a:gd name="connsiteX27" fmla="*/ 9862841 w 10413724"/>
              <a:gd name="connsiteY27" fmla="*/ 1111966 h 5952543"/>
              <a:gd name="connsiteX28" fmla="*/ 9821217 w 10413724"/>
              <a:gd name="connsiteY28" fmla="*/ 1022476 h 5952543"/>
              <a:gd name="connsiteX29" fmla="*/ 9776577 w 10413724"/>
              <a:gd name="connsiteY29" fmla="*/ 1012694 h 5952543"/>
              <a:gd name="connsiteX30" fmla="*/ 9723299 w 10413724"/>
              <a:gd name="connsiteY30" fmla="*/ 1038188 h 5952543"/>
              <a:gd name="connsiteX31" fmla="*/ 9705401 w 10413724"/>
              <a:gd name="connsiteY31" fmla="*/ 1049219 h 5952543"/>
              <a:gd name="connsiteX32" fmla="*/ 9683132 w 10413724"/>
              <a:gd name="connsiteY32" fmla="*/ 1055358 h 5952543"/>
              <a:gd name="connsiteX33" fmla="*/ 9658574 w 10413724"/>
              <a:gd name="connsiteY33" fmla="*/ 1044120 h 5952543"/>
              <a:gd name="connsiteX34" fmla="*/ 9671894 w 10413724"/>
              <a:gd name="connsiteY34" fmla="*/ 748803 h 5952543"/>
              <a:gd name="connsiteX35" fmla="*/ 9970957 w 10413724"/>
              <a:gd name="connsiteY35" fmla="*/ 761394 h 5952543"/>
              <a:gd name="connsiteX36" fmla="*/ 9984589 w 10413724"/>
              <a:gd name="connsiteY36" fmla="*/ 731737 h 5952543"/>
              <a:gd name="connsiteX37" fmla="*/ 9978137 w 10413724"/>
              <a:gd name="connsiteY37" fmla="*/ 708116 h 5952543"/>
              <a:gd name="connsiteX38" fmla="*/ 9966483 w 10413724"/>
              <a:gd name="connsiteY38" fmla="*/ 689177 h 5952543"/>
              <a:gd name="connsiteX39" fmla="*/ 9941925 w 10413724"/>
              <a:gd name="connsiteY39" fmla="*/ 637981 h 5952543"/>
              <a:gd name="connsiteX40" fmla="*/ 9950874 w 10413724"/>
              <a:gd name="connsiteY40" fmla="*/ 597398 h 5952543"/>
              <a:gd name="connsiteX41" fmla="*/ 10036098 w 10413724"/>
              <a:gd name="connsiteY41" fmla="*/ 557960 h 5952543"/>
              <a:gd name="connsiteX42" fmla="*/ 10044422 w 10413724"/>
              <a:gd name="connsiteY42" fmla="*/ 557960 h 5952543"/>
              <a:gd name="connsiteX43" fmla="*/ 10129646 w 10413724"/>
              <a:gd name="connsiteY43" fmla="*/ 597294 h 5952543"/>
              <a:gd name="connsiteX44" fmla="*/ 10140052 w 10413724"/>
              <a:gd name="connsiteY44" fmla="*/ 637981 h 5952543"/>
              <a:gd name="connsiteX45" fmla="*/ 10115182 w 10413724"/>
              <a:gd name="connsiteY45" fmla="*/ 688345 h 5952543"/>
              <a:gd name="connsiteX46" fmla="*/ 10105920 w 10413724"/>
              <a:gd name="connsiteY46" fmla="*/ 703225 h 5952543"/>
              <a:gd name="connsiteX47" fmla="*/ 10103527 w 10413724"/>
              <a:gd name="connsiteY47" fmla="*/ 707283 h 5952543"/>
              <a:gd name="connsiteX48" fmla="*/ 10096972 w 10413724"/>
              <a:gd name="connsiteY48" fmla="*/ 731113 h 5952543"/>
              <a:gd name="connsiteX49" fmla="*/ 10110811 w 10413724"/>
              <a:gd name="connsiteY49" fmla="*/ 760665 h 5952543"/>
              <a:gd name="connsiteX50" fmla="*/ 10413309 w 10413724"/>
              <a:gd name="connsiteY50" fmla="*/ 747450 h 5952543"/>
              <a:gd name="connsiteX51" fmla="*/ 10412372 w 10413724"/>
              <a:gd name="connsiteY51" fmla="*/ 742351 h 5952543"/>
              <a:gd name="connsiteX52" fmla="*/ 10113517 w 10413724"/>
              <a:gd name="connsiteY52" fmla="*/ 756295 h 5952543"/>
              <a:gd name="connsiteX53" fmla="*/ 10102174 w 10413724"/>
              <a:gd name="connsiteY53" fmla="*/ 731425 h 5952543"/>
              <a:gd name="connsiteX54" fmla="*/ 10108106 w 10413724"/>
              <a:gd name="connsiteY54" fmla="*/ 709781 h 5952543"/>
              <a:gd name="connsiteX55" fmla="*/ 10110395 w 10413724"/>
              <a:gd name="connsiteY55" fmla="*/ 705931 h 5952543"/>
              <a:gd name="connsiteX56" fmla="*/ 10119552 w 10413724"/>
              <a:gd name="connsiteY56" fmla="*/ 691050 h 5952543"/>
              <a:gd name="connsiteX57" fmla="*/ 10144838 w 10413724"/>
              <a:gd name="connsiteY57" fmla="*/ 638085 h 5952543"/>
              <a:gd name="connsiteX58" fmla="*/ 10134432 w 10413724"/>
              <a:gd name="connsiteY58" fmla="*/ 593548 h 5952543"/>
              <a:gd name="connsiteX59" fmla="*/ 10044838 w 10413724"/>
              <a:gd name="connsiteY59" fmla="*/ 551925 h 5952543"/>
              <a:gd name="connsiteX60" fmla="*/ 10036514 w 10413724"/>
              <a:gd name="connsiteY60" fmla="*/ 551925 h 5952543"/>
              <a:gd name="connsiteX61" fmla="*/ 9947024 w 10413724"/>
              <a:gd name="connsiteY61" fmla="*/ 593548 h 5952543"/>
              <a:gd name="connsiteX62" fmla="*/ 9937243 w 10413724"/>
              <a:gd name="connsiteY62" fmla="*/ 638189 h 5952543"/>
              <a:gd name="connsiteX63" fmla="*/ 9962736 w 10413724"/>
              <a:gd name="connsiteY63" fmla="*/ 691467 h 5952543"/>
              <a:gd name="connsiteX64" fmla="*/ 9973766 w 10413724"/>
              <a:gd name="connsiteY64" fmla="*/ 709365 h 5952543"/>
              <a:gd name="connsiteX65" fmla="*/ 9979906 w 10413724"/>
              <a:gd name="connsiteY65" fmla="*/ 731633 h 5952543"/>
              <a:gd name="connsiteX66" fmla="*/ 9968668 w 10413724"/>
              <a:gd name="connsiteY66" fmla="*/ 756191 h 5952543"/>
              <a:gd name="connsiteX67" fmla="*/ 9673143 w 10413724"/>
              <a:gd name="connsiteY67" fmla="*/ 742767 h 5952543"/>
              <a:gd name="connsiteX68" fmla="*/ 9685942 w 10413724"/>
              <a:gd name="connsiteY68" fmla="*/ 442767 h 5952543"/>
              <a:gd name="connsiteX69" fmla="*/ 9656285 w 10413724"/>
              <a:gd name="connsiteY69" fmla="*/ 429136 h 5952543"/>
              <a:gd name="connsiteX70" fmla="*/ 9632560 w 10413724"/>
              <a:gd name="connsiteY70" fmla="*/ 435692 h 5952543"/>
              <a:gd name="connsiteX71" fmla="*/ 9628502 w 10413724"/>
              <a:gd name="connsiteY71" fmla="*/ 438085 h 5952543"/>
              <a:gd name="connsiteX72" fmla="*/ 9613725 w 10413724"/>
              <a:gd name="connsiteY72" fmla="*/ 447138 h 5952543"/>
              <a:gd name="connsiteX73" fmla="*/ 9562529 w 10413724"/>
              <a:gd name="connsiteY73" fmla="*/ 471800 h 5952543"/>
              <a:gd name="connsiteX74" fmla="*/ 9521946 w 10413724"/>
              <a:gd name="connsiteY74" fmla="*/ 462851 h 5952543"/>
              <a:gd name="connsiteX75" fmla="*/ 9482404 w 10413724"/>
              <a:gd name="connsiteY75" fmla="*/ 377627 h 5952543"/>
              <a:gd name="connsiteX76" fmla="*/ 9482404 w 10413724"/>
              <a:gd name="connsiteY76" fmla="*/ 369302 h 5952543"/>
              <a:gd name="connsiteX77" fmla="*/ 9521946 w 10413724"/>
              <a:gd name="connsiteY77" fmla="*/ 283975 h 5952543"/>
              <a:gd name="connsiteX78" fmla="*/ 9562633 w 10413724"/>
              <a:gd name="connsiteY78" fmla="*/ 273569 h 5952543"/>
              <a:gd name="connsiteX79" fmla="*/ 9613414 w 10413724"/>
              <a:gd name="connsiteY79" fmla="*/ 298023 h 5952543"/>
              <a:gd name="connsiteX80" fmla="*/ 9632976 w 10413724"/>
              <a:gd name="connsiteY80" fmla="*/ 309885 h 5952543"/>
              <a:gd name="connsiteX81" fmla="*/ 9656493 w 10413724"/>
              <a:gd name="connsiteY81" fmla="*/ 316233 h 5952543"/>
              <a:gd name="connsiteX82" fmla="*/ 9686046 w 10413724"/>
              <a:gd name="connsiteY82" fmla="*/ 302497 h 5952543"/>
              <a:gd name="connsiteX83" fmla="*/ 9672830 w 10413724"/>
              <a:gd name="connsiteY83" fmla="*/ 0 h 5952543"/>
              <a:gd name="connsiteX84" fmla="*/ 9667732 w 10413724"/>
              <a:gd name="connsiteY84" fmla="*/ 1353 h 5952543"/>
              <a:gd name="connsiteX85" fmla="*/ 9681676 w 10413724"/>
              <a:gd name="connsiteY85" fmla="*/ 300208 h 5952543"/>
              <a:gd name="connsiteX86" fmla="*/ 9657326 w 10413724"/>
              <a:gd name="connsiteY86" fmla="*/ 311550 h 5952543"/>
              <a:gd name="connsiteX87" fmla="*/ 9635266 w 10413724"/>
              <a:gd name="connsiteY87" fmla="*/ 305515 h 5952543"/>
              <a:gd name="connsiteX88" fmla="*/ 9616743 w 10413724"/>
              <a:gd name="connsiteY88" fmla="*/ 294172 h 5952543"/>
              <a:gd name="connsiteX89" fmla="*/ 9563882 w 10413724"/>
              <a:gd name="connsiteY89" fmla="*/ 268886 h 5952543"/>
              <a:gd name="connsiteX90" fmla="*/ 9519033 w 10413724"/>
              <a:gd name="connsiteY90" fmla="*/ 279812 h 5952543"/>
              <a:gd name="connsiteX91" fmla="*/ 9477409 w 10413724"/>
              <a:gd name="connsiteY91" fmla="*/ 369302 h 5952543"/>
              <a:gd name="connsiteX92" fmla="*/ 9477409 w 10413724"/>
              <a:gd name="connsiteY92" fmla="*/ 377627 h 5952543"/>
              <a:gd name="connsiteX93" fmla="*/ 9519033 w 10413724"/>
              <a:gd name="connsiteY93" fmla="*/ 467221 h 5952543"/>
              <a:gd name="connsiteX94" fmla="*/ 9563465 w 10413724"/>
              <a:gd name="connsiteY94" fmla="*/ 476899 h 5952543"/>
              <a:gd name="connsiteX95" fmla="*/ 9616535 w 10413724"/>
              <a:gd name="connsiteY95" fmla="*/ 451508 h 5952543"/>
              <a:gd name="connsiteX96" fmla="*/ 9631207 w 10413724"/>
              <a:gd name="connsiteY96" fmla="*/ 442559 h 5952543"/>
              <a:gd name="connsiteX97" fmla="*/ 9634745 w 10413724"/>
              <a:gd name="connsiteY97" fmla="*/ 440374 h 5952543"/>
              <a:gd name="connsiteX98" fmla="*/ 9656910 w 10413724"/>
              <a:gd name="connsiteY98" fmla="*/ 434235 h 5952543"/>
              <a:gd name="connsiteX99" fmla="*/ 9681572 w 10413724"/>
              <a:gd name="connsiteY99" fmla="*/ 445473 h 5952543"/>
              <a:gd name="connsiteX100" fmla="*/ 9667940 w 10413724"/>
              <a:gd name="connsiteY100" fmla="*/ 742039 h 5952543"/>
              <a:gd name="connsiteX101" fmla="*/ 9368148 w 10413724"/>
              <a:gd name="connsiteY101" fmla="*/ 728823 h 5952543"/>
              <a:gd name="connsiteX102" fmla="*/ 9354517 w 10413724"/>
              <a:gd name="connsiteY102" fmla="*/ 758480 h 5952543"/>
              <a:gd name="connsiteX103" fmla="*/ 9361073 w 10413724"/>
              <a:gd name="connsiteY103" fmla="*/ 782205 h 5952543"/>
              <a:gd name="connsiteX104" fmla="*/ 9363466 w 10413724"/>
              <a:gd name="connsiteY104" fmla="*/ 786263 h 5952543"/>
              <a:gd name="connsiteX105" fmla="*/ 9372519 w 10413724"/>
              <a:gd name="connsiteY105" fmla="*/ 801040 h 5952543"/>
              <a:gd name="connsiteX106" fmla="*/ 9397180 w 10413724"/>
              <a:gd name="connsiteY106" fmla="*/ 852653 h 5952543"/>
              <a:gd name="connsiteX107" fmla="*/ 9388232 w 10413724"/>
              <a:gd name="connsiteY107" fmla="*/ 893235 h 5952543"/>
              <a:gd name="connsiteX108" fmla="*/ 9302904 w 10413724"/>
              <a:gd name="connsiteY108" fmla="*/ 932777 h 5952543"/>
              <a:gd name="connsiteX109" fmla="*/ 9294683 w 10413724"/>
              <a:gd name="connsiteY109" fmla="*/ 932777 h 5952543"/>
              <a:gd name="connsiteX110" fmla="*/ 9209356 w 10413724"/>
              <a:gd name="connsiteY110" fmla="*/ 893235 h 5952543"/>
              <a:gd name="connsiteX111" fmla="*/ 9198950 w 10413724"/>
              <a:gd name="connsiteY111" fmla="*/ 852549 h 5952543"/>
              <a:gd name="connsiteX112" fmla="*/ 9223820 w 10413724"/>
              <a:gd name="connsiteY112" fmla="*/ 801664 h 5952543"/>
              <a:gd name="connsiteX113" fmla="*/ 9235682 w 10413724"/>
              <a:gd name="connsiteY113" fmla="*/ 782101 h 5952543"/>
              <a:gd name="connsiteX114" fmla="*/ 9242030 w 10413724"/>
              <a:gd name="connsiteY114" fmla="*/ 758584 h 5952543"/>
              <a:gd name="connsiteX115" fmla="*/ 9228190 w 10413724"/>
              <a:gd name="connsiteY115" fmla="*/ 728823 h 5952543"/>
              <a:gd name="connsiteX116" fmla="*/ 8928399 w 10413724"/>
              <a:gd name="connsiteY116" fmla="*/ 741623 h 5952543"/>
              <a:gd name="connsiteX117" fmla="*/ 8914871 w 10413724"/>
              <a:gd name="connsiteY117" fmla="*/ 446305 h 5952543"/>
              <a:gd name="connsiteX118" fmla="*/ 8939325 w 10413724"/>
              <a:gd name="connsiteY118" fmla="*/ 435275 h 5952543"/>
              <a:gd name="connsiteX119" fmla="*/ 8961593 w 10413724"/>
              <a:gd name="connsiteY119" fmla="*/ 441311 h 5952543"/>
              <a:gd name="connsiteX120" fmla="*/ 8980011 w 10413724"/>
              <a:gd name="connsiteY120" fmla="*/ 452549 h 5952543"/>
              <a:gd name="connsiteX121" fmla="*/ 9032977 w 10413724"/>
              <a:gd name="connsiteY121" fmla="*/ 477939 h 5952543"/>
              <a:gd name="connsiteX122" fmla="*/ 9077722 w 10413724"/>
              <a:gd name="connsiteY122" fmla="*/ 468158 h 5952543"/>
              <a:gd name="connsiteX123" fmla="*/ 9119345 w 10413724"/>
              <a:gd name="connsiteY123" fmla="*/ 378668 h 5952543"/>
              <a:gd name="connsiteX124" fmla="*/ 9119345 w 10413724"/>
              <a:gd name="connsiteY124" fmla="*/ 370239 h 5952543"/>
              <a:gd name="connsiteX125" fmla="*/ 9077722 w 10413724"/>
              <a:gd name="connsiteY125" fmla="*/ 280749 h 5952543"/>
              <a:gd name="connsiteX126" fmla="*/ 9032977 w 10413724"/>
              <a:gd name="connsiteY126" fmla="*/ 270343 h 5952543"/>
              <a:gd name="connsiteX127" fmla="*/ 8980219 w 10413724"/>
              <a:gd name="connsiteY127" fmla="*/ 295733 h 5952543"/>
              <a:gd name="connsiteX128" fmla="*/ 8965443 w 10413724"/>
              <a:gd name="connsiteY128" fmla="*/ 304786 h 5952543"/>
              <a:gd name="connsiteX129" fmla="*/ 8961697 w 10413724"/>
              <a:gd name="connsiteY129" fmla="*/ 306972 h 5952543"/>
              <a:gd name="connsiteX130" fmla="*/ 8939325 w 10413724"/>
              <a:gd name="connsiteY130" fmla="*/ 312591 h 5952543"/>
              <a:gd name="connsiteX131" fmla="*/ 8914767 w 10413724"/>
              <a:gd name="connsiteY131" fmla="*/ 301352 h 5952543"/>
              <a:gd name="connsiteX132" fmla="*/ 8928919 w 10413724"/>
              <a:gd name="connsiteY132" fmla="*/ 2393 h 5952543"/>
              <a:gd name="connsiteX133" fmla="*/ 8923716 w 10413724"/>
              <a:gd name="connsiteY133" fmla="*/ 1457 h 5952543"/>
              <a:gd name="connsiteX134" fmla="*/ 8910604 w 10413724"/>
              <a:gd name="connsiteY134" fmla="*/ 304058 h 5952543"/>
              <a:gd name="connsiteX135" fmla="*/ 8939325 w 10413724"/>
              <a:gd name="connsiteY135" fmla="*/ 317794 h 5952543"/>
              <a:gd name="connsiteX136" fmla="*/ 8963570 w 10413724"/>
              <a:gd name="connsiteY136" fmla="*/ 311134 h 5952543"/>
              <a:gd name="connsiteX137" fmla="*/ 8967524 w 10413724"/>
              <a:gd name="connsiteY137" fmla="*/ 308845 h 5952543"/>
              <a:gd name="connsiteX138" fmla="*/ 8982301 w 10413724"/>
              <a:gd name="connsiteY138" fmla="*/ 299688 h 5952543"/>
              <a:gd name="connsiteX139" fmla="*/ 9033393 w 10413724"/>
              <a:gd name="connsiteY139" fmla="*/ 275026 h 5952543"/>
              <a:gd name="connsiteX140" fmla="*/ 9074184 w 10413724"/>
              <a:gd name="connsiteY140" fmla="*/ 285432 h 5952543"/>
              <a:gd name="connsiteX141" fmla="*/ 9113622 w 10413724"/>
              <a:gd name="connsiteY141" fmla="*/ 370759 h 5952543"/>
              <a:gd name="connsiteX142" fmla="*/ 9113622 w 10413724"/>
              <a:gd name="connsiteY142" fmla="*/ 378980 h 5952543"/>
              <a:gd name="connsiteX143" fmla="*/ 9074184 w 10413724"/>
              <a:gd name="connsiteY143" fmla="*/ 464308 h 5952543"/>
              <a:gd name="connsiteX144" fmla="*/ 9033393 w 10413724"/>
              <a:gd name="connsiteY144" fmla="*/ 473257 h 5952543"/>
              <a:gd name="connsiteX145" fmla="*/ 8982612 w 10413724"/>
              <a:gd name="connsiteY145" fmla="*/ 448803 h 5952543"/>
              <a:gd name="connsiteX146" fmla="*/ 8963154 w 10413724"/>
              <a:gd name="connsiteY146" fmla="*/ 436940 h 5952543"/>
              <a:gd name="connsiteX147" fmla="*/ 8939533 w 10413724"/>
              <a:gd name="connsiteY147" fmla="*/ 430593 h 5952543"/>
              <a:gd name="connsiteX148" fmla="*/ 8910084 w 10413724"/>
              <a:gd name="connsiteY148" fmla="*/ 444328 h 5952543"/>
              <a:gd name="connsiteX149" fmla="*/ 8922779 w 10413724"/>
              <a:gd name="connsiteY149" fmla="*/ 743183 h 5952543"/>
              <a:gd name="connsiteX150" fmla="*/ 8626526 w 10413724"/>
              <a:gd name="connsiteY150" fmla="*/ 756711 h 5952543"/>
              <a:gd name="connsiteX151" fmla="*/ 8615183 w 10413724"/>
              <a:gd name="connsiteY151" fmla="*/ 731841 h 5952543"/>
              <a:gd name="connsiteX152" fmla="*/ 8621114 w 10413724"/>
              <a:gd name="connsiteY152" fmla="*/ 710197 h 5952543"/>
              <a:gd name="connsiteX153" fmla="*/ 8623404 w 10413724"/>
              <a:gd name="connsiteY153" fmla="*/ 706347 h 5952543"/>
              <a:gd name="connsiteX154" fmla="*/ 8632561 w 10413724"/>
              <a:gd name="connsiteY154" fmla="*/ 691467 h 5952543"/>
              <a:gd name="connsiteX155" fmla="*/ 8658367 w 10413724"/>
              <a:gd name="connsiteY155" fmla="*/ 638085 h 5952543"/>
              <a:gd name="connsiteX156" fmla="*/ 8647962 w 10413724"/>
              <a:gd name="connsiteY156" fmla="*/ 593548 h 5952543"/>
              <a:gd name="connsiteX157" fmla="*/ 8558368 w 10413724"/>
              <a:gd name="connsiteY157" fmla="*/ 551925 h 5952543"/>
              <a:gd name="connsiteX158" fmla="*/ 8550043 w 10413724"/>
              <a:gd name="connsiteY158" fmla="*/ 551925 h 5952543"/>
              <a:gd name="connsiteX159" fmla="*/ 8460553 w 10413724"/>
              <a:gd name="connsiteY159" fmla="*/ 593548 h 5952543"/>
              <a:gd name="connsiteX160" fmla="*/ 8450771 w 10413724"/>
              <a:gd name="connsiteY160" fmla="*/ 638189 h 5952543"/>
              <a:gd name="connsiteX161" fmla="*/ 8476266 w 10413724"/>
              <a:gd name="connsiteY161" fmla="*/ 691467 h 5952543"/>
              <a:gd name="connsiteX162" fmla="*/ 8487296 w 10413724"/>
              <a:gd name="connsiteY162" fmla="*/ 709365 h 5952543"/>
              <a:gd name="connsiteX163" fmla="*/ 8493331 w 10413724"/>
              <a:gd name="connsiteY163" fmla="*/ 731633 h 5952543"/>
              <a:gd name="connsiteX164" fmla="*/ 8481469 w 10413724"/>
              <a:gd name="connsiteY164" fmla="*/ 756191 h 5952543"/>
              <a:gd name="connsiteX165" fmla="*/ 8185943 w 10413724"/>
              <a:gd name="connsiteY165" fmla="*/ 742767 h 5952543"/>
              <a:gd name="connsiteX166" fmla="*/ 8198743 w 10413724"/>
              <a:gd name="connsiteY166" fmla="*/ 442767 h 5952543"/>
              <a:gd name="connsiteX167" fmla="*/ 8169294 w 10413724"/>
              <a:gd name="connsiteY167" fmla="*/ 429136 h 5952543"/>
              <a:gd name="connsiteX168" fmla="*/ 8145465 w 10413724"/>
              <a:gd name="connsiteY168" fmla="*/ 435692 h 5952543"/>
              <a:gd name="connsiteX169" fmla="*/ 8141511 w 10413724"/>
              <a:gd name="connsiteY169" fmla="*/ 438085 h 5952543"/>
              <a:gd name="connsiteX170" fmla="*/ 8126734 w 10413724"/>
              <a:gd name="connsiteY170" fmla="*/ 447138 h 5952543"/>
              <a:gd name="connsiteX171" fmla="*/ 8075642 w 10413724"/>
              <a:gd name="connsiteY171" fmla="*/ 471800 h 5952543"/>
              <a:gd name="connsiteX172" fmla="*/ 8035059 w 10413724"/>
              <a:gd name="connsiteY172" fmla="*/ 462851 h 5952543"/>
              <a:gd name="connsiteX173" fmla="*/ 7995517 w 10413724"/>
              <a:gd name="connsiteY173" fmla="*/ 377627 h 5952543"/>
              <a:gd name="connsiteX174" fmla="*/ 7995517 w 10413724"/>
              <a:gd name="connsiteY174" fmla="*/ 369302 h 5952543"/>
              <a:gd name="connsiteX175" fmla="*/ 8035059 w 10413724"/>
              <a:gd name="connsiteY175" fmla="*/ 283975 h 5952543"/>
              <a:gd name="connsiteX176" fmla="*/ 8075746 w 10413724"/>
              <a:gd name="connsiteY176" fmla="*/ 273569 h 5952543"/>
              <a:gd name="connsiteX177" fmla="*/ 8126527 w 10413724"/>
              <a:gd name="connsiteY177" fmla="*/ 298023 h 5952543"/>
              <a:gd name="connsiteX178" fmla="*/ 8146090 w 10413724"/>
              <a:gd name="connsiteY178" fmla="*/ 309885 h 5952543"/>
              <a:gd name="connsiteX179" fmla="*/ 8169607 w 10413724"/>
              <a:gd name="connsiteY179" fmla="*/ 316233 h 5952543"/>
              <a:gd name="connsiteX180" fmla="*/ 8199159 w 10413724"/>
              <a:gd name="connsiteY180" fmla="*/ 302497 h 5952543"/>
              <a:gd name="connsiteX181" fmla="*/ 8185943 w 10413724"/>
              <a:gd name="connsiteY181" fmla="*/ 0 h 5952543"/>
              <a:gd name="connsiteX182" fmla="*/ 8180845 w 10413724"/>
              <a:gd name="connsiteY182" fmla="*/ 937 h 5952543"/>
              <a:gd name="connsiteX183" fmla="*/ 8194789 w 10413724"/>
              <a:gd name="connsiteY183" fmla="*/ 299792 h 5952543"/>
              <a:gd name="connsiteX184" fmla="*/ 8170231 w 10413724"/>
              <a:gd name="connsiteY184" fmla="*/ 311134 h 5952543"/>
              <a:gd name="connsiteX185" fmla="*/ 8148067 w 10413724"/>
              <a:gd name="connsiteY185" fmla="*/ 305099 h 5952543"/>
              <a:gd name="connsiteX186" fmla="*/ 8129648 w 10413724"/>
              <a:gd name="connsiteY186" fmla="*/ 293756 h 5952543"/>
              <a:gd name="connsiteX187" fmla="*/ 8076787 w 10413724"/>
              <a:gd name="connsiteY187" fmla="*/ 268470 h 5952543"/>
              <a:gd name="connsiteX188" fmla="*/ 8031937 w 10413724"/>
              <a:gd name="connsiteY188" fmla="*/ 279396 h 5952543"/>
              <a:gd name="connsiteX189" fmla="*/ 7990314 w 10413724"/>
              <a:gd name="connsiteY189" fmla="*/ 368886 h 5952543"/>
              <a:gd name="connsiteX190" fmla="*/ 7990314 w 10413724"/>
              <a:gd name="connsiteY190" fmla="*/ 377211 h 5952543"/>
              <a:gd name="connsiteX191" fmla="*/ 8031937 w 10413724"/>
              <a:gd name="connsiteY191" fmla="*/ 466805 h 5952543"/>
              <a:gd name="connsiteX192" fmla="*/ 8076370 w 10413724"/>
              <a:gd name="connsiteY192" fmla="*/ 476482 h 5952543"/>
              <a:gd name="connsiteX193" fmla="*/ 8129440 w 10413724"/>
              <a:gd name="connsiteY193" fmla="*/ 451092 h 5952543"/>
              <a:gd name="connsiteX194" fmla="*/ 8144008 w 10413724"/>
              <a:gd name="connsiteY194" fmla="*/ 442143 h 5952543"/>
              <a:gd name="connsiteX195" fmla="*/ 8147650 w 10413724"/>
              <a:gd name="connsiteY195" fmla="*/ 439958 h 5952543"/>
              <a:gd name="connsiteX196" fmla="*/ 8169815 w 10413724"/>
              <a:gd name="connsiteY196" fmla="*/ 433819 h 5952543"/>
              <a:gd name="connsiteX197" fmla="*/ 8194476 w 10413724"/>
              <a:gd name="connsiteY197" fmla="*/ 445057 h 5952543"/>
              <a:gd name="connsiteX198" fmla="*/ 8180845 w 10413724"/>
              <a:gd name="connsiteY198" fmla="*/ 741623 h 5952543"/>
              <a:gd name="connsiteX199" fmla="*/ 7881053 w 10413724"/>
              <a:gd name="connsiteY199" fmla="*/ 728823 h 5952543"/>
              <a:gd name="connsiteX200" fmla="*/ 7867526 w 10413724"/>
              <a:gd name="connsiteY200" fmla="*/ 758480 h 5952543"/>
              <a:gd name="connsiteX201" fmla="*/ 7874081 w 10413724"/>
              <a:gd name="connsiteY201" fmla="*/ 782205 h 5952543"/>
              <a:gd name="connsiteX202" fmla="*/ 7876475 w 10413724"/>
              <a:gd name="connsiteY202" fmla="*/ 786263 h 5952543"/>
              <a:gd name="connsiteX203" fmla="*/ 7885528 w 10413724"/>
              <a:gd name="connsiteY203" fmla="*/ 801040 h 5952543"/>
              <a:gd name="connsiteX204" fmla="*/ 7910189 w 10413724"/>
              <a:gd name="connsiteY204" fmla="*/ 852236 h 5952543"/>
              <a:gd name="connsiteX205" fmla="*/ 7901240 w 10413724"/>
              <a:gd name="connsiteY205" fmla="*/ 892819 h 5952543"/>
              <a:gd name="connsiteX206" fmla="*/ 7815913 w 10413724"/>
              <a:gd name="connsiteY206" fmla="*/ 932361 h 5952543"/>
              <a:gd name="connsiteX207" fmla="*/ 7807692 w 10413724"/>
              <a:gd name="connsiteY207" fmla="*/ 932361 h 5952543"/>
              <a:gd name="connsiteX208" fmla="*/ 7722364 w 10413724"/>
              <a:gd name="connsiteY208" fmla="*/ 892819 h 5952543"/>
              <a:gd name="connsiteX209" fmla="*/ 7711959 w 10413724"/>
              <a:gd name="connsiteY209" fmla="*/ 852132 h 5952543"/>
              <a:gd name="connsiteX210" fmla="*/ 7736829 w 10413724"/>
              <a:gd name="connsiteY210" fmla="*/ 801664 h 5952543"/>
              <a:gd name="connsiteX211" fmla="*/ 7748691 w 10413724"/>
              <a:gd name="connsiteY211" fmla="*/ 782101 h 5952543"/>
              <a:gd name="connsiteX212" fmla="*/ 7755039 w 10413724"/>
              <a:gd name="connsiteY212" fmla="*/ 758584 h 5952543"/>
              <a:gd name="connsiteX213" fmla="*/ 7741199 w 10413724"/>
              <a:gd name="connsiteY213" fmla="*/ 728823 h 5952543"/>
              <a:gd name="connsiteX214" fmla="*/ 7441407 w 10413724"/>
              <a:gd name="connsiteY214" fmla="*/ 741623 h 5952543"/>
              <a:gd name="connsiteX215" fmla="*/ 7427880 w 10413724"/>
              <a:gd name="connsiteY215" fmla="*/ 446305 h 5952543"/>
              <a:gd name="connsiteX216" fmla="*/ 7452333 w 10413724"/>
              <a:gd name="connsiteY216" fmla="*/ 434963 h 5952543"/>
              <a:gd name="connsiteX217" fmla="*/ 7474602 w 10413724"/>
              <a:gd name="connsiteY217" fmla="*/ 440999 h 5952543"/>
              <a:gd name="connsiteX218" fmla="*/ 7492916 w 10413724"/>
              <a:gd name="connsiteY218" fmla="*/ 452549 h 5952543"/>
              <a:gd name="connsiteX219" fmla="*/ 7545882 w 10413724"/>
              <a:gd name="connsiteY219" fmla="*/ 477939 h 5952543"/>
              <a:gd name="connsiteX220" fmla="*/ 7590627 w 10413724"/>
              <a:gd name="connsiteY220" fmla="*/ 468158 h 5952543"/>
              <a:gd name="connsiteX221" fmla="*/ 7632250 w 10413724"/>
              <a:gd name="connsiteY221" fmla="*/ 378668 h 5952543"/>
              <a:gd name="connsiteX222" fmla="*/ 7632250 w 10413724"/>
              <a:gd name="connsiteY222" fmla="*/ 370239 h 5952543"/>
              <a:gd name="connsiteX223" fmla="*/ 7590627 w 10413724"/>
              <a:gd name="connsiteY223" fmla="*/ 280749 h 5952543"/>
              <a:gd name="connsiteX224" fmla="*/ 7545882 w 10413724"/>
              <a:gd name="connsiteY224" fmla="*/ 270343 h 5952543"/>
              <a:gd name="connsiteX225" fmla="*/ 7492916 w 10413724"/>
              <a:gd name="connsiteY225" fmla="*/ 295317 h 5952543"/>
              <a:gd name="connsiteX226" fmla="*/ 7478348 w 10413724"/>
              <a:gd name="connsiteY226" fmla="*/ 304266 h 5952543"/>
              <a:gd name="connsiteX227" fmla="*/ 7474498 w 10413724"/>
              <a:gd name="connsiteY227" fmla="*/ 306555 h 5952543"/>
              <a:gd name="connsiteX228" fmla="*/ 7452542 w 10413724"/>
              <a:gd name="connsiteY228" fmla="*/ 312591 h 5952543"/>
              <a:gd name="connsiteX229" fmla="*/ 7427984 w 10413724"/>
              <a:gd name="connsiteY229" fmla="*/ 301352 h 5952543"/>
              <a:gd name="connsiteX230" fmla="*/ 7441824 w 10413724"/>
              <a:gd name="connsiteY230" fmla="*/ 2393 h 5952543"/>
              <a:gd name="connsiteX231" fmla="*/ 7436725 w 10413724"/>
              <a:gd name="connsiteY231" fmla="*/ 1457 h 5952543"/>
              <a:gd name="connsiteX232" fmla="*/ 7423614 w 10413724"/>
              <a:gd name="connsiteY232" fmla="*/ 304058 h 5952543"/>
              <a:gd name="connsiteX233" fmla="*/ 7452750 w 10413724"/>
              <a:gd name="connsiteY233" fmla="*/ 317794 h 5952543"/>
              <a:gd name="connsiteX234" fmla="*/ 7476995 w 10413724"/>
              <a:gd name="connsiteY234" fmla="*/ 311134 h 5952543"/>
              <a:gd name="connsiteX235" fmla="*/ 7480949 w 10413724"/>
              <a:gd name="connsiteY235" fmla="*/ 308741 h 5952543"/>
              <a:gd name="connsiteX236" fmla="*/ 7495726 w 10413724"/>
              <a:gd name="connsiteY236" fmla="*/ 299688 h 5952543"/>
              <a:gd name="connsiteX237" fmla="*/ 7546818 w 10413724"/>
              <a:gd name="connsiteY237" fmla="*/ 275026 h 5952543"/>
              <a:gd name="connsiteX238" fmla="*/ 7587609 w 10413724"/>
              <a:gd name="connsiteY238" fmla="*/ 285432 h 5952543"/>
              <a:gd name="connsiteX239" fmla="*/ 7627047 w 10413724"/>
              <a:gd name="connsiteY239" fmla="*/ 370759 h 5952543"/>
              <a:gd name="connsiteX240" fmla="*/ 7627047 w 10413724"/>
              <a:gd name="connsiteY240" fmla="*/ 378980 h 5952543"/>
              <a:gd name="connsiteX241" fmla="*/ 7587609 w 10413724"/>
              <a:gd name="connsiteY241" fmla="*/ 464308 h 5952543"/>
              <a:gd name="connsiteX242" fmla="*/ 7546818 w 10413724"/>
              <a:gd name="connsiteY242" fmla="*/ 473257 h 5952543"/>
              <a:gd name="connsiteX243" fmla="*/ 7496038 w 10413724"/>
              <a:gd name="connsiteY243" fmla="*/ 448803 h 5952543"/>
              <a:gd name="connsiteX244" fmla="*/ 7476579 w 10413724"/>
              <a:gd name="connsiteY244" fmla="*/ 436940 h 5952543"/>
              <a:gd name="connsiteX245" fmla="*/ 7452958 w 10413724"/>
              <a:gd name="connsiteY245" fmla="*/ 430593 h 5952543"/>
              <a:gd name="connsiteX246" fmla="*/ 7423510 w 10413724"/>
              <a:gd name="connsiteY246" fmla="*/ 444328 h 5952543"/>
              <a:gd name="connsiteX247" fmla="*/ 7436204 w 10413724"/>
              <a:gd name="connsiteY247" fmla="*/ 743079 h 5952543"/>
              <a:gd name="connsiteX248" fmla="*/ 7138910 w 10413724"/>
              <a:gd name="connsiteY248" fmla="*/ 756711 h 5952543"/>
              <a:gd name="connsiteX249" fmla="*/ 7127568 w 10413724"/>
              <a:gd name="connsiteY249" fmla="*/ 731841 h 5952543"/>
              <a:gd name="connsiteX250" fmla="*/ 7133500 w 10413724"/>
              <a:gd name="connsiteY250" fmla="*/ 710197 h 5952543"/>
              <a:gd name="connsiteX251" fmla="*/ 7135789 w 10413724"/>
              <a:gd name="connsiteY251" fmla="*/ 706243 h 5952543"/>
              <a:gd name="connsiteX252" fmla="*/ 7144946 w 10413724"/>
              <a:gd name="connsiteY252" fmla="*/ 691467 h 5952543"/>
              <a:gd name="connsiteX253" fmla="*/ 7170336 w 10413724"/>
              <a:gd name="connsiteY253" fmla="*/ 638085 h 5952543"/>
              <a:gd name="connsiteX254" fmla="*/ 7159930 w 10413724"/>
              <a:gd name="connsiteY254" fmla="*/ 593548 h 5952543"/>
              <a:gd name="connsiteX255" fmla="*/ 7070336 w 10413724"/>
              <a:gd name="connsiteY255" fmla="*/ 551925 h 5952543"/>
              <a:gd name="connsiteX256" fmla="*/ 7062012 w 10413724"/>
              <a:gd name="connsiteY256" fmla="*/ 551925 h 5952543"/>
              <a:gd name="connsiteX257" fmla="*/ 6972521 w 10413724"/>
              <a:gd name="connsiteY257" fmla="*/ 593548 h 5952543"/>
              <a:gd name="connsiteX258" fmla="*/ 6962740 w 10413724"/>
              <a:gd name="connsiteY258" fmla="*/ 638189 h 5952543"/>
              <a:gd name="connsiteX259" fmla="*/ 6988234 w 10413724"/>
              <a:gd name="connsiteY259" fmla="*/ 691467 h 5952543"/>
              <a:gd name="connsiteX260" fmla="*/ 6999264 w 10413724"/>
              <a:gd name="connsiteY260" fmla="*/ 709365 h 5952543"/>
              <a:gd name="connsiteX261" fmla="*/ 7005300 w 10413724"/>
              <a:gd name="connsiteY261" fmla="*/ 731633 h 5952543"/>
              <a:gd name="connsiteX262" fmla="*/ 6993437 w 10413724"/>
              <a:gd name="connsiteY262" fmla="*/ 756191 h 5952543"/>
              <a:gd name="connsiteX263" fmla="*/ 6697912 w 10413724"/>
              <a:gd name="connsiteY263" fmla="*/ 742767 h 5952543"/>
              <a:gd name="connsiteX264" fmla="*/ 6710711 w 10413724"/>
              <a:gd name="connsiteY264" fmla="*/ 442767 h 5952543"/>
              <a:gd name="connsiteX265" fmla="*/ 6681263 w 10413724"/>
              <a:gd name="connsiteY265" fmla="*/ 429136 h 5952543"/>
              <a:gd name="connsiteX266" fmla="*/ 6657434 w 10413724"/>
              <a:gd name="connsiteY266" fmla="*/ 435692 h 5952543"/>
              <a:gd name="connsiteX267" fmla="*/ 6653479 w 10413724"/>
              <a:gd name="connsiteY267" fmla="*/ 438085 h 5952543"/>
              <a:gd name="connsiteX268" fmla="*/ 6638703 w 10413724"/>
              <a:gd name="connsiteY268" fmla="*/ 447138 h 5952543"/>
              <a:gd name="connsiteX269" fmla="*/ 6587610 w 10413724"/>
              <a:gd name="connsiteY269" fmla="*/ 471800 h 5952543"/>
              <a:gd name="connsiteX270" fmla="*/ 6547027 w 10413724"/>
              <a:gd name="connsiteY270" fmla="*/ 462851 h 5952543"/>
              <a:gd name="connsiteX271" fmla="*/ 6507485 w 10413724"/>
              <a:gd name="connsiteY271" fmla="*/ 377627 h 5952543"/>
              <a:gd name="connsiteX272" fmla="*/ 6507485 w 10413724"/>
              <a:gd name="connsiteY272" fmla="*/ 369302 h 5952543"/>
              <a:gd name="connsiteX273" fmla="*/ 6547027 w 10413724"/>
              <a:gd name="connsiteY273" fmla="*/ 283975 h 5952543"/>
              <a:gd name="connsiteX274" fmla="*/ 6587714 w 10413724"/>
              <a:gd name="connsiteY274" fmla="*/ 273569 h 5952543"/>
              <a:gd name="connsiteX275" fmla="*/ 6638495 w 10413724"/>
              <a:gd name="connsiteY275" fmla="*/ 298023 h 5952543"/>
              <a:gd name="connsiteX276" fmla="*/ 6658058 w 10413724"/>
              <a:gd name="connsiteY276" fmla="*/ 309885 h 5952543"/>
              <a:gd name="connsiteX277" fmla="*/ 6681575 w 10413724"/>
              <a:gd name="connsiteY277" fmla="*/ 316233 h 5952543"/>
              <a:gd name="connsiteX278" fmla="*/ 6711127 w 10413724"/>
              <a:gd name="connsiteY278" fmla="*/ 302497 h 5952543"/>
              <a:gd name="connsiteX279" fmla="*/ 6697912 w 10413724"/>
              <a:gd name="connsiteY279" fmla="*/ 0 h 5952543"/>
              <a:gd name="connsiteX280" fmla="*/ 6692813 w 10413724"/>
              <a:gd name="connsiteY280" fmla="*/ 937 h 5952543"/>
              <a:gd name="connsiteX281" fmla="*/ 6706757 w 10413724"/>
              <a:gd name="connsiteY281" fmla="*/ 299792 h 5952543"/>
              <a:gd name="connsiteX282" fmla="*/ 6682199 w 10413724"/>
              <a:gd name="connsiteY282" fmla="*/ 311134 h 5952543"/>
              <a:gd name="connsiteX283" fmla="*/ 6660035 w 10413724"/>
              <a:gd name="connsiteY283" fmla="*/ 305099 h 5952543"/>
              <a:gd name="connsiteX284" fmla="*/ 6641617 w 10413724"/>
              <a:gd name="connsiteY284" fmla="*/ 293756 h 5952543"/>
              <a:gd name="connsiteX285" fmla="*/ 6588755 w 10413724"/>
              <a:gd name="connsiteY285" fmla="*/ 268470 h 5952543"/>
              <a:gd name="connsiteX286" fmla="*/ 6543906 w 10413724"/>
              <a:gd name="connsiteY286" fmla="*/ 279396 h 5952543"/>
              <a:gd name="connsiteX287" fmla="*/ 6502282 w 10413724"/>
              <a:gd name="connsiteY287" fmla="*/ 368886 h 5952543"/>
              <a:gd name="connsiteX288" fmla="*/ 6502282 w 10413724"/>
              <a:gd name="connsiteY288" fmla="*/ 377211 h 5952543"/>
              <a:gd name="connsiteX289" fmla="*/ 6543906 w 10413724"/>
              <a:gd name="connsiteY289" fmla="*/ 466805 h 5952543"/>
              <a:gd name="connsiteX290" fmla="*/ 6588339 w 10413724"/>
              <a:gd name="connsiteY290" fmla="*/ 476482 h 5952543"/>
              <a:gd name="connsiteX291" fmla="*/ 6641408 w 10413724"/>
              <a:gd name="connsiteY291" fmla="*/ 451092 h 5952543"/>
              <a:gd name="connsiteX292" fmla="*/ 6655977 w 10413724"/>
              <a:gd name="connsiteY292" fmla="*/ 442143 h 5952543"/>
              <a:gd name="connsiteX293" fmla="*/ 6659618 w 10413724"/>
              <a:gd name="connsiteY293" fmla="*/ 439958 h 5952543"/>
              <a:gd name="connsiteX294" fmla="*/ 6681783 w 10413724"/>
              <a:gd name="connsiteY294" fmla="*/ 433819 h 5952543"/>
              <a:gd name="connsiteX295" fmla="*/ 6706445 w 10413724"/>
              <a:gd name="connsiteY295" fmla="*/ 445057 h 5952543"/>
              <a:gd name="connsiteX296" fmla="*/ 6692813 w 10413724"/>
              <a:gd name="connsiteY296" fmla="*/ 741623 h 5952543"/>
              <a:gd name="connsiteX297" fmla="*/ 6393021 w 10413724"/>
              <a:gd name="connsiteY297" fmla="*/ 728823 h 5952543"/>
              <a:gd name="connsiteX298" fmla="*/ 6379494 w 10413724"/>
              <a:gd name="connsiteY298" fmla="*/ 758480 h 5952543"/>
              <a:gd name="connsiteX299" fmla="*/ 6386050 w 10413724"/>
              <a:gd name="connsiteY299" fmla="*/ 782205 h 5952543"/>
              <a:gd name="connsiteX300" fmla="*/ 6388547 w 10413724"/>
              <a:gd name="connsiteY300" fmla="*/ 786368 h 5952543"/>
              <a:gd name="connsiteX301" fmla="*/ 6397496 w 10413724"/>
              <a:gd name="connsiteY301" fmla="*/ 801040 h 5952543"/>
              <a:gd name="connsiteX302" fmla="*/ 6422158 w 10413724"/>
              <a:gd name="connsiteY302" fmla="*/ 852236 h 5952543"/>
              <a:gd name="connsiteX303" fmla="*/ 6413209 w 10413724"/>
              <a:gd name="connsiteY303" fmla="*/ 892819 h 5952543"/>
              <a:gd name="connsiteX304" fmla="*/ 6327881 w 10413724"/>
              <a:gd name="connsiteY304" fmla="*/ 932361 h 5952543"/>
              <a:gd name="connsiteX305" fmla="*/ 6319661 w 10413724"/>
              <a:gd name="connsiteY305" fmla="*/ 932361 h 5952543"/>
              <a:gd name="connsiteX306" fmla="*/ 6234333 w 10413724"/>
              <a:gd name="connsiteY306" fmla="*/ 892819 h 5952543"/>
              <a:gd name="connsiteX307" fmla="*/ 6223927 w 10413724"/>
              <a:gd name="connsiteY307" fmla="*/ 852132 h 5952543"/>
              <a:gd name="connsiteX308" fmla="*/ 6248797 w 10413724"/>
              <a:gd name="connsiteY308" fmla="*/ 801664 h 5952543"/>
              <a:gd name="connsiteX309" fmla="*/ 6260660 w 10413724"/>
              <a:gd name="connsiteY309" fmla="*/ 782101 h 5952543"/>
              <a:gd name="connsiteX310" fmla="*/ 6267007 w 10413724"/>
              <a:gd name="connsiteY310" fmla="*/ 758584 h 5952543"/>
              <a:gd name="connsiteX311" fmla="*/ 6253167 w 10413724"/>
              <a:gd name="connsiteY311" fmla="*/ 728823 h 5952543"/>
              <a:gd name="connsiteX312" fmla="*/ 5953376 w 10413724"/>
              <a:gd name="connsiteY312" fmla="*/ 741623 h 5952543"/>
              <a:gd name="connsiteX313" fmla="*/ 5939848 w 10413724"/>
              <a:gd name="connsiteY313" fmla="*/ 446305 h 5952543"/>
              <a:gd name="connsiteX314" fmla="*/ 5964302 w 10413724"/>
              <a:gd name="connsiteY314" fmla="*/ 434963 h 5952543"/>
              <a:gd name="connsiteX315" fmla="*/ 5986570 w 10413724"/>
              <a:gd name="connsiteY315" fmla="*/ 440999 h 5952543"/>
              <a:gd name="connsiteX316" fmla="*/ 6004885 w 10413724"/>
              <a:gd name="connsiteY316" fmla="*/ 452549 h 5952543"/>
              <a:gd name="connsiteX317" fmla="*/ 6057850 w 10413724"/>
              <a:gd name="connsiteY317" fmla="*/ 477939 h 5952543"/>
              <a:gd name="connsiteX318" fmla="*/ 6102595 w 10413724"/>
              <a:gd name="connsiteY318" fmla="*/ 468158 h 5952543"/>
              <a:gd name="connsiteX319" fmla="*/ 6144219 w 10413724"/>
              <a:gd name="connsiteY319" fmla="*/ 378668 h 5952543"/>
              <a:gd name="connsiteX320" fmla="*/ 6144219 w 10413724"/>
              <a:gd name="connsiteY320" fmla="*/ 370239 h 5952543"/>
              <a:gd name="connsiteX321" fmla="*/ 6102595 w 10413724"/>
              <a:gd name="connsiteY321" fmla="*/ 280749 h 5952543"/>
              <a:gd name="connsiteX322" fmla="*/ 6057850 w 10413724"/>
              <a:gd name="connsiteY322" fmla="*/ 270343 h 5952543"/>
              <a:gd name="connsiteX323" fmla="*/ 6004885 w 10413724"/>
              <a:gd name="connsiteY323" fmla="*/ 295317 h 5952543"/>
              <a:gd name="connsiteX324" fmla="*/ 5990316 w 10413724"/>
              <a:gd name="connsiteY324" fmla="*/ 304266 h 5952543"/>
              <a:gd name="connsiteX325" fmla="*/ 5986466 w 10413724"/>
              <a:gd name="connsiteY325" fmla="*/ 306555 h 5952543"/>
              <a:gd name="connsiteX326" fmla="*/ 5964510 w 10413724"/>
              <a:gd name="connsiteY326" fmla="*/ 312591 h 5952543"/>
              <a:gd name="connsiteX327" fmla="*/ 5939952 w 10413724"/>
              <a:gd name="connsiteY327" fmla="*/ 301352 h 5952543"/>
              <a:gd name="connsiteX328" fmla="*/ 5953792 w 10413724"/>
              <a:gd name="connsiteY328" fmla="*/ 2393 h 5952543"/>
              <a:gd name="connsiteX329" fmla="*/ 5948693 w 10413724"/>
              <a:gd name="connsiteY329" fmla="*/ 1457 h 5952543"/>
              <a:gd name="connsiteX330" fmla="*/ 5935582 w 10413724"/>
              <a:gd name="connsiteY330" fmla="*/ 304058 h 5952543"/>
              <a:gd name="connsiteX331" fmla="*/ 5964718 w 10413724"/>
              <a:gd name="connsiteY331" fmla="*/ 317794 h 5952543"/>
              <a:gd name="connsiteX332" fmla="*/ 5988963 w 10413724"/>
              <a:gd name="connsiteY332" fmla="*/ 311134 h 5952543"/>
              <a:gd name="connsiteX333" fmla="*/ 5992918 w 10413724"/>
              <a:gd name="connsiteY333" fmla="*/ 308741 h 5952543"/>
              <a:gd name="connsiteX334" fmla="*/ 6007694 w 10413724"/>
              <a:gd name="connsiteY334" fmla="*/ 299688 h 5952543"/>
              <a:gd name="connsiteX335" fmla="*/ 6058787 w 10413724"/>
              <a:gd name="connsiteY335" fmla="*/ 275026 h 5952543"/>
              <a:gd name="connsiteX336" fmla="*/ 6099577 w 10413724"/>
              <a:gd name="connsiteY336" fmla="*/ 285432 h 5952543"/>
              <a:gd name="connsiteX337" fmla="*/ 6139016 w 10413724"/>
              <a:gd name="connsiteY337" fmla="*/ 370759 h 5952543"/>
              <a:gd name="connsiteX338" fmla="*/ 6139016 w 10413724"/>
              <a:gd name="connsiteY338" fmla="*/ 378980 h 5952543"/>
              <a:gd name="connsiteX339" fmla="*/ 6099577 w 10413724"/>
              <a:gd name="connsiteY339" fmla="*/ 464308 h 5952543"/>
              <a:gd name="connsiteX340" fmla="*/ 6058787 w 10413724"/>
              <a:gd name="connsiteY340" fmla="*/ 473257 h 5952543"/>
              <a:gd name="connsiteX341" fmla="*/ 6008006 w 10413724"/>
              <a:gd name="connsiteY341" fmla="*/ 448803 h 5952543"/>
              <a:gd name="connsiteX342" fmla="*/ 5988547 w 10413724"/>
              <a:gd name="connsiteY342" fmla="*/ 436940 h 5952543"/>
              <a:gd name="connsiteX343" fmla="*/ 5964926 w 10413724"/>
              <a:gd name="connsiteY343" fmla="*/ 430593 h 5952543"/>
              <a:gd name="connsiteX344" fmla="*/ 5935478 w 10413724"/>
              <a:gd name="connsiteY344" fmla="*/ 444328 h 5952543"/>
              <a:gd name="connsiteX345" fmla="*/ 5948173 w 10413724"/>
              <a:gd name="connsiteY345" fmla="*/ 743079 h 5952543"/>
              <a:gd name="connsiteX346" fmla="*/ 5650879 w 10413724"/>
              <a:gd name="connsiteY346" fmla="*/ 756711 h 5952543"/>
              <a:gd name="connsiteX347" fmla="*/ 5639537 w 10413724"/>
              <a:gd name="connsiteY347" fmla="*/ 731841 h 5952543"/>
              <a:gd name="connsiteX348" fmla="*/ 5645468 w 10413724"/>
              <a:gd name="connsiteY348" fmla="*/ 710197 h 5952543"/>
              <a:gd name="connsiteX349" fmla="*/ 5647757 w 10413724"/>
              <a:gd name="connsiteY349" fmla="*/ 706243 h 5952543"/>
              <a:gd name="connsiteX350" fmla="*/ 5656914 w 10413724"/>
              <a:gd name="connsiteY350" fmla="*/ 691467 h 5952543"/>
              <a:gd name="connsiteX351" fmla="*/ 5682304 w 10413724"/>
              <a:gd name="connsiteY351" fmla="*/ 638085 h 5952543"/>
              <a:gd name="connsiteX352" fmla="*/ 5671898 w 10413724"/>
              <a:gd name="connsiteY352" fmla="*/ 593548 h 5952543"/>
              <a:gd name="connsiteX353" fmla="*/ 5582305 w 10413724"/>
              <a:gd name="connsiteY353" fmla="*/ 551925 h 5952543"/>
              <a:gd name="connsiteX354" fmla="*/ 5573980 w 10413724"/>
              <a:gd name="connsiteY354" fmla="*/ 551925 h 5952543"/>
              <a:gd name="connsiteX355" fmla="*/ 5484490 w 10413724"/>
              <a:gd name="connsiteY355" fmla="*/ 593548 h 5952543"/>
              <a:gd name="connsiteX356" fmla="*/ 5474708 w 10413724"/>
              <a:gd name="connsiteY356" fmla="*/ 638189 h 5952543"/>
              <a:gd name="connsiteX357" fmla="*/ 5500203 w 10413724"/>
              <a:gd name="connsiteY357" fmla="*/ 691467 h 5952543"/>
              <a:gd name="connsiteX358" fmla="*/ 5511233 w 10413724"/>
              <a:gd name="connsiteY358" fmla="*/ 709365 h 5952543"/>
              <a:gd name="connsiteX359" fmla="*/ 5517268 w 10413724"/>
              <a:gd name="connsiteY359" fmla="*/ 731633 h 5952543"/>
              <a:gd name="connsiteX360" fmla="*/ 5505405 w 10413724"/>
              <a:gd name="connsiteY360" fmla="*/ 756191 h 5952543"/>
              <a:gd name="connsiteX361" fmla="*/ 5209880 w 10413724"/>
              <a:gd name="connsiteY361" fmla="*/ 742767 h 5952543"/>
              <a:gd name="connsiteX362" fmla="*/ 5222679 w 10413724"/>
              <a:gd name="connsiteY362" fmla="*/ 442767 h 5952543"/>
              <a:gd name="connsiteX363" fmla="*/ 5193231 w 10413724"/>
              <a:gd name="connsiteY363" fmla="*/ 429136 h 5952543"/>
              <a:gd name="connsiteX364" fmla="*/ 5169402 w 10413724"/>
              <a:gd name="connsiteY364" fmla="*/ 435692 h 5952543"/>
              <a:gd name="connsiteX365" fmla="*/ 5165447 w 10413724"/>
              <a:gd name="connsiteY365" fmla="*/ 438085 h 5952543"/>
              <a:gd name="connsiteX366" fmla="*/ 5150671 w 10413724"/>
              <a:gd name="connsiteY366" fmla="*/ 447138 h 5952543"/>
              <a:gd name="connsiteX367" fmla="*/ 5099579 w 10413724"/>
              <a:gd name="connsiteY367" fmla="*/ 471800 h 5952543"/>
              <a:gd name="connsiteX368" fmla="*/ 5058996 w 10413724"/>
              <a:gd name="connsiteY368" fmla="*/ 462851 h 5952543"/>
              <a:gd name="connsiteX369" fmla="*/ 5019454 w 10413724"/>
              <a:gd name="connsiteY369" fmla="*/ 377627 h 5952543"/>
              <a:gd name="connsiteX370" fmla="*/ 5019454 w 10413724"/>
              <a:gd name="connsiteY370" fmla="*/ 369302 h 5952543"/>
              <a:gd name="connsiteX371" fmla="*/ 5058996 w 10413724"/>
              <a:gd name="connsiteY371" fmla="*/ 283975 h 5952543"/>
              <a:gd name="connsiteX372" fmla="*/ 5099683 w 10413724"/>
              <a:gd name="connsiteY372" fmla="*/ 273569 h 5952543"/>
              <a:gd name="connsiteX373" fmla="*/ 5150463 w 10413724"/>
              <a:gd name="connsiteY373" fmla="*/ 298023 h 5952543"/>
              <a:gd name="connsiteX374" fmla="*/ 5170026 w 10413724"/>
              <a:gd name="connsiteY374" fmla="*/ 309885 h 5952543"/>
              <a:gd name="connsiteX375" fmla="*/ 5193543 w 10413724"/>
              <a:gd name="connsiteY375" fmla="*/ 316233 h 5952543"/>
              <a:gd name="connsiteX376" fmla="*/ 5223096 w 10413724"/>
              <a:gd name="connsiteY376" fmla="*/ 302497 h 5952543"/>
              <a:gd name="connsiteX377" fmla="*/ 5209880 w 10413724"/>
              <a:gd name="connsiteY377" fmla="*/ 0 h 5952543"/>
              <a:gd name="connsiteX378" fmla="*/ 5204781 w 10413724"/>
              <a:gd name="connsiteY378" fmla="*/ 937 h 5952543"/>
              <a:gd name="connsiteX379" fmla="*/ 5218725 w 10413724"/>
              <a:gd name="connsiteY379" fmla="*/ 299792 h 5952543"/>
              <a:gd name="connsiteX380" fmla="*/ 5194167 w 10413724"/>
              <a:gd name="connsiteY380" fmla="*/ 311134 h 5952543"/>
              <a:gd name="connsiteX381" fmla="*/ 5172107 w 10413724"/>
              <a:gd name="connsiteY381" fmla="*/ 305099 h 5952543"/>
              <a:gd name="connsiteX382" fmla="*/ 5153585 w 10413724"/>
              <a:gd name="connsiteY382" fmla="*/ 293756 h 5952543"/>
              <a:gd name="connsiteX383" fmla="*/ 5100723 w 10413724"/>
              <a:gd name="connsiteY383" fmla="*/ 268470 h 5952543"/>
              <a:gd name="connsiteX384" fmla="*/ 5055874 w 10413724"/>
              <a:gd name="connsiteY384" fmla="*/ 279396 h 5952543"/>
              <a:gd name="connsiteX385" fmla="*/ 5014251 w 10413724"/>
              <a:gd name="connsiteY385" fmla="*/ 368886 h 5952543"/>
              <a:gd name="connsiteX386" fmla="*/ 5014251 w 10413724"/>
              <a:gd name="connsiteY386" fmla="*/ 377211 h 5952543"/>
              <a:gd name="connsiteX387" fmla="*/ 5055874 w 10413724"/>
              <a:gd name="connsiteY387" fmla="*/ 466805 h 5952543"/>
              <a:gd name="connsiteX388" fmla="*/ 5100307 w 10413724"/>
              <a:gd name="connsiteY388" fmla="*/ 476482 h 5952543"/>
              <a:gd name="connsiteX389" fmla="*/ 5153377 w 10413724"/>
              <a:gd name="connsiteY389" fmla="*/ 451092 h 5952543"/>
              <a:gd name="connsiteX390" fmla="*/ 5167945 w 10413724"/>
              <a:gd name="connsiteY390" fmla="*/ 442143 h 5952543"/>
              <a:gd name="connsiteX391" fmla="*/ 5171587 w 10413724"/>
              <a:gd name="connsiteY391" fmla="*/ 439958 h 5952543"/>
              <a:gd name="connsiteX392" fmla="*/ 5193751 w 10413724"/>
              <a:gd name="connsiteY392" fmla="*/ 433819 h 5952543"/>
              <a:gd name="connsiteX393" fmla="*/ 5218413 w 10413724"/>
              <a:gd name="connsiteY393" fmla="*/ 445057 h 5952543"/>
              <a:gd name="connsiteX394" fmla="*/ 5204781 w 10413724"/>
              <a:gd name="connsiteY394" fmla="*/ 741623 h 5952543"/>
              <a:gd name="connsiteX395" fmla="*/ 4904990 w 10413724"/>
              <a:gd name="connsiteY395" fmla="*/ 728823 h 5952543"/>
              <a:gd name="connsiteX396" fmla="*/ 4891462 w 10413724"/>
              <a:gd name="connsiteY396" fmla="*/ 758480 h 5952543"/>
              <a:gd name="connsiteX397" fmla="*/ 4898018 w 10413724"/>
              <a:gd name="connsiteY397" fmla="*/ 782205 h 5952543"/>
              <a:gd name="connsiteX398" fmla="*/ 4900411 w 10413724"/>
              <a:gd name="connsiteY398" fmla="*/ 786263 h 5952543"/>
              <a:gd name="connsiteX399" fmla="*/ 4909464 w 10413724"/>
              <a:gd name="connsiteY399" fmla="*/ 801040 h 5952543"/>
              <a:gd name="connsiteX400" fmla="*/ 4934126 w 10413724"/>
              <a:gd name="connsiteY400" fmla="*/ 852236 h 5952543"/>
              <a:gd name="connsiteX401" fmla="*/ 4925177 w 10413724"/>
              <a:gd name="connsiteY401" fmla="*/ 892819 h 5952543"/>
              <a:gd name="connsiteX402" fmla="*/ 4839850 w 10413724"/>
              <a:gd name="connsiteY402" fmla="*/ 932361 h 5952543"/>
              <a:gd name="connsiteX403" fmla="*/ 4831629 w 10413724"/>
              <a:gd name="connsiteY403" fmla="*/ 932361 h 5952543"/>
              <a:gd name="connsiteX404" fmla="*/ 4746301 w 10413724"/>
              <a:gd name="connsiteY404" fmla="*/ 892819 h 5952543"/>
              <a:gd name="connsiteX405" fmla="*/ 4735895 w 10413724"/>
              <a:gd name="connsiteY405" fmla="*/ 852132 h 5952543"/>
              <a:gd name="connsiteX406" fmla="*/ 4760661 w 10413724"/>
              <a:gd name="connsiteY406" fmla="*/ 801664 h 5952543"/>
              <a:gd name="connsiteX407" fmla="*/ 4772628 w 10413724"/>
              <a:gd name="connsiteY407" fmla="*/ 782101 h 5952543"/>
              <a:gd name="connsiteX408" fmla="*/ 4778975 w 10413724"/>
              <a:gd name="connsiteY408" fmla="*/ 758584 h 5952543"/>
              <a:gd name="connsiteX409" fmla="*/ 4765136 w 10413724"/>
              <a:gd name="connsiteY409" fmla="*/ 728823 h 5952543"/>
              <a:gd name="connsiteX410" fmla="*/ 4465344 w 10413724"/>
              <a:gd name="connsiteY410" fmla="*/ 741623 h 5952543"/>
              <a:gd name="connsiteX411" fmla="*/ 4451817 w 10413724"/>
              <a:gd name="connsiteY411" fmla="*/ 446305 h 5952543"/>
              <a:gd name="connsiteX412" fmla="*/ 4476270 w 10413724"/>
              <a:gd name="connsiteY412" fmla="*/ 434963 h 5952543"/>
              <a:gd name="connsiteX413" fmla="*/ 4498539 w 10413724"/>
              <a:gd name="connsiteY413" fmla="*/ 440999 h 5952543"/>
              <a:gd name="connsiteX414" fmla="*/ 4516853 w 10413724"/>
              <a:gd name="connsiteY414" fmla="*/ 452549 h 5952543"/>
              <a:gd name="connsiteX415" fmla="*/ 4569818 w 10413724"/>
              <a:gd name="connsiteY415" fmla="*/ 477939 h 5952543"/>
              <a:gd name="connsiteX416" fmla="*/ 4614564 w 10413724"/>
              <a:gd name="connsiteY416" fmla="*/ 468158 h 5952543"/>
              <a:gd name="connsiteX417" fmla="*/ 4656187 w 10413724"/>
              <a:gd name="connsiteY417" fmla="*/ 378668 h 5952543"/>
              <a:gd name="connsiteX418" fmla="*/ 4656187 w 10413724"/>
              <a:gd name="connsiteY418" fmla="*/ 370239 h 5952543"/>
              <a:gd name="connsiteX419" fmla="*/ 4614564 w 10413724"/>
              <a:gd name="connsiteY419" fmla="*/ 280749 h 5952543"/>
              <a:gd name="connsiteX420" fmla="*/ 4569818 w 10413724"/>
              <a:gd name="connsiteY420" fmla="*/ 270343 h 5952543"/>
              <a:gd name="connsiteX421" fmla="*/ 4516853 w 10413724"/>
              <a:gd name="connsiteY421" fmla="*/ 295317 h 5952543"/>
              <a:gd name="connsiteX422" fmla="*/ 4502285 w 10413724"/>
              <a:gd name="connsiteY422" fmla="*/ 304266 h 5952543"/>
              <a:gd name="connsiteX423" fmla="*/ 4498435 w 10413724"/>
              <a:gd name="connsiteY423" fmla="*/ 306555 h 5952543"/>
              <a:gd name="connsiteX424" fmla="*/ 4476478 w 10413724"/>
              <a:gd name="connsiteY424" fmla="*/ 312591 h 5952543"/>
              <a:gd name="connsiteX425" fmla="*/ 4451921 w 10413724"/>
              <a:gd name="connsiteY425" fmla="*/ 301352 h 5952543"/>
              <a:gd name="connsiteX426" fmla="*/ 4465760 w 10413724"/>
              <a:gd name="connsiteY426" fmla="*/ 2393 h 5952543"/>
              <a:gd name="connsiteX427" fmla="*/ 4460662 w 10413724"/>
              <a:gd name="connsiteY427" fmla="*/ 1457 h 5952543"/>
              <a:gd name="connsiteX428" fmla="*/ 4447550 w 10413724"/>
              <a:gd name="connsiteY428" fmla="*/ 304058 h 5952543"/>
              <a:gd name="connsiteX429" fmla="*/ 4476687 w 10413724"/>
              <a:gd name="connsiteY429" fmla="*/ 317794 h 5952543"/>
              <a:gd name="connsiteX430" fmla="*/ 4500932 w 10413724"/>
              <a:gd name="connsiteY430" fmla="*/ 311134 h 5952543"/>
              <a:gd name="connsiteX431" fmla="*/ 4504886 w 10413724"/>
              <a:gd name="connsiteY431" fmla="*/ 308741 h 5952543"/>
              <a:gd name="connsiteX432" fmla="*/ 4519662 w 10413724"/>
              <a:gd name="connsiteY432" fmla="*/ 299688 h 5952543"/>
              <a:gd name="connsiteX433" fmla="*/ 4570755 w 10413724"/>
              <a:gd name="connsiteY433" fmla="*/ 275026 h 5952543"/>
              <a:gd name="connsiteX434" fmla="*/ 4611546 w 10413724"/>
              <a:gd name="connsiteY434" fmla="*/ 285432 h 5952543"/>
              <a:gd name="connsiteX435" fmla="*/ 4650984 w 10413724"/>
              <a:gd name="connsiteY435" fmla="*/ 370759 h 5952543"/>
              <a:gd name="connsiteX436" fmla="*/ 4650984 w 10413724"/>
              <a:gd name="connsiteY436" fmla="*/ 378980 h 5952543"/>
              <a:gd name="connsiteX437" fmla="*/ 4611546 w 10413724"/>
              <a:gd name="connsiteY437" fmla="*/ 464308 h 5952543"/>
              <a:gd name="connsiteX438" fmla="*/ 4570755 w 10413724"/>
              <a:gd name="connsiteY438" fmla="*/ 473257 h 5952543"/>
              <a:gd name="connsiteX439" fmla="*/ 4519974 w 10413724"/>
              <a:gd name="connsiteY439" fmla="*/ 448803 h 5952543"/>
              <a:gd name="connsiteX440" fmla="*/ 4500516 w 10413724"/>
              <a:gd name="connsiteY440" fmla="*/ 436940 h 5952543"/>
              <a:gd name="connsiteX441" fmla="*/ 4476895 w 10413724"/>
              <a:gd name="connsiteY441" fmla="*/ 430593 h 5952543"/>
              <a:gd name="connsiteX442" fmla="*/ 4447446 w 10413724"/>
              <a:gd name="connsiteY442" fmla="*/ 444328 h 5952543"/>
              <a:gd name="connsiteX443" fmla="*/ 4460141 w 10413724"/>
              <a:gd name="connsiteY443" fmla="*/ 743079 h 5952543"/>
              <a:gd name="connsiteX444" fmla="*/ 4162847 w 10413724"/>
              <a:gd name="connsiteY444" fmla="*/ 756711 h 5952543"/>
              <a:gd name="connsiteX445" fmla="*/ 4151505 w 10413724"/>
              <a:gd name="connsiteY445" fmla="*/ 731841 h 5952543"/>
              <a:gd name="connsiteX446" fmla="*/ 4157436 w 10413724"/>
              <a:gd name="connsiteY446" fmla="*/ 710197 h 5952543"/>
              <a:gd name="connsiteX447" fmla="*/ 4159829 w 10413724"/>
              <a:gd name="connsiteY447" fmla="*/ 706139 h 5952543"/>
              <a:gd name="connsiteX448" fmla="*/ 4168882 w 10413724"/>
              <a:gd name="connsiteY448" fmla="*/ 691467 h 5952543"/>
              <a:gd name="connsiteX449" fmla="*/ 4194272 w 10413724"/>
              <a:gd name="connsiteY449" fmla="*/ 638085 h 5952543"/>
              <a:gd name="connsiteX450" fmla="*/ 4183867 w 10413724"/>
              <a:gd name="connsiteY450" fmla="*/ 593548 h 5952543"/>
              <a:gd name="connsiteX451" fmla="*/ 4094273 w 10413724"/>
              <a:gd name="connsiteY451" fmla="*/ 551925 h 5952543"/>
              <a:gd name="connsiteX452" fmla="*/ 4085948 w 10413724"/>
              <a:gd name="connsiteY452" fmla="*/ 551925 h 5952543"/>
              <a:gd name="connsiteX453" fmla="*/ 3996458 w 10413724"/>
              <a:gd name="connsiteY453" fmla="*/ 593548 h 5952543"/>
              <a:gd name="connsiteX454" fmla="*/ 3986676 w 10413724"/>
              <a:gd name="connsiteY454" fmla="*/ 638189 h 5952543"/>
              <a:gd name="connsiteX455" fmla="*/ 4012171 w 10413724"/>
              <a:gd name="connsiteY455" fmla="*/ 691467 h 5952543"/>
              <a:gd name="connsiteX456" fmla="*/ 4023201 w 10413724"/>
              <a:gd name="connsiteY456" fmla="*/ 709365 h 5952543"/>
              <a:gd name="connsiteX457" fmla="*/ 4029236 w 10413724"/>
              <a:gd name="connsiteY457" fmla="*/ 731633 h 5952543"/>
              <a:gd name="connsiteX458" fmla="*/ 4017374 w 10413724"/>
              <a:gd name="connsiteY458" fmla="*/ 756191 h 5952543"/>
              <a:gd name="connsiteX459" fmla="*/ 3721848 w 10413724"/>
              <a:gd name="connsiteY459" fmla="*/ 742767 h 5952543"/>
              <a:gd name="connsiteX460" fmla="*/ 3734647 w 10413724"/>
              <a:gd name="connsiteY460" fmla="*/ 442767 h 5952543"/>
              <a:gd name="connsiteX461" fmla="*/ 3705199 w 10413724"/>
              <a:gd name="connsiteY461" fmla="*/ 429136 h 5952543"/>
              <a:gd name="connsiteX462" fmla="*/ 3681370 w 10413724"/>
              <a:gd name="connsiteY462" fmla="*/ 435692 h 5952543"/>
              <a:gd name="connsiteX463" fmla="*/ 3677415 w 10413724"/>
              <a:gd name="connsiteY463" fmla="*/ 438085 h 5952543"/>
              <a:gd name="connsiteX464" fmla="*/ 3662639 w 10413724"/>
              <a:gd name="connsiteY464" fmla="*/ 447138 h 5952543"/>
              <a:gd name="connsiteX465" fmla="*/ 3611547 w 10413724"/>
              <a:gd name="connsiteY465" fmla="*/ 471800 h 5952543"/>
              <a:gd name="connsiteX466" fmla="*/ 3570964 w 10413724"/>
              <a:gd name="connsiteY466" fmla="*/ 462851 h 5952543"/>
              <a:gd name="connsiteX467" fmla="*/ 3531422 w 10413724"/>
              <a:gd name="connsiteY467" fmla="*/ 377627 h 5952543"/>
              <a:gd name="connsiteX468" fmla="*/ 3531422 w 10413724"/>
              <a:gd name="connsiteY468" fmla="*/ 369302 h 5952543"/>
              <a:gd name="connsiteX469" fmla="*/ 3570964 w 10413724"/>
              <a:gd name="connsiteY469" fmla="*/ 283975 h 5952543"/>
              <a:gd name="connsiteX470" fmla="*/ 3611651 w 10413724"/>
              <a:gd name="connsiteY470" fmla="*/ 273569 h 5952543"/>
              <a:gd name="connsiteX471" fmla="*/ 3662431 w 10413724"/>
              <a:gd name="connsiteY471" fmla="*/ 298023 h 5952543"/>
              <a:gd name="connsiteX472" fmla="*/ 3681994 w 10413724"/>
              <a:gd name="connsiteY472" fmla="*/ 309885 h 5952543"/>
              <a:gd name="connsiteX473" fmla="*/ 3705511 w 10413724"/>
              <a:gd name="connsiteY473" fmla="*/ 316233 h 5952543"/>
              <a:gd name="connsiteX474" fmla="*/ 3735064 w 10413724"/>
              <a:gd name="connsiteY474" fmla="*/ 302497 h 5952543"/>
              <a:gd name="connsiteX475" fmla="*/ 3721848 w 10413724"/>
              <a:gd name="connsiteY475" fmla="*/ 0 h 5952543"/>
              <a:gd name="connsiteX476" fmla="*/ 3716749 w 10413724"/>
              <a:gd name="connsiteY476" fmla="*/ 937 h 5952543"/>
              <a:gd name="connsiteX477" fmla="*/ 3730693 w 10413724"/>
              <a:gd name="connsiteY477" fmla="*/ 299792 h 5952543"/>
              <a:gd name="connsiteX478" fmla="*/ 3706136 w 10413724"/>
              <a:gd name="connsiteY478" fmla="*/ 311134 h 5952543"/>
              <a:gd name="connsiteX479" fmla="*/ 3684075 w 10413724"/>
              <a:gd name="connsiteY479" fmla="*/ 305099 h 5952543"/>
              <a:gd name="connsiteX480" fmla="*/ 3665553 w 10413724"/>
              <a:gd name="connsiteY480" fmla="*/ 293756 h 5952543"/>
              <a:gd name="connsiteX481" fmla="*/ 3612691 w 10413724"/>
              <a:gd name="connsiteY481" fmla="*/ 268470 h 5952543"/>
              <a:gd name="connsiteX482" fmla="*/ 3567842 w 10413724"/>
              <a:gd name="connsiteY482" fmla="*/ 279396 h 5952543"/>
              <a:gd name="connsiteX483" fmla="*/ 3526219 w 10413724"/>
              <a:gd name="connsiteY483" fmla="*/ 368886 h 5952543"/>
              <a:gd name="connsiteX484" fmla="*/ 3526219 w 10413724"/>
              <a:gd name="connsiteY484" fmla="*/ 377211 h 5952543"/>
              <a:gd name="connsiteX485" fmla="*/ 3567842 w 10413724"/>
              <a:gd name="connsiteY485" fmla="*/ 466805 h 5952543"/>
              <a:gd name="connsiteX486" fmla="*/ 3612275 w 10413724"/>
              <a:gd name="connsiteY486" fmla="*/ 476482 h 5952543"/>
              <a:gd name="connsiteX487" fmla="*/ 3665345 w 10413724"/>
              <a:gd name="connsiteY487" fmla="*/ 451092 h 5952543"/>
              <a:gd name="connsiteX488" fmla="*/ 3679913 w 10413724"/>
              <a:gd name="connsiteY488" fmla="*/ 442143 h 5952543"/>
              <a:gd name="connsiteX489" fmla="*/ 3683555 w 10413724"/>
              <a:gd name="connsiteY489" fmla="*/ 439958 h 5952543"/>
              <a:gd name="connsiteX490" fmla="*/ 3705719 w 10413724"/>
              <a:gd name="connsiteY490" fmla="*/ 433819 h 5952543"/>
              <a:gd name="connsiteX491" fmla="*/ 3730381 w 10413724"/>
              <a:gd name="connsiteY491" fmla="*/ 445057 h 5952543"/>
              <a:gd name="connsiteX492" fmla="*/ 3716749 w 10413724"/>
              <a:gd name="connsiteY492" fmla="*/ 741623 h 5952543"/>
              <a:gd name="connsiteX493" fmla="*/ 3416958 w 10413724"/>
              <a:gd name="connsiteY493" fmla="*/ 728823 h 5952543"/>
              <a:gd name="connsiteX494" fmla="*/ 3403430 w 10413724"/>
              <a:gd name="connsiteY494" fmla="*/ 758480 h 5952543"/>
              <a:gd name="connsiteX495" fmla="*/ 3409986 w 10413724"/>
              <a:gd name="connsiteY495" fmla="*/ 782205 h 5952543"/>
              <a:gd name="connsiteX496" fmla="*/ 3412275 w 10413724"/>
              <a:gd name="connsiteY496" fmla="*/ 786159 h 5952543"/>
              <a:gd name="connsiteX497" fmla="*/ 3421433 w 10413724"/>
              <a:gd name="connsiteY497" fmla="*/ 801040 h 5952543"/>
              <a:gd name="connsiteX498" fmla="*/ 3446094 w 10413724"/>
              <a:gd name="connsiteY498" fmla="*/ 852236 h 5952543"/>
              <a:gd name="connsiteX499" fmla="*/ 3437145 w 10413724"/>
              <a:gd name="connsiteY499" fmla="*/ 892819 h 5952543"/>
              <a:gd name="connsiteX500" fmla="*/ 3351818 w 10413724"/>
              <a:gd name="connsiteY500" fmla="*/ 932361 h 5952543"/>
              <a:gd name="connsiteX501" fmla="*/ 3343597 w 10413724"/>
              <a:gd name="connsiteY501" fmla="*/ 932361 h 5952543"/>
              <a:gd name="connsiteX502" fmla="*/ 3258269 w 10413724"/>
              <a:gd name="connsiteY502" fmla="*/ 892819 h 5952543"/>
              <a:gd name="connsiteX503" fmla="*/ 3247863 w 10413724"/>
              <a:gd name="connsiteY503" fmla="*/ 852132 h 5952543"/>
              <a:gd name="connsiteX504" fmla="*/ 3272629 w 10413724"/>
              <a:gd name="connsiteY504" fmla="*/ 801664 h 5952543"/>
              <a:gd name="connsiteX505" fmla="*/ 3284596 w 10413724"/>
              <a:gd name="connsiteY505" fmla="*/ 782101 h 5952543"/>
              <a:gd name="connsiteX506" fmla="*/ 3290944 w 10413724"/>
              <a:gd name="connsiteY506" fmla="*/ 758584 h 5952543"/>
              <a:gd name="connsiteX507" fmla="*/ 3277104 w 10413724"/>
              <a:gd name="connsiteY507" fmla="*/ 728823 h 5952543"/>
              <a:gd name="connsiteX508" fmla="*/ 2977312 w 10413724"/>
              <a:gd name="connsiteY508" fmla="*/ 741623 h 5952543"/>
              <a:gd name="connsiteX509" fmla="*/ 2963785 w 10413724"/>
              <a:gd name="connsiteY509" fmla="*/ 446305 h 5952543"/>
              <a:gd name="connsiteX510" fmla="*/ 2988238 w 10413724"/>
              <a:gd name="connsiteY510" fmla="*/ 434963 h 5952543"/>
              <a:gd name="connsiteX511" fmla="*/ 3010507 w 10413724"/>
              <a:gd name="connsiteY511" fmla="*/ 440999 h 5952543"/>
              <a:gd name="connsiteX512" fmla="*/ 3028821 w 10413724"/>
              <a:gd name="connsiteY512" fmla="*/ 452549 h 5952543"/>
              <a:gd name="connsiteX513" fmla="*/ 3081787 w 10413724"/>
              <a:gd name="connsiteY513" fmla="*/ 477939 h 5952543"/>
              <a:gd name="connsiteX514" fmla="*/ 3126532 w 10413724"/>
              <a:gd name="connsiteY514" fmla="*/ 468158 h 5952543"/>
              <a:gd name="connsiteX515" fmla="*/ 3168155 w 10413724"/>
              <a:gd name="connsiteY515" fmla="*/ 378668 h 5952543"/>
              <a:gd name="connsiteX516" fmla="*/ 3168155 w 10413724"/>
              <a:gd name="connsiteY516" fmla="*/ 370239 h 5952543"/>
              <a:gd name="connsiteX517" fmla="*/ 3126532 w 10413724"/>
              <a:gd name="connsiteY517" fmla="*/ 280749 h 5952543"/>
              <a:gd name="connsiteX518" fmla="*/ 3081787 w 10413724"/>
              <a:gd name="connsiteY518" fmla="*/ 270343 h 5952543"/>
              <a:gd name="connsiteX519" fmla="*/ 3028821 w 10413724"/>
              <a:gd name="connsiteY519" fmla="*/ 295317 h 5952543"/>
              <a:gd name="connsiteX520" fmla="*/ 3014253 w 10413724"/>
              <a:gd name="connsiteY520" fmla="*/ 304266 h 5952543"/>
              <a:gd name="connsiteX521" fmla="*/ 3010403 w 10413724"/>
              <a:gd name="connsiteY521" fmla="*/ 306555 h 5952543"/>
              <a:gd name="connsiteX522" fmla="*/ 2988446 w 10413724"/>
              <a:gd name="connsiteY522" fmla="*/ 312591 h 5952543"/>
              <a:gd name="connsiteX523" fmla="*/ 2963889 w 10413724"/>
              <a:gd name="connsiteY523" fmla="*/ 301352 h 5952543"/>
              <a:gd name="connsiteX524" fmla="*/ 2977728 w 10413724"/>
              <a:gd name="connsiteY524" fmla="*/ 2393 h 5952543"/>
              <a:gd name="connsiteX525" fmla="*/ 2972630 w 10413724"/>
              <a:gd name="connsiteY525" fmla="*/ 1457 h 5952543"/>
              <a:gd name="connsiteX526" fmla="*/ 2959518 w 10413724"/>
              <a:gd name="connsiteY526" fmla="*/ 304058 h 5952543"/>
              <a:gd name="connsiteX527" fmla="*/ 2988655 w 10413724"/>
              <a:gd name="connsiteY527" fmla="*/ 317794 h 5952543"/>
              <a:gd name="connsiteX528" fmla="*/ 3012900 w 10413724"/>
              <a:gd name="connsiteY528" fmla="*/ 311134 h 5952543"/>
              <a:gd name="connsiteX529" fmla="*/ 3016854 w 10413724"/>
              <a:gd name="connsiteY529" fmla="*/ 308741 h 5952543"/>
              <a:gd name="connsiteX530" fmla="*/ 3031630 w 10413724"/>
              <a:gd name="connsiteY530" fmla="*/ 299688 h 5952543"/>
              <a:gd name="connsiteX531" fmla="*/ 3082723 w 10413724"/>
              <a:gd name="connsiteY531" fmla="*/ 275026 h 5952543"/>
              <a:gd name="connsiteX532" fmla="*/ 3123514 w 10413724"/>
              <a:gd name="connsiteY532" fmla="*/ 285432 h 5952543"/>
              <a:gd name="connsiteX533" fmla="*/ 3162952 w 10413724"/>
              <a:gd name="connsiteY533" fmla="*/ 370759 h 5952543"/>
              <a:gd name="connsiteX534" fmla="*/ 3162952 w 10413724"/>
              <a:gd name="connsiteY534" fmla="*/ 378980 h 5952543"/>
              <a:gd name="connsiteX535" fmla="*/ 3123514 w 10413724"/>
              <a:gd name="connsiteY535" fmla="*/ 464308 h 5952543"/>
              <a:gd name="connsiteX536" fmla="*/ 3082723 w 10413724"/>
              <a:gd name="connsiteY536" fmla="*/ 473257 h 5952543"/>
              <a:gd name="connsiteX537" fmla="*/ 3031943 w 10413724"/>
              <a:gd name="connsiteY537" fmla="*/ 448803 h 5952543"/>
              <a:gd name="connsiteX538" fmla="*/ 3012484 w 10413724"/>
              <a:gd name="connsiteY538" fmla="*/ 436940 h 5952543"/>
              <a:gd name="connsiteX539" fmla="*/ 2988863 w 10413724"/>
              <a:gd name="connsiteY539" fmla="*/ 430593 h 5952543"/>
              <a:gd name="connsiteX540" fmla="*/ 2959414 w 10413724"/>
              <a:gd name="connsiteY540" fmla="*/ 444328 h 5952543"/>
              <a:gd name="connsiteX541" fmla="*/ 2972109 w 10413724"/>
              <a:gd name="connsiteY541" fmla="*/ 743079 h 5952543"/>
              <a:gd name="connsiteX542" fmla="*/ 2674815 w 10413724"/>
              <a:gd name="connsiteY542" fmla="*/ 756711 h 5952543"/>
              <a:gd name="connsiteX543" fmla="*/ 2663473 w 10413724"/>
              <a:gd name="connsiteY543" fmla="*/ 731841 h 5952543"/>
              <a:gd name="connsiteX544" fmla="*/ 2669404 w 10413724"/>
              <a:gd name="connsiteY544" fmla="*/ 710197 h 5952543"/>
              <a:gd name="connsiteX545" fmla="*/ 2671693 w 10413724"/>
              <a:gd name="connsiteY545" fmla="*/ 706347 h 5952543"/>
              <a:gd name="connsiteX546" fmla="*/ 2680851 w 10413724"/>
              <a:gd name="connsiteY546" fmla="*/ 691467 h 5952543"/>
              <a:gd name="connsiteX547" fmla="*/ 2706241 w 10413724"/>
              <a:gd name="connsiteY547" fmla="*/ 638085 h 5952543"/>
              <a:gd name="connsiteX548" fmla="*/ 2695835 w 10413724"/>
              <a:gd name="connsiteY548" fmla="*/ 593548 h 5952543"/>
              <a:gd name="connsiteX549" fmla="*/ 2606241 w 10413724"/>
              <a:gd name="connsiteY549" fmla="*/ 551925 h 5952543"/>
              <a:gd name="connsiteX550" fmla="*/ 2597916 w 10413724"/>
              <a:gd name="connsiteY550" fmla="*/ 551925 h 5952543"/>
              <a:gd name="connsiteX551" fmla="*/ 2508426 w 10413724"/>
              <a:gd name="connsiteY551" fmla="*/ 593548 h 5952543"/>
              <a:gd name="connsiteX552" fmla="*/ 2498645 w 10413724"/>
              <a:gd name="connsiteY552" fmla="*/ 638189 h 5952543"/>
              <a:gd name="connsiteX553" fmla="*/ 2524139 w 10413724"/>
              <a:gd name="connsiteY553" fmla="*/ 691467 h 5952543"/>
              <a:gd name="connsiteX554" fmla="*/ 2535169 w 10413724"/>
              <a:gd name="connsiteY554" fmla="*/ 709365 h 5952543"/>
              <a:gd name="connsiteX555" fmla="*/ 2541204 w 10413724"/>
              <a:gd name="connsiteY555" fmla="*/ 731633 h 5952543"/>
              <a:gd name="connsiteX556" fmla="*/ 2529342 w 10413724"/>
              <a:gd name="connsiteY556" fmla="*/ 756191 h 5952543"/>
              <a:gd name="connsiteX557" fmla="*/ 2234753 w 10413724"/>
              <a:gd name="connsiteY557" fmla="*/ 742975 h 5952543"/>
              <a:gd name="connsiteX558" fmla="*/ 2248385 w 10413724"/>
              <a:gd name="connsiteY558" fmla="*/ 442767 h 5952543"/>
              <a:gd name="connsiteX559" fmla="*/ 2218728 w 10413724"/>
              <a:gd name="connsiteY559" fmla="*/ 429136 h 5952543"/>
              <a:gd name="connsiteX560" fmla="*/ 2194899 w 10413724"/>
              <a:gd name="connsiteY560" fmla="*/ 435692 h 5952543"/>
              <a:gd name="connsiteX561" fmla="*/ 2190841 w 10413724"/>
              <a:gd name="connsiteY561" fmla="*/ 438085 h 5952543"/>
              <a:gd name="connsiteX562" fmla="*/ 2176168 w 10413724"/>
              <a:gd name="connsiteY562" fmla="*/ 447138 h 5952543"/>
              <a:gd name="connsiteX563" fmla="*/ 2124972 w 10413724"/>
              <a:gd name="connsiteY563" fmla="*/ 471800 h 5952543"/>
              <a:gd name="connsiteX564" fmla="*/ 2084389 w 10413724"/>
              <a:gd name="connsiteY564" fmla="*/ 462851 h 5952543"/>
              <a:gd name="connsiteX565" fmla="*/ 2044847 w 10413724"/>
              <a:gd name="connsiteY565" fmla="*/ 377627 h 5952543"/>
              <a:gd name="connsiteX566" fmla="*/ 2044847 w 10413724"/>
              <a:gd name="connsiteY566" fmla="*/ 369302 h 5952543"/>
              <a:gd name="connsiteX567" fmla="*/ 2084389 w 10413724"/>
              <a:gd name="connsiteY567" fmla="*/ 283975 h 5952543"/>
              <a:gd name="connsiteX568" fmla="*/ 2125076 w 10413724"/>
              <a:gd name="connsiteY568" fmla="*/ 273569 h 5952543"/>
              <a:gd name="connsiteX569" fmla="*/ 2175544 w 10413724"/>
              <a:gd name="connsiteY569" fmla="*/ 298439 h 5952543"/>
              <a:gd name="connsiteX570" fmla="*/ 2195107 w 10413724"/>
              <a:gd name="connsiteY570" fmla="*/ 310301 h 5952543"/>
              <a:gd name="connsiteX571" fmla="*/ 2218624 w 10413724"/>
              <a:gd name="connsiteY571" fmla="*/ 316649 h 5952543"/>
              <a:gd name="connsiteX572" fmla="*/ 2248385 w 10413724"/>
              <a:gd name="connsiteY572" fmla="*/ 302913 h 5952543"/>
              <a:gd name="connsiteX573" fmla="*/ 2235169 w 10413724"/>
              <a:gd name="connsiteY573" fmla="*/ 416 h 5952543"/>
              <a:gd name="connsiteX574" fmla="*/ 2230071 w 10413724"/>
              <a:gd name="connsiteY574" fmla="*/ 1353 h 5952543"/>
              <a:gd name="connsiteX575" fmla="*/ 2244014 w 10413724"/>
              <a:gd name="connsiteY575" fmla="*/ 300208 h 5952543"/>
              <a:gd name="connsiteX576" fmla="*/ 2219457 w 10413724"/>
              <a:gd name="connsiteY576" fmla="*/ 311550 h 5952543"/>
              <a:gd name="connsiteX577" fmla="*/ 2197396 w 10413724"/>
              <a:gd name="connsiteY577" fmla="*/ 305515 h 5952543"/>
              <a:gd name="connsiteX578" fmla="*/ 2178874 w 10413724"/>
              <a:gd name="connsiteY578" fmla="*/ 294172 h 5952543"/>
              <a:gd name="connsiteX579" fmla="*/ 2126012 w 10413724"/>
              <a:gd name="connsiteY579" fmla="*/ 268886 h 5952543"/>
              <a:gd name="connsiteX580" fmla="*/ 2081163 w 10413724"/>
              <a:gd name="connsiteY580" fmla="*/ 279812 h 5952543"/>
              <a:gd name="connsiteX581" fmla="*/ 2039540 w 10413724"/>
              <a:gd name="connsiteY581" fmla="*/ 369302 h 5952543"/>
              <a:gd name="connsiteX582" fmla="*/ 2039540 w 10413724"/>
              <a:gd name="connsiteY582" fmla="*/ 377627 h 5952543"/>
              <a:gd name="connsiteX583" fmla="*/ 2081163 w 10413724"/>
              <a:gd name="connsiteY583" fmla="*/ 467221 h 5952543"/>
              <a:gd name="connsiteX584" fmla="*/ 2125596 w 10413724"/>
              <a:gd name="connsiteY584" fmla="*/ 476899 h 5952543"/>
              <a:gd name="connsiteX585" fmla="*/ 2178666 w 10413724"/>
              <a:gd name="connsiteY585" fmla="*/ 451508 h 5952543"/>
              <a:gd name="connsiteX586" fmla="*/ 2193234 w 10413724"/>
              <a:gd name="connsiteY586" fmla="*/ 442559 h 5952543"/>
              <a:gd name="connsiteX587" fmla="*/ 2196876 w 10413724"/>
              <a:gd name="connsiteY587" fmla="*/ 440374 h 5952543"/>
              <a:gd name="connsiteX588" fmla="*/ 2219040 w 10413724"/>
              <a:gd name="connsiteY588" fmla="*/ 434235 h 5952543"/>
              <a:gd name="connsiteX589" fmla="*/ 2243702 w 10413724"/>
              <a:gd name="connsiteY589" fmla="*/ 445473 h 5952543"/>
              <a:gd name="connsiteX590" fmla="*/ 2230071 w 10413724"/>
              <a:gd name="connsiteY590" fmla="*/ 742039 h 5952543"/>
              <a:gd name="connsiteX591" fmla="*/ 1929967 w 10413724"/>
              <a:gd name="connsiteY591" fmla="*/ 728823 h 5952543"/>
              <a:gd name="connsiteX592" fmla="*/ 1916439 w 10413724"/>
              <a:gd name="connsiteY592" fmla="*/ 758480 h 5952543"/>
              <a:gd name="connsiteX593" fmla="*/ 1922995 w 10413724"/>
              <a:gd name="connsiteY593" fmla="*/ 782205 h 5952543"/>
              <a:gd name="connsiteX594" fmla="*/ 1925284 w 10413724"/>
              <a:gd name="connsiteY594" fmla="*/ 786159 h 5952543"/>
              <a:gd name="connsiteX595" fmla="*/ 1934441 w 10413724"/>
              <a:gd name="connsiteY595" fmla="*/ 801040 h 5952543"/>
              <a:gd name="connsiteX596" fmla="*/ 1959103 w 10413724"/>
              <a:gd name="connsiteY596" fmla="*/ 852236 h 5952543"/>
              <a:gd name="connsiteX597" fmla="*/ 1950154 w 10413724"/>
              <a:gd name="connsiteY597" fmla="*/ 892819 h 5952543"/>
              <a:gd name="connsiteX598" fmla="*/ 1864826 w 10413724"/>
              <a:gd name="connsiteY598" fmla="*/ 932361 h 5952543"/>
              <a:gd name="connsiteX599" fmla="*/ 1856606 w 10413724"/>
              <a:gd name="connsiteY599" fmla="*/ 932361 h 5952543"/>
              <a:gd name="connsiteX600" fmla="*/ 1771278 w 10413724"/>
              <a:gd name="connsiteY600" fmla="*/ 892819 h 5952543"/>
              <a:gd name="connsiteX601" fmla="*/ 1760872 w 10413724"/>
              <a:gd name="connsiteY601" fmla="*/ 852132 h 5952543"/>
              <a:gd name="connsiteX602" fmla="*/ 1785742 w 10413724"/>
              <a:gd name="connsiteY602" fmla="*/ 801664 h 5952543"/>
              <a:gd name="connsiteX603" fmla="*/ 1797605 w 10413724"/>
              <a:gd name="connsiteY603" fmla="*/ 782101 h 5952543"/>
              <a:gd name="connsiteX604" fmla="*/ 1803952 w 10413724"/>
              <a:gd name="connsiteY604" fmla="*/ 758584 h 5952543"/>
              <a:gd name="connsiteX605" fmla="*/ 1790529 w 10413724"/>
              <a:gd name="connsiteY605" fmla="*/ 728823 h 5952543"/>
              <a:gd name="connsiteX606" fmla="*/ 1489593 w 10413724"/>
              <a:gd name="connsiteY606" fmla="*/ 741831 h 5952543"/>
              <a:gd name="connsiteX607" fmla="*/ 1476065 w 10413724"/>
              <a:gd name="connsiteY607" fmla="*/ 446305 h 5952543"/>
              <a:gd name="connsiteX608" fmla="*/ 1500519 w 10413724"/>
              <a:gd name="connsiteY608" fmla="*/ 434963 h 5952543"/>
              <a:gd name="connsiteX609" fmla="*/ 1522787 w 10413724"/>
              <a:gd name="connsiteY609" fmla="*/ 440999 h 5952543"/>
              <a:gd name="connsiteX610" fmla="*/ 1540789 w 10413724"/>
              <a:gd name="connsiteY610" fmla="*/ 452549 h 5952543"/>
              <a:gd name="connsiteX611" fmla="*/ 1593755 w 10413724"/>
              <a:gd name="connsiteY611" fmla="*/ 477939 h 5952543"/>
              <a:gd name="connsiteX612" fmla="*/ 1638500 w 10413724"/>
              <a:gd name="connsiteY612" fmla="*/ 468158 h 5952543"/>
              <a:gd name="connsiteX613" fmla="*/ 1680123 w 10413724"/>
              <a:gd name="connsiteY613" fmla="*/ 378668 h 5952543"/>
              <a:gd name="connsiteX614" fmla="*/ 1680123 w 10413724"/>
              <a:gd name="connsiteY614" fmla="*/ 370239 h 5952543"/>
              <a:gd name="connsiteX615" fmla="*/ 1638500 w 10413724"/>
              <a:gd name="connsiteY615" fmla="*/ 280749 h 5952543"/>
              <a:gd name="connsiteX616" fmla="*/ 1593755 w 10413724"/>
              <a:gd name="connsiteY616" fmla="*/ 270343 h 5952543"/>
              <a:gd name="connsiteX617" fmla="*/ 1540789 w 10413724"/>
              <a:gd name="connsiteY617" fmla="*/ 295317 h 5952543"/>
              <a:gd name="connsiteX618" fmla="*/ 1526221 w 10413724"/>
              <a:gd name="connsiteY618" fmla="*/ 304370 h 5952543"/>
              <a:gd name="connsiteX619" fmla="*/ 1522371 w 10413724"/>
              <a:gd name="connsiteY619" fmla="*/ 306555 h 5952543"/>
              <a:gd name="connsiteX620" fmla="*/ 1500415 w 10413724"/>
              <a:gd name="connsiteY620" fmla="*/ 312591 h 5952543"/>
              <a:gd name="connsiteX621" fmla="*/ 1475857 w 10413724"/>
              <a:gd name="connsiteY621" fmla="*/ 301352 h 5952543"/>
              <a:gd name="connsiteX622" fmla="*/ 1489697 w 10413724"/>
              <a:gd name="connsiteY622" fmla="*/ 2393 h 5952543"/>
              <a:gd name="connsiteX623" fmla="*/ 1484598 w 10413724"/>
              <a:gd name="connsiteY623" fmla="*/ 1457 h 5952543"/>
              <a:gd name="connsiteX624" fmla="*/ 1471486 w 10413724"/>
              <a:gd name="connsiteY624" fmla="*/ 304058 h 5952543"/>
              <a:gd name="connsiteX625" fmla="*/ 1500623 w 10413724"/>
              <a:gd name="connsiteY625" fmla="*/ 317794 h 5952543"/>
              <a:gd name="connsiteX626" fmla="*/ 1524868 w 10413724"/>
              <a:gd name="connsiteY626" fmla="*/ 311134 h 5952543"/>
              <a:gd name="connsiteX627" fmla="*/ 1528823 w 10413724"/>
              <a:gd name="connsiteY627" fmla="*/ 308845 h 5952543"/>
              <a:gd name="connsiteX628" fmla="*/ 1543599 w 10413724"/>
              <a:gd name="connsiteY628" fmla="*/ 299688 h 5952543"/>
              <a:gd name="connsiteX629" fmla="*/ 1594691 w 10413724"/>
              <a:gd name="connsiteY629" fmla="*/ 275026 h 5952543"/>
              <a:gd name="connsiteX630" fmla="*/ 1635482 w 10413724"/>
              <a:gd name="connsiteY630" fmla="*/ 285432 h 5952543"/>
              <a:gd name="connsiteX631" fmla="*/ 1674920 w 10413724"/>
              <a:gd name="connsiteY631" fmla="*/ 370759 h 5952543"/>
              <a:gd name="connsiteX632" fmla="*/ 1674920 w 10413724"/>
              <a:gd name="connsiteY632" fmla="*/ 378980 h 5952543"/>
              <a:gd name="connsiteX633" fmla="*/ 1635482 w 10413724"/>
              <a:gd name="connsiteY633" fmla="*/ 464308 h 5952543"/>
              <a:gd name="connsiteX634" fmla="*/ 1594691 w 10413724"/>
              <a:gd name="connsiteY634" fmla="*/ 473257 h 5952543"/>
              <a:gd name="connsiteX635" fmla="*/ 1543911 w 10413724"/>
              <a:gd name="connsiteY635" fmla="*/ 448803 h 5952543"/>
              <a:gd name="connsiteX636" fmla="*/ 1524452 w 10413724"/>
              <a:gd name="connsiteY636" fmla="*/ 436940 h 5952543"/>
              <a:gd name="connsiteX637" fmla="*/ 1500831 w 10413724"/>
              <a:gd name="connsiteY637" fmla="*/ 430593 h 5952543"/>
              <a:gd name="connsiteX638" fmla="*/ 1471382 w 10413724"/>
              <a:gd name="connsiteY638" fmla="*/ 444328 h 5952543"/>
              <a:gd name="connsiteX639" fmla="*/ 1484078 w 10413724"/>
              <a:gd name="connsiteY639" fmla="*/ 743183 h 5952543"/>
              <a:gd name="connsiteX640" fmla="*/ 1187824 w 10413724"/>
              <a:gd name="connsiteY640" fmla="*/ 756711 h 5952543"/>
              <a:gd name="connsiteX641" fmla="*/ 1176586 w 10413724"/>
              <a:gd name="connsiteY641" fmla="*/ 731425 h 5952543"/>
              <a:gd name="connsiteX642" fmla="*/ 1182517 w 10413724"/>
              <a:gd name="connsiteY642" fmla="*/ 709781 h 5952543"/>
              <a:gd name="connsiteX643" fmla="*/ 1184806 w 10413724"/>
              <a:gd name="connsiteY643" fmla="*/ 705931 h 5952543"/>
              <a:gd name="connsiteX644" fmla="*/ 1193963 w 10413724"/>
              <a:gd name="connsiteY644" fmla="*/ 691050 h 5952543"/>
              <a:gd name="connsiteX645" fmla="*/ 1219250 w 10413724"/>
              <a:gd name="connsiteY645" fmla="*/ 638085 h 5952543"/>
              <a:gd name="connsiteX646" fmla="*/ 1208844 w 10413724"/>
              <a:gd name="connsiteY646" fmla="*/ 593548 h 5952543"/>
              <a:gd name="connsiteX647" fmla="*/ 1119250 w 10413724"/>
              <a:gd name="connsiteY647" fmla="*/ 551925 h 5952543"/>
              <a:gd name="connsiteX648" fmla="*/ 1110925 w 10413724"/>
              <a:gd name="connsiteY648" fmla="*/ 551925 h 5952543"/>
              <a:gd name="connsiteX649" fmla="*/ 1021435 w 10413724"/>
              <a:gd name="connsiteY649" fmla="*/ 593548 h 5952543"/>
              <a:gd name="connsiteX650" fmla="*/ 1011653 w 10413724"/>
              <a:gd name="connsiteY650" fmla="*/ 638189 h 5952543"/>
              <a:gd name="connsiteX651" fmla="*/ 1037148 w 10413724"/>
              <a:gd name="connsiteY651" fmla="*/ 691467 h 5952543"/>
              <a:gd name="connsiteX652" fmla="*/ 1048178 w 10413724"/>
              <a:gd name="connsiteY652" fmla="*/ 709365 h 5952543"/>
              <a:gd name="connsiteX653" fmla="*/ 1054213 w 10413724"/>
              <a:gd name="connsiteY653" fmla="*/ 731633 h 5952543"/>
              <a:gd name="connsiteX654" fmla="*/ 1043079 w 10413724"/>
              <a:gd name="connsiteY654" fmla="*/ 756191 h 5952543"/>
              <a:gd name="connsiteX655" fmla="*/ 747554 w 10413724"/>
              <a:gd name="connsiteY655" fmla="*/ 742767 h 5952543"/>
              <a:gd name="connsiteX656" fmla="*/ 760353 w 10413724"/>
              <a:gd name="connsiteY656" fmla="*/ 442767 h 5952543"/>
              <a:gd name="connsiteX657" fmla="*/ 730176 w 10413724"/>
              <a:gd name="connsiteY657" fmla="*/ 429136 h 5952543"/>
              <a:gd name="connsiteX658" fmla="*/ 706451 w 10413724"/>
              <a:gd name="connsiteY658" fmla="*/ 435692 h 5952543"/>
              <a:gd name="connsiteX659" fmla="*/ 702497 w 10413724"/>
              <a:gd name="connsiteY659" fmla="*/ 438085 h 5952543"/>
              <a:gd name="connsiteX660" fmla="*/ 687616 w 10413724"/>
              <a:gd name="connsiteY660" fmla="*/ 447242 h 5952543"/>
              <a:gd name="connsiteX661" fmla="*/ 636420 w 10413724"/>
              <a:gd name="connsiteY661" fmla="*/ 471800 h 5952543"/>
              <a:gd name="connsiteX662" fmla="*/ 595837 w 10413724"/>
              <a:gd name="connsiteY662" fmla="*/ 462851 h 5952543"/>
              <a:gd name="connsiteX663" fmla="*/ 556295 w 10413724"/>
              <a:gd name="connsiteY663" fmla="*/ 377627 h 5952543"/>
              <a:gd name="connsiteX664" fmla="*/ 556295 w 10413724"/>
              <a:gd name="connsiteY664" fmla="*/ 369302 h 5952543"/>
              <a:gd name="connsiteX665" fmla="*/ 595837 w 10413724"/>
              <a:gd name="connsiteY665" fmla="*/ 283975 h 5952543"/>
              <a:gd name="connsiteX666" fmla="*/ 636524 w 10413724"/>
              <a:gd name="connsiteY666" fmla="*/ 273569 h 5952543"/>
              <a:gd name="connsiteX667" fmla="*/ 687512 w 10413724"/>
              <a:gd name="connsiteY667" fmla="*/ 298439 h 5952543"/>
              <a:gd name="connsiteX668" fmla="*/ 707075 w 10413724"/>
              <a:gd name="connsiteY668" fmla="*/ 310301 h 5952543"/>
              <a:gd name="connsiteX669" fmla="*/ 730592 w 10413724"/>
              <a:gd name="connsiteY669" fmla="*/ 316753 h 5952543"/>
              <a:gd name="connsiteX670" fmla="*/ 760353 w 10413724"/>
              <a:gd name="connsiteY670" fmla="*/ 302913 h 5952543"/>
              <a:gd name="connsiteX671" fmla="*/ 746721 w 10413724"/>
              <a:gd name="connsiteY671" fmla="*/ 416 h 5952543"/>
              <a:gd name="connsiteX672" fmla="*/ 741623 w 10413724"/>
              <a:gd name="connsiteY672" fmla="*/ 1353 h 5952543"/>
              <a:gd name="connsiteX673" fmla="*/ 755566 w 10413724"/>
              <a:gd name="connsiteY673" fmla="*/ 300208 h 5952543"/>
              <a:gd name="connsiteX674" fmla="*/ 731009 w 10413724"/>
              <a:gd name="connsiteY674" fmla="*/ 311550 h 5952543"/>
              <a:gd name="connsiteX675" fmla="*/ 708844 w 10413724"/>
              <a:gd name="connsiteY675" fmla="*/ 305515 h 5952543"/>
              <a:gd name="connsiteX676" fmla="*/ 690322 w 10413724"/>
              <a:gd name="connsiteY676" fmla="*/ 294172 h 5952543"/>
              <a:gd name="connsiteX677" fmla="*/ 637564 w 10413724"/>
              <a:gd name="connsiteY677" fmla="*/ 268886 h 5952543"/>
              <a:gd name="connsiteX678" fmla="*/ 592715 w 10413724"/>
              <a:gd name="connsiteY678" fmla="*/ 279812 h 5952543"/>
              <a:gd name="connsiteX679" fmla="*/ 551092 w 10413724"/>
              <a:gd name="connsiteY679" fmla="*/ 369302 h 5952543"/>
              <a:gd name="connsiteX680" fmla="*/ 551092 w 10413724"/>
              <a:gd name="connsiteY680" fmla="*/ 377627 h 5952543"/>
              <a:gd name="connsiteX681" fmla="*/ 592715 w 10413724"/>
              <a:gd name="connsiteY681" fmla="*/ 467221 h 5952543"/>
              <a:gd name="connsiteX682" fmla="*/ 637148 w 10413724"/>
              <a:gd name="connsiteY682" fmla="*/ 476899 h 5952543"/>
              <a:gd name="connsiteX683" fmla="*/ 690218 w 10413724"/>
              <a:gd name="connsiteY683" fmla="*/ 451508 h 5952543"/>
              <a:gd name="connsiteX684" fmla="*/ 704890 w 10413724"/>
              <a:gd name="connsiteY684" fmla="*/ 442559 h 5952543"/>
              <a:gd name="connsiteX685" fmla="*/ 708428 w 10413724"/>
              <a:gd name="connsiteY685" fmla="*/ 440374 h 5952543"/>
              <a:gd name="connsiteX686" fmla="*/ 730592 w 10413724"/>
              <a:gd name="connsiteY686" fmla="*/ 434235 h 5952543"/>
              <a:gd name="connsiteX687" fmla="*/ 755254 w 10413724"/>
              <a:gd name="connsiteY687" fmla="*/ 445473 h 5952543"/>
              <a:gd name="connsiteX688" fmla="*/ 741727 w 10413724"/>
              <a:gd name="connsiteY688" fmla="*/ 741831 h 5952543"/>
              <a:gd name="connsiteX689" fmla="*/ 442976 w 10413724"/>
              <a:gd name="connsiteY689" fmla="*/ 728823 h 5952543"/>
              <a:gd name="connsiteX690" fmla="*/ 429448 w 10413724"/>
              <a:gd name="connsiteY690" fmla="*/ 758480 h 5952543"/>
              <a:gd name="connsiteX691" fmla="*/ 435900 w 10413724"/>
              <a:gd name="connsiteY691" fmla="*/ 782101 h 5952543"/>
              <a:gd name="connsiteX692" fmla="*/ 447554 w 10413724"/>
              <a:gd name="connsiteY692" fmla="*/ 801664 h 5952543"/>
              <a:gd name="connsiteX693" fmla="*/ 472112 w 10413724"/>
              <a:gd name="connsiteY693" fmla="*/ 852653 h 5952543"/>
              <a:gd name="connsiteX694" fmla="*/ 463163 w 10413724"/>
              <a:gd name="connsiteY694" fmla="*/ 893235 h 5952543"/>
              <a:gd name="connsiteX695" fmla="*/ 377835 w 10413724"/>
              <a:gd name="connsiteY695" fmla="*/ 932777 h 5952543"/>
              <a:gd name="connsiteX696" fmla="*/ 369615 w 10413724"/>
              <a:gd name="connsiteY696" fmla="*/ 932777 h 5952543"/>
              <a:gd name="connsiteX697" fmla="*/ 284287 w 10413724"/>
              <a:gd name="connsiteY697" fmla="*/ 893339 h 5952543"/>
              <a:gd name="connsiteX698" fmla="*/ 273881 w 10413724"/>
              <a:gd name="connsiteY698" fmla="*/ 852757 h 5952543"/>
              <a:gd name="connsiteX699" fmla="*/ 298855 w 10413724"/>
              <a:gd name="connsiteY699" fmla="*/ 801664 h 5952543"/>
              <a:gd name="connsiteX700" fmla="*/ 308012 w 10413724"/>
              <a:gd name="connsiteY700" fmla="*/ 786888 h 5952543"/>
              <a:gd name="connsiteX701" fmla="*/ 310510 w 10413724"/>
              <a:gd name="connsiteY701" fmla="*/ 782726 h 5952543"/>
              <a:gd name="connsiteX702" fmla="*/ 316961 w 10413724"/>
              <a:gd name="connsiteY702" fmla="*/ 758896 h 5952543"/>
              <a:gd name="connsiteX703" fmla="*/ 303225 w 10413724"/>
              <a:gd name="connsiteY703" fmla="*/ 728823 h 5952543"/>
              <a:gd name="connsiteX704" fmla="*/ 728 w 10413724"/>
              <a:gd name="connsiteY704" fmla="*/ 742351 h 5952543"/>
              <a:gd name="connsiteX705" fmla="*/ 1665 w 10413724"/>
              <a:gd name="connsiteY705" fmla="*/ 747450 h 5952543"/>
              <a:gd name="connsiteX706" fmla="*/ 300520 w 10413724"/>
              <a:gd name="connsiteY706" fmla="*/ 733506 h 5952543"/>
              <a:gd name="connsiteX707" fmla="*/ 311758 w 10413724"/>
              <a:gd name="connsiteY707" fmla="*/ 758480 h 5952543"/>
              <a:gd name="connsiteX708" fmla="*/ 305931 w 10413724"/>
              <a:gd name="connsiteY708" fmla="*/ 780020 h 5952543"/>
              <a:gd name="connsiteX709" fmla="*/ 303538 w 10413724"/>
              <a:gd name="connsiteY709" fmla="*/ 784078 h 5952543"/>
              <a:gd name="connsiteX710" fmla="*/ 294485 w 10413724"/>
              <a:gd name="connsiteY710" fmla="*/ 798751 h 5952543"/>
              <a:gd name="connsiteX711" fmla="*/ 269198 w 10413724"/>
              <a:gd name="connsiteY711" fmla="*/ 851716 h 5952543"/>
              <a:gd name="connsiteX712" fmla="*/ 279604 w 10413724"/>
              <a:gd name="connsiteY712" fmla="*/ 896253 h 5952543"/>
              <a:gd name="connsiteX713" fmla="*/ 369094 w 10413724"/>
              <a:gd name="connsiteY713" fmla="*/ 937876 h 5952543"/>
              <a:gd name="connsiteX714" fmla="*/ 377523 w 10413724"/>
              <a:gd name="connsiteY714" fmla="*/ 937876 h 5952543"/>
              <a:gd name="connsiteX715" fmla="*/ 467013 w 10413724"/>
              <a:gd name="connsiteY715" fmla="*/ 896253 h 5952543"/>
              <a:gd name="connsiteX716" fmla="*/ 476795 w 10413724"/>
              <a:gd name="connsiteY716" fmla="*/ 851612 h 5952543"/>
              <a:gd name="connsiteX717" fmla="*/ 451300 w 10413724"/>
              <a:gd name="connsiteY717" fmla="*/ 798438 h 5952543"/>
              <a:gd name="connsiteX718" fmla="*/ 440686 w 10413724"/>
              <a:gd name="connsiteY718" fmla="*/ 780852 h 5952543"/>
              <a:gd name="connsiteX719" fmla="*/ 434547 w 10413724"/>
              <a:gd name="connsiteY719" fmla="*/ 758584 h 5952543"/>
              <a:gd name="connsiteX720" fmla="*/ 445785 w 10413724"/>
              <a:gd name="connsiteY720" fmla="*/ 734026 h 5952543"/>
              <a:gd name="connsiteX721" fmla="*/ 741310 w 10413724"/>
              <a:gd name="connsiteY721" fmla="*/ 747450 h 5952543"/>
              <a:gd name="connsiteX722" fmla="*/ 728511 w 10413724"/>
              <a:gd name="connsiteY722" fmla="*/ 1047450 h 5952543"/>
              <a:gd name="connsiteX723" fmla="*/ 758064 w 10413724"/>
              <a:gd name="connsiteY723" fmla="*/ 1061081 h 5952543"/>
              <a:gd name="connsiteX724" fmla="*/ 781893 w 10413724"/>
              <a:gd name="connsiteY724" fmla="*/ 1054526 h 5952543"/>
              <a:gd name="connsiteX725" fmla="*/ 785951 w 10413724"/>
              <a:gd name="connsiteY725" fmla="*/ 1052132 h 5952543"/>
              <a:gd name="connsiteX726" fmla="*/ 800728 w 10413724"/>
              <a:gd name="connsiteY726" fmla="*/ 1043079 h 5952543"/>
              <a:gd name="connsiteX727" fmla="*/ 851924 w 10413724"/>
              <a:gd name="connsiteY727" fmla="*/ 1018417 h 5952543"/>
              <a:gd name="connsiteX728" fmla="*/ 892507 w 10413724"/>
              <a:gd name="connsiteY728" fmla="*/ 1027366 h 5952543"/>
              <a:gd name="connsiteX729" fmla="*/ 931945 w 10413724"/>
              <a:gd name="connsiteY729" fmla="*/ 1112694 h 5952543"/>
              <a:gd name="connsiteX730" fmla="*/ 931945 w 10413724"/>
              <a:gd name="connsiteY730" fmla="*/ 1120915 h 5952543"/>
              <a:gd name="connsiteX731" fmla="*/ 892507 w 10413724"/>
              <a:gd name="connsiteY731" fmla="*/ 1206242 h 5952543"/>
              <a:gd name="connsiteX732" fmla="*/ 851716 w 10413724"/>
              <a:gd name="connsiteY732" fmla="*/ 1216648 h 5952543"/>
              <a:gd name="connsiteX733" fmla="*/ 800936 w 10413724"/>
              <a:gd name="connsiteY733" fmla="*/ 1192194 h 5952543"/>
              <a:gd name="connsiteX734" fmla="*/ 781165 w 10413724"/>
              <a:gd name="connsiteY734" fmla="*/ 1179499 h 5952543"/>
              <a:gd name="connsiteX735" fmla="*/ 757543 w 10413724"/>
              <a:gd name="connsiteY735" fmla="*/ 1173152 h 5952543"/>
              <a:gd name="connsiteX736" fmla="*/ 728303 w 10413724"/>
              <a:gd name="connsiteY736" fmla="*/ 1186679 h 5952543"/>
              <a:gd name="connsiteX737" fmla="*/ 741206 w 10413724"/>
              <a:gd name="connsiteY737" fmla="*/ 1486575 h 5952543"/>
              <a:gd name="connsiteX738" fmla="*/ 445889 w 10413724"/>
              <a:gd name="connsiteY738" fmla="*/ 1500103 h 5952543"/>
              <a:gd name="connsiteX739" fmla="*/ 434547 w 10413724"/>
              <a:gd name="connsiteY739" fmla="*/ 1475649 h 5952543"/>
              <a:gd name="connsiteX740" fmla="*/ 440582 w 10413724"/>
              <a:gd name="connsiteY740" fmla="*/ 1453484 h 5952543"/>
              <a:gd name="connsiteX741" fmla="*/ 451821 w 10413724"/>
              <a:gd name="connsiteY741" fmla="*/ 1434962 h 5952543"/>
              <a:gd name="connsiteX742" fmla="*/ 477211 w 10413724"/>
              <a:gd name="connsiteY742" fmla="*/ 1382101 h 5952543"/>
              <a:gd name="connsiteX743" fmla="*/ 467429 w 10413724"/>
              <a:gd name="connsiteY743" fmla="*/ 1337356 h 5952543"/>
              <a:gd name="connsiteX744" fmla="*/ 377835 w 10413724"/>
              <a:gd name="connsiteY744" fmla="*/ 1295732 h 5952543"/>
              <a:gd name="connsiteX745" fmla="*/ 369511 w 10413724"/>
              <a:gd name="connsiteY745" fmla="*/ 1295732 h 5952543"/>
              <a:gd name="connsiteX746" fmla="*/ 279916 w 10413724"/>
              <a:gd name="connsiteY746" fmla="*/ 1337356 h 5952543"/>
              <a:gd name="connsiteX747" fmla="*/ 269511 w 10413724"/>
              <a:gd name="connsiteY747" fmla="*/ 1382101 h 5952543"/>
              <a:gd name="connsiteX748" fmla="*/ 294901 w 10413724"/>
              <a:gd name="connsiteY748" fmla="*/ 1434858 h 5952543"/>
              <a:gd name="connsiteX749" fmla="*/ 303850 w 10413724"/>
              <a:gd name="connsiteY749" fmla="*/ 1449426 h 5952543"/>
              <a:gd name="connsiteX750" fmla="*/ 306139 w 10413724"/>
              <a:gd name="connsiteY750" fmla="*/ 1453380 h 5952543"/>
              <a:gd name="connsiteX751" fmla="*/ 312175 w 10413724"/>
              <a:gd name="connsiteY751" fmla="*/ 1475337 h 5952543"/>
              <a:gd name="connsiteX752" fmla="*/ 300936 w 10413724"/>
              <a:gd name="connsiteY752" fmla="*/ 1499895 h 5952543"/>
              <a:gd name="connsiteX753" fmla="*/ 1977 w 10413724"/>
              <a:gd name="connsiteY753" fmla="*/ 1486055 h 5952543"/>
              <a:gd name="connsiteX754" fmla="*/ 1041 w 10413724"/>
              <a:gd name="connsiteY754" fmla="*/ 1491154 h 5952543"/>
              <a:gd name="connsiteX755" fmla="*/ 303642 w 10413724"/>
              <a:gd name="connsiteY755" fmla="*/ 1504265 h 5952543"/>
              <a:gd name="connsiteX756" fmla="*/ 317273 w 10413724"/>
              <a:gd name="connsiteY756" fmla="*/ 1475129 h 5952543"/>
              <a:gd name="connsiteX757" fmla="*/ 310718 w 10413724"/>
              <a:gd name="connsiteY757" fmla="*/ 1450883 h 5952543"/>
              <a:gd name="connsiteX758" fmla="*/ 308324 w 10413724"/>
              <a:gd name="connsiteY758" fmla="*/ 1446825 h 5952543"/>
              <a:gd name="connsiteX759" fmla="*/ 299271 w 10413724"/>
              <a:gd name="connsiteY759" fmla="*/ 1432153 h 5952543"/>
              <a:gd name="connsiteX760" fmla="*/ 274610 w 10413724"/>
              <a:gd name="connsiteY760" fmla="*/ 1381060 h 5952543"/>
              <a:gd name="connsiteX761" fmla="*/ 285015 w 10413724"/>
              <a:gd name="connsiteY761" fmla="*/ 1340269 h 5952543"/>
              <a:gd name="connsiteX762" fmla="*/ 370239 w 10413724"/>
              <a:gd name="connsiteY762" fmla="*/ 1300831 h 5952543"/>
              <a:gd name="connsiteX763" fmla="*/ 378564 w 10413724"/>
              <a:gd name="connsiteY763" fmla="*/ 1300831 h 5952543"/>
              <a:gd name="connsiteX764" fmla="*/ 463891 w 10413724"/>
              <a:gd name="connsiteY764" fmla="*/ 1340269 h 5952543"/>
              <a:gd name="connsiteX765" fmla="*/ 472840 w 10413724"/>
              <a:gd name="connsiteY765" fmla="*/ 1380956 h 5952543"/>
              <a:gd name="connsiteX766" fmla="*/ 448179 w 10413724"/>
              <a:gd name="connsiteY766" fmla="*/ 1432153 h 5952543"/>
              <a:gd name="connsiteX767" fmla="*/ 436316 w 10413724"/>
              <a:gd name="connsiteY767" fmla="*/ 1451612 h 5952543"/>
              <a:gd name="connsiteX768" fmla="*/ 429864 w 10413724"/>
              <a:gd name="connsiteY768" fmla="*/ 1475129 h 5952543"/>
              <a:gd name="connsiteX769" fmla="*/ 443704 w 10413724"/>
              <a:gd name="connsiteY769" fmla="*/ 1504681 h 5952543"/>
              <a:gd name="connsiteX770" fmla="*/ 742351 w 10413724"/>
              <a:gd name="connsiteY770" fmla="*/ 1491986 h 5952543"/>
              <a:gd name="connsiteX771" fmla="*/ 756087 w 10413724"/>
              <a:gd name="connsiteY771" fmla="*/ 1789280 h 5952543"/>
              <a:gd name="connsiteX772" fmla="*/ 731113 w 10413724"/>
              <a:gd name="connsiteY772" fmla="*/ 1800623 h 5952543"/>
              <a:gd name="connsiteX773" fmla="*/ 709573 w 10413724"/>
              <a:gd name="connsiteY773" fmla="*/ 1794691 h 5952543"/>
              <a:gd name="connsiteX774" fmla="*/ 705618 w 10413724"/>
              <a:gd name="connsiteY774" fmla="*/ 1792298 h 5952543"/>
              <a:gd name="connsiteX775" fmla="*/ 690842 w 10413724"/>
              <a:gd name="connsiteY775" fmla="*/ 1783245 h 5952543"/>
              <a:gd name="connsiteX776" fmla="*/ 637877 w 10413724"/>
              <a:gd name="connsiteY776" fmla="*/ 1757959 h 5952543"/>
              <a:gd name="connsiteX777" fmla="*/ 593340 w 10413724"/>
              <a:gd name="connsiteY777" fmla="*/ 1768364 h 5952543"/>
              <a:gd name="connsiteX778" fmla="*/ 551716 w 10413724"/>
              <a:gd name="connsiteY778" fmla="*/ 1857959 h 5952543"/>
              <a:gd name="connsiteX779" fmla="*/ 551716 w 10413724"/>
              <a:gd name="connsiteY779" fmla="*/ 1866283 h 5952543"/>
              <a:gd name="connsiteX780" fmla="*/ 593340 w 10413724"/>
              <a:gd name="connsiteY780" fmla="*/ 1955773 h 5952543"/>
              <a:gd name="connsiteX781" fmla="*/ 637877 w 10413724"/>
              <a:gd name="connsiteY781" fmla="*/ 1965555 h 5952543"/>
              <a:gd name="connsiteX782" fmla="*/ 691154 w 10413724"/>
              <a:gd name="connsiteY782" fmla="*/ 1940060 h 5952543"/>
              <a:gd name="connsiteX783" fmla="*/ 708324 w 10413724"/>
              <a:gd name="connsiteY783" fmla="*/ 1929447 h 5952543"/>
              <a:gd name="connsiteX784" fmla="*/ 730488 w 10413724"/>
              <a:gd name="connsiteY784" fmla="*/ 1923307 h 5952543"/>
              <a:gd name="connsiteX785" fmla="*/ 755150 w 10413724"/>
              <a:gd name="connsiteY785" fmla="*/ 1934545 h 5952543"/>
              <a:gd name="connsiteX786" fmla="*/ 741935 w 10413724"/>
              <a:gd name="connsiteY786" fmla="*/ 2228926 h 5952543"/>
              <a:gd name="connsiteX787" fmla="*/ 442663 w 10413724"/>
              <a:gd name="connsiteY787" fmla="*/ 2216231 h 5952543"/>
              <a:gd name="connsiteX788" fmla="*/ 429136 w 10413724"/>
              <a:gd name="connsiteY788" fmla="*/ 2245887 h 5952543"/>
              <a:gd name="connsiteX789" fmla="*/ 435587 w 10413724"/>
              <a:gd name="connsiteY789" fmla="*/ 2269509 h 5952543"/>
              <a:gd name="connsiteX790" fmla="*/ 447242 w 10413724"/>
              <a:gd name="connsiteY790" fmla="*/ 2288447 h 5952543"/>
              <a:gd name="connsiteX791" fmla="*/ 471800 w 10413724"/>
              <a:gd name="connsiteY791" fmla="*/ 2339644 h 5952543"/>
              <a:gd name="connsiteX792" fmla="*/ 462851 w 10413724"/>
              <a:gd name="connsiteY792" fmla="*/ 2380227 h 5952543"/>
              <a:gd name="connsiteX793" fmla="*/ 377523 w 10413724"/>
              <a:gd name="connsiteY793" fmla="*/ 2419769 h 5952543"/>
              <a:gd name="connsiteX794" fmla="*/ 369302 w 10413724"/>
              <a:gd name="connsiteY794" fmla="*/ 2419769 h 5952543"/>
              <a:gd name="connsiteX795" fmla="*/ 283975 w 10413724"/>
              <a:gd name="connsiteY795" fmla="*/ 2380331 h 5952543"/>
              <a:gd name="connsiteX796" fmla="*/ 273569 w 10413724"/>
              <a:gd name="connsiteY796" fmla="*/ 2339748 h 5952543"/>
              <a:gd name="connsiteX797" fmla="*/ 298127 w 10413724"/>
              <a:gd name="connsiteY797" fmla="*/ 2288447 h 5952543"/>
              <a:gd name="connsiteX798" fmla="*/ 307284 w 10413724"/>
              <a:gd name="connsiteY798" fmla="*/ 2273671 h 5952543"/>
              <a:gd name="connsiteX799" fmla="*/ 309781 w 10413724"/>
              <a:gd name="connsiteY799" fmla="*/ 2269509 h 5952543"/>
              <a:gd name="connsiteX800" fmla="*/ 316233 w 10413724"/>
              <a:gd name="connsiteY800" fmla="*/ 2245679 h 5952543"/>
              <a:gd name="connsiteX801" fmla="*/ 302497 w 10413724"/>
              <a:gd name="connsiteY801" fmla="*/ 2216127 h 5952543"/>
              <a:gd name="connsiteX802" fmla="*/ 0 w 10413724"/>
              <a:gd name="connsiteY802" fmla="*/ 2229342 h 5952543"/>
              <a:gd name="connsiteX803" fmla="*/ 937 w 10413724"/>
              <a:gd name="connsiteY803" fmla="*/ 2234441 h 5952543"/>
              <a:gd name="connsiteX804" fmla="*/ 299792 w 10413724"/>
              <a:gd name="connsiteY804" fmla="*/ 2220497 h 5952543"/>
              <a:gd name="connsiteX805" fmla="*/ 311030 w 10413724"/>
              <a:gd name="connsiteY805" fmla="*/ 2245471 h 5952543"/>
              <a:gd name="connsiteX806" fmla="*/ 305203 w 10413724"/>
              <a:gd name="connsiteY806" fmla="*/ 2267011 h 5952543"/>
              <a:gd name="connsiteX807" fmla="*/ 302809 w 10413724"/>
              <a:gd name="connsiteY807" fmla="*/ 2271070 h 5952543"/>
              <a:gd name="connsiteX808" fmla="*/ 293756 w 10413724"/>
              <a:gd name="connsiteY808" fmla="*/ 2285742 h 5952543"/>
              <a:gd name="connsiteX809" fmla="*/ 268470 w 10413724"/>
              <a:gd name="connsiteY809" fmla="*/ 2338707 h 5952543"/>
              <a:gd name="connsiteX810" fmla="*/ 278876 w 10413724"/>
              <a:gd name="connsiteY810" fmla="*/ 2383244 h 5952543"/>
              <a:gd name="connsiteX811" fmla="*/ 368366 w 10413724"/>
              <a:gd name="connsiteY811" fmla="*/ 2424868 h 5952543"/>
              <a:gd name="connsiteX812" fmla="*/ 376795 w 10413724"/>
              <a:gd name="connsiteY812" fmla="*/ 2424868 h 5952543"/>
              <a:gd name="connsiteX813" fmla="*/ 466285 w 10413724"/>
              <a:gd name="connsiteY813" fmla="*/ 2383244 h 5952543"/>
              <a:gd name="connsiteX814" fmla="*/ 476066 w 10413724"/>
              <a:gd name="connsiteY814" fmla="*/ 2338603 h 5952543"/>
              <a:gd name="connsiteX815" fmla="*/ 450572 w 10413724"/>
              <a:gd name="connsiteY815" fmla="*/ 2285430 h 5952543"/>
              <a:gd name="connsiteX816" fmla="*/ 439542 w 10413724"/>
              <a:gd name="connsiteY816" fmla="*/ 2267428 h 5952543"/>
              <a:gd name="connsiteX817" fmla="*/ 433402 w 10413724"/>
              <a:gd name="connsiteY817" fmla="*/ 2245263 h 5952543"/>
              <a:gd name="connsiteX818" fmla="*/ 444641 w 10413724"/>
              <a:gd name="connsiteY818" fmla="*/ 2220601 h 5952543"/>
              <a:gd name="connsiteX819" fmla="*/ 740166 w 10413724"/>
              <a:gd name="connsiteY819" fmla="*/ 2234025 h 5952543"/>
              <a:gd name="connsiteX820" fmla="*/ 727367 w 10413724"/>
              <a:gd name="connsiteY820" fmla="*/ 2534024 h 5952543"/>
              <a:gd name="connsiteX821" fmla="*/ 756919 w 10413724"/>
              <a:gd name="connsiteY821" fmla="*/ 2547656 h 5952543"/>
              <a:gd name="connsiteX822" fmla="*/ 780748 w 10413724"/>
              <a:gd name="connsiteY822" fmla="*/ 2541101 h 5952543"/>
              <a:gd name="connsiteX823" fmla="*/ 784807 w 10413724"/>
              <a:gd name="connsiteY823" fmla="*/ 2538707 h 5952543"/>
              <a:gd name="connsiteX824" fmla="*/ 799583 w 10413724"/>
              <a:gd name="connsiteY824" fmla="*/ 2529654 h 5952543"/>
              <a:gd name="connsiteX825" fmla="*/ 850780 w 10413724"/>
              <a:gd name="connsiteY825" fmla="*/ 2504992 h 5952543"/>
              <a:gd name="connsiteX826" fmla="*/ 891362 w 10413724"/>
              <a:gd name="connsiteY826" fmla="*/ 2513941 h 5952543"/>
              <a:gd name="connsiteX827" fmla="*/ 930800 w 10413724"/>
              <a:gd name="connsiteY827" fmla="*/ 2599269 h 5952543"/>
              <a:gd name="connsiteX828" fmla="*/ 930800 w 10413724"/>
              <a:gd name="connsiteY828" fmla="*/ 2607490 h 5952543"/>
              <a:gd name="connsiteX829" fmla="*/ 891362 w 10413724"/>
              <a:gd name="connsiteY829" fmla="*/ 2692817 h 5952543"/>
              <a:gd name="connsiteX830" fmla="*/ 850571 w 10413724"/>
              <a:gd name="connsiteY830" fmla="*/ 2703223 h 5952543"/>
              <a:gd name="connsiteX831" fmla="*/ 799791 w 10413724"/>
              <a:gd name="connsiteY831" fmla="*/ 2678770 h 5952543"/>
              <a:gd name="connsiteX832" fmla="*/ 781165 w 10413724"/>
              <a:gd name="connsiteY832" fmla="*/ 2666490 h 5952543"/>
              <a:gd name="connsiteX833" fmla="*/ 757543 w 10413724"/>
              <a:gd name="connsiteY833" fmla="*/ 2660143 h 5952543"/>
              <a:gd name="connsiteX834" fmla="*/ 727991 w 10413724"/>
              <a:gd name="connsiteY834" fmla="*/ 2673879 h 5952543"/>
              <a:gd name="connsiteX835" fmla="*/ 740894 w 10413724"/>
              <a:gd name="connsiteY835" fmla="*/ 2973774 h 5952543"/>
              <a:gd name="connsiteX836" fmla="*/ 445889 w 10413724"/>
              <a:gd name="connsiteY836" fmla="*/ 2986886 h 5952543"/>
              <a:gd name="connsiteX837" fmla="*/ 434547 w 10413724"/>
              <a:gd name="connsiteY837" fmla="*/ 2962432 h 5952543"/>
              <a:gd name="connsiteX838" fmla="*/ 440582 w 10413724"/>
              <a:gd name="connsiteY838" fmla="*/ 2940268 h 5952543"/>
              <a:gd name="connsiteX839" fmla="*/ 451821 w 10413724"/>
              <a:gd name="connsiteY839" fmla="*/ 2921745 h 5952543"/>
              <a:gd name="connsiteX840" fmla="*/ 477211 w 10413724"/>
              <a:gd name="connsiteY840" fmla="*/ 2868884 h 5952543"/>
              <a:gd name="connsiteX841" fmla="*/ 467429 w 10413724"/>
              <a:gd name="connsiteY841" fmla="*/ 2824139 h 5952543"/>
              <a:gd name="connsiteX842" fmla="*/ 377835 w 10413724"/>
              <a:gd name="connsiteY842" fmla="*/ 2782515 h 5952543"/>
              <a:gd name="connsiteX843" fmla="*/ 369511 w 10413724"/>
              <a:gd name="connsiteY843" fmla="*/ 2782515 h 5952543"/>
              <a:gd name="connsiteX844" fmla="*/ 279916 w 10413724"/>
              <a:gd name="connsiteY844" fmla="*/ 2824139 h 5952543"/>
              <a:gd name="connsiteX845" fmla="*/ 269511 w 10413724"/>
              <a:gd name="connsiteY845" fmla="*/ 2868884 h 5952543"/>
              <a:gd name="connsiteX846" fmla="*/ 294901 w 10413724"/>
              <a:gd name="connsiteY846" fmla="*/ 2921641 h 5952543"/>
              <a:gd name="connsiteX847" fmla="*/ 303850 w 10413724"/>
              <a:gd name="connsiteY847" fmla="*/ 2936209 h 5952543"/>
              <a:gd name="connsiteX848" fmla="*/ 306139 w 10413724"/>
              <a:gd name="connsiteY848" fmla="*/ 2940164 h 5952543"/>
              <a:gd name="connsiteX849" fmla="*/ 312175 w 10413724"/>
              <a:gd name="connsiteY849" fmla="*/ 2962120 h 5952543"/>
              <a:gd name="connsiteX850" fmla="*/ 300624 w 10413724"/>
              <a:gd name="connsiteY850" fmla="*/ 2986886 h 5952543"/>
              <a:gd name="connsiteX851" fmla="*/ 1665 w 10413724"/>
              <a:gd name="connsiteY851" fmla="*/ 2973358 h 5952543"/>
              <a:gd name="connsiteX852" fmla="*/ 728 w 10413724"/>
              <a:gd name="connsiteY852" fmla="*/ 2978457 h 5952543"/>
              <a:gd name="connsiteX853" fmla="*/ 303330 w 10413724"/>
              <a:gd name="connsiteY853" fmla="*/ 2991568 h 5952543"/>
              <a:gd name="connsiteX854" fmla="*/ 316961 w 10413724"/>
              <a:gd name="connsiteY854" fmla="*/ 2962432 h 5952543"/>
              <a:gd name="connsiteX855" fmla="*/ 310406 w 10413724"/>
              <a:gd name="connsiteY855" fmla="*/ 2938187 h 5952543"/>
              <a:gd name="connsiteX856" fmla="*/ 308012 w 10413724"/>
              <a:gd name="connsiteY856" fmla="*/ 2934128 h 5952543"/>
              <a:gd name="connsiteX857" fmla="*/ 298959 w 10413724"/>
              <a:gd name="connsiteY857" fmla="*/ 2919456 h 5952543"/>
              <a:gd name="connsiteX858" fmla="*/ 274297 w 10413724"/>
              <a:gd name="connsiteY858" fmla="*/ 2868363 h 5952543"/>
              <a:gd name="connsiteX859" fmla="*/ 284703 w 10413724"/>
              <a:gd name="connsiteY859" fmla="*/ 2827573 h 5952543"/>
              <a:gd name="connsiteX860" fmla="*/ 369927 w 10413724"/>
              <a:gd name="connsiteY860" fmla="*/ 2788135 h 5952543"/>
              <a:gd name="connsiteX861" fmla="*/ 378251 w 10413724"/>
              <a:gd name="connsiteY861" fmla="*/ 2788135 h 5952543"/>
              <a:gd name="connsiteX862" fmla="*/ 463579 w 10413724"/>
              <a:gd name="connsiteY862" fmla="*/ 2827573 h 5952543"/>
              <a:gd name="connsiteX863" fmla="*/ 472528 w 10413724"/>
              <a:gd name="connsiteY863" fmla="*/ 2868259 h 5952543"/>
              <a:gd name="connsiteX864" fmla="*/ 448179 w 10413724"/>
              <a:gd name="connsiteY864" fmla="*/ 2919144 h 5952543"/>
              <a:gd name="connsiteX865" fmla="*/ 436316 w 10413724"/>
              <a:gd name="connsiteY865" fmla="*/ 2938603 h 5952543"/>
              <a:gd name="connsiteX866" fmla="*/ 429864 w 10413724"/>
              <a:gd name="connsiteY866" fmla="*/ 2962120 h 5952543"/>
              <a:gd name="connsiteX867" fmla="*/ 443704 w 10413724"/>
              <a:gd name="connsiteY867" fmla="*/ 2991672 h 5952543"/>
              <a:gd name="connsiteX868" fmla="*/ 742351 w 10413724"/>
              <a:gd name="connsiteY868" fmla="*/ 2978977 h 5952543"/>
              <a:gd name="connsiteX869" fmla="*/ 755566 w 10413724"/>
              <a:gd name="connsiteY869" fmla="*/ 3276271 h 5952543"/>
              <a:gd name="connsiteX870" fmla="*/ 730592 w 10413724"/>
              <a:gd name="connsiteY870" fmla="*/ 3287614 h 5952543"/>
              <a:gd name="connsiteX871" fmla="*/ 709052 w 10413724"/>
              <a:gd name="connsiteY871" fmla="*/ 3281682 h 5952543"/>
              <a:gd name="connsiteX872" fmla="*/ 705098 w 10413724"/>
              <a:gd name="connsiteY872" fmla="*/ 3279289 h 5952543"/>
              <a:gd name="connsiteX873" fmla="*/ 690322 w 10413724"/>
              <a:gd name="connsiteY873" fmla="*/ 3270236 h 5952543"/>
              <a:gd name="connsiteX874" fmla="*/ 637356 w 10413724"/>
              <a:gd name="connsiteY874" fmla="*/ 3244950 h 5952543"/>
              <a:gd name="connsiteX875" fmla="*/ 592819 w 10413724"/>
              <a:gd name="connsiteY875" fmla="*/ 3255356 h 5952543"/>
              <a:gd name="connsiteX876" fmla="*/ 551196 w 10413724"/>
              <a:gd name="connsiteY876" fmla="*/ 3344950 h 5952543"/>
              <a:gd name="connsiteX877" fmla="*/ 551196 w 10413724"/>
              <a:gd name="connsiteY877" fmla="*/ 3353274 h 5952543"/>
              <a:gd name="connsiteX878" fmla="*/ 592819 w 10413724"/>
              <a:gd name="connsiteY878" fmla="*/ 3442764 h 5952543"/>
              <a:gd name="connsiteX879" fmla="*/ 637356 w 10413724"/>
              <a:gd name="connsiteY879" fmla="*/ 3452546 h 5952543"/>
              <a:gd name="connsiteX880" fmla="*/ 690634 w 10413724"/>
              <a:gd name="connsiteY880" fmla="*/ 3427052 h 5952543"/>
              <a:gd name="connsiteX881" fmla="*/ 708324 w 10413724"/>
              <a:gd name="connsiteY881" fmla="*/ 3416438 h 5952543"/>
              <a:gd name="connsiteX882" fmla="*/ 730488 w 10413724"/>
              <a:gd name="connsiteY882" fmla="*/ 3410298 h 5952543"/>
              <a:gd name="connsiteX883" fmla="*/ 755150 w 10413724"/>
              <a:gd name="connsiteY883" fmla="*/ 3421537 h 5952543"/>
              <a:gd name="connsiteX884" fmla="*/ 741831 w 10413724"/>
              <a:gd name="connsiteY884" fmla="*/ 3716958 h 5952543"/>
              <a:gd name="connsiteX885" fmla="*/ 442663 w 10413724"/>
              <a:gd name="connsiteY885" fmla="*/ 3704263 h 5952543"/>
              <a:gd name="connsiteX886" fmla="*/ 429136 w 10413724"/>
              <a:gd name="connsiteY886" fmla="*/ 3733919 h 5952543"/>
              <a:gd name="connsiteX887" fmla="*/ 435587 w 10413724"/>
              <a:gd name="connsiteY887" fmla="*/ 3757540 h 5952543"/>
              <a:gd name="connsiteX888" fmla="*/ 447242 w 10413724"/>
              <a:gd name="connsiteY888" fmla="*/ 3776479 h 5952543"/>
              <a:gd name="connsiteX889" fmla="*/ 471800 w 10413724"/>
              <a:gd name="connsiteY889" fmla="*/ 3827676 h 5952543"/>
              <a:gd name="connsiteX890" fmla="*/ 462851 w 10413724"/>
              <a:gd name="connsiteY890" fmla="*/ 3868258 h 5952543"/>
              <a:gd name="connsiteX891" fmla="*/ 377523 w 10413724"/>
              <a:gd name="connsiteY891" fmla="*/ 3907800 h 5952543"/>
              <a:gd name="connsiteX892" fmla="*/ 369302 w 10413724"/>
              <a:gd name="connsiteY892" fmla="*/ 3907800 h 5952543"/>
              <a:gd name="connsiteX893" fmla="*/ 283975 w 10413724"/>
              <a:gd name="connsiteY893" fmla="*/ 3868362 h 5952543"/>
              <a:gd name="connsiteX894" fmla="*/ 273569 w 10413724"/>
              <a:gd name="connsiteY894" fmla="*/ 3827780 h 5952543"/>
              <a:gd name="connsiteX895" fmla="*/ 298127 w 10413724"/>
              <a:gd name="connsiteY895" fmla="*/ 3776479 h 5952543"/>
              <a:gd name="connsiteX896" fmla="*/ 307284 w 10413724"/>
              <a:gd name="connsiteY896" fmla="*/ 3761703 h 5952543"/>
              <a:gd name="connsiteX897" fmla="*/ 309781 w 10413724"/>
              <a:gd name="connsiteY897" fmla="*/ 3757540 h 5952543"/>
              <a:gd name="connsiteX898" fmla="*/ 316233 w 10413724"/>
              <a:gd name="connsiteY898" fmla="*/ 3733711 h 5952543"/>
              <a:gd name="connsiteX899" fmla="*/ 302497 w 10413724"/>
              <a:gd name="connsiteY899" fmla="*/ 3704159 h 5952543"/>
              <a:gd name="connsiteX900" fmla="*/ 0 w 10413724"/>
              <a:gd name="connsiteY900" fmla="*/ 3717374 h 5952543"/>
              <a:gd name="connsiteX901" fmla="*/ 937 w 10413724"/>
              <a:gd name="connsiteY901" fmla="*/ 3722473 h 5952543"/>
              <a:gd name="connsiteX902" fmla="*/ 299792 w 10413724"/>
              <a:gd name="connsiteY902" fmla="*/ 3708529 h 5952543"/>
              <a:gd name="connsiteX903" fmla="*/ 311030 w 10413724"/>
              <a:gd name="connsiteY903" fmla="*/ 3733503 h 5952543"/>
              <a:gd name="connsiteX904" fmla="*/ 305203 w 10413724"/>
              <a:gd name="connsiteY904" fmla="*/ 3755043 h 5952543"/>
              <a:gd name="connsiteX905" fmla="*/ 302809 w 10413724"/>
              <a:gd name="connsiteY905" fmla="*/ 3759101 h 5952543"/>
              <a:gd name="connsiteX906" fmla="*/ 293756 w 10413724"/>
              <a:gd name="connsiteY906" fmla="*/ 3773773 h 5952543"/>
              <a:gd name="connsiteX907" fmla="*/ 268470 w 10413724"/>
              <a:gd name="connsiteY907" fmla="*/ 3826739 h 5952543"/>
              <a:gd name="connsiteX908" fmla="*/ 278876 w 10413724"/>
              <a:gd name="connsiteY908" fmla="*/ 3871276 h 5952543"/>
              <a:gd name="connsiteX909" fmla="*/ 368366 w 10413724"/>
              <a:gd name="connsiteY909" fmla="*/ 3912899 h 5952543"/>
              <a:gd name="connsiteX910" fmla="*/ 376795 w 10413724"/>
              <a:gd name="connsiteY910" fmla="*/ 3912899 h 5952543"/>
              <a:gd name="connsiteX911" fmla="*/ 466285 w 10413724"/>
              <a:gd name="connsiteY911" fmla="*/ 3871276 h 5952543"/>
              <a:gd name="connsiteX912" fmla="*/ 476066 w 10413724"/>
              <a:gd name="connsiteY912" fmla="*/ 3826635 h 5952543"/>
              <a:gd name="connsiteX913" fmla="*/ 450572 w 10413724"/>
              <a:gd name="connsiteY913" fmla="*/ 3773461 h 5952543"/>
              <a:gd name="connsiteX914" fmla="*/ 439542 w 10413724"/>
              <a:gd name="connsiteY914" fmla="*/ 3755459 h 5952543"/>
              <a:gd name="connsiteX915" fmla="*/ 433402 w 10413724"/>
              <a:gd name="connsiteY915" fmla="*/ 3733295 h 5952543"/>
              <a:gd name="connsiteX916" fmla="*/ 444641 w 10413724"/>
              <a:gd name="connsiteY916" fmla="*/ 3708633 h 5952543"/>
              <a:gd name="connsiteX917" fmla="*/ 740166 w 10413724"/>
              <a:gd name="connsiteY917" fmla="*/ 3722057 h 5952543"/>
              <a:gd name="connsiteX918" fmla="*/ 727367 w 10413724"/>
              <a:gd name="connsiteY918" fmla="*/ 4022056 h 5952543"/>
              <a:gd name="connsiteX919" fmla="*/ 756919 w 10413724"/>
              <a:gd name="connsiteY919" fmla="*/ 4035688 h 5952543"/>
              <a:gd name="connsiteX920" fmla="*/ 780748 w 10413724"/>
              <a:gd name="connsiteY920" fmla="*/ 4029132 h 5952543"/>
              <a:gd name="connsiteX921" fmla="*/ 784911 w 10413724"/>
              <a:gd name="connsiteY921" fmla="*/ 4026635 h 5952543"/>
              <a:gd name="connsiteX922" fmla="*/ 799583 w 10413724"/>
              <a:gd name="connsiteY922" fmla="*/ 4017686 h 5952543"/>
              <a:gd name="connsiteX923" fmla="*/ 850780 w 10413724"/>
              <a:gd name="connsiteY923" fmla="*/ 3993024 h 5952543"/>
              <a:gd name="connsiteX924" fmla="*/ 891362 w 10413724"/>
              <a:gd name="connsiteY924" fmla="*/ 4001973 h 5952543"/>
              <a:gd name="connsiteX925" fmla="*/ 930800 w 10413724"/>
              <a:gd name="connsiteY925" fmla="*/ 4087301 h 5952543"/>
              <a:gd name="connsiteX926" fmla="*/ 930800 w 10413724"/>
              <a:gd name="connsiteY926" fmla="*/ 4095521 h 5952543"/>
              <a:gd name="connsiteX927" fmla="*/ 891362 w 10413724"/>
              <a:gd name="connsiteY927" fmla="*/ 4180849 h 5952543"/>
              <a:gd name="connsiteX928" fmla="*/ 850571 w 10413724"/>
              <a:gd name="connsiteY928" fmla="*/ 4191255 h 5952543"/>
              <a:gd name="connsiteX929" fmla="*/ 799791 w 10413724"/>
              <a:gd name="connsiteY929" fmla="*/ 4166801 h 5952543"/>
              <a:gd name="connsiteX930" fmla="*/ 781165 w 10413724"/>
              <a:gd name="connsiteY930" fmla="*/ 4154522 h 5952543"/>
              <a:gd name="connsiteX931" fmla="*/ 757543 w 10413724"/>
              <a:gd name="connsiteY931" fmla="*/ 4148175 h 5952543"/>
              <a:gd name="connsiteX932" fmla="*/ 727991 w 10413724"/>
              <a:gd name="connsiteY932" fmla="*/ 4161911 h 5952543"/>
              <a:gd name="connsiteX933" fmla="*/ 740790 w 10413724"/>
              <a:gd name="connsiteY933" fmla="*/ 4461806 h 5952543"/>
              <a:gd name="connsiteX934" fmla="*/ 445889 w 10413724"/>
              <a:gd name="connsiteY934" fmla="*/ 4474918 h 5952543"/>
              <a:gd name="connsiteX935" fmla="*/ 434547 w 10413724"/>
              <a:gd name="connsiteY935" fmla="*/ 4450464 h 5952543"/>
              <a:gd name="connsiteX936" fmla="*/ 440582 w 10413724"/>
              <a:gd name="connsiteY936" fmla="*/ 4428299 h 5952543"/>
              <a:gd name="connsiteX937" fmla="*/ 451821 w 10413724"/>
              <a:gd name="connsiteY937" fmla="*/ 4409777 h 5952543"/>
              <a:gd name="connsiteX938" fmla="*/ 477211 w 10413724"/>
              <a:gd name="connsiteY938" fmla="*/ 4356916 h 5952543"/>
              <a:gd name="connsiteX939" fmla="*/ 467429 w 10413724"/>
              <a:gd name="connsiteY939" fmla="*/ 4312170 h 5952543"/>
              <a:gd name="connsiteX940" fmla="*/ 377835 w 10413724"/>
              <a:gd name="connsiteY940" fmla="*/ 4270547 h 5952543"/>
              <a:gd name="connsiteX941" fmla="*/ 369511 w 10413724"/>
              <a:gd name="connsiteY941" fmla="*/ 4270547 h 5952543"/>
              <a:gd name="connsiteX942" fmla="*/ 279916 w 10413724"/>
              <a:gd name="connsiteY942" fmla="*/ 4312170 h 5952543"/>
              <a:gd name="connsiteX943" fmla="*/ 269511 w 10413724"/>
              <a:gd name="connsiteY943" fmla="*/ 4356916 h 5952543"/>
              <a:gd name="connsiteX944" fmla="*/ 294901 w 10413724"/>
              <a:gd name="connsiteY944" fmla="*/ 4409673 h 5952543"/>
              <a:gd name="connsiteX945" fmla="*/ 303850 w 10413724"/>
              <a:gd name="connsiteY945" fmla="*/ 4424241 h 5952543"/>
              <a:gd name="connsiteX946" fmla="*/ 306139 w 10413724"/>
              <a:gd name="connsiteY946" fmla="*/ 4428196 h 5952543"/>
              <a:gd name="connsiteX947" fmla="*/ 312175 w 10413724"/>
              <a:gd name="connsiteY947" fmla="*/ 4450152 h 5952543"/>
              <a:gd name="connsiteX948" fmla="*/ 300624 w 10413724"/>
              <a:gd name="connsiteY948" fmla="*/ 4474918 h 5952543"/>
              <a:gd name="connsiteX949" fmla="*/ 1665 w 10413724"/>
              <a:gd name="connsiteY949" fmla="*/ 4461390 h 5952543"/>
              <a:gd name="connsiteX950" fmla="*/ 728 w 10413724"/>
              <a:gd name="connsiteY950" fmla="*/ 4466489 h 5952543"/>
              <a:gd name="connsiteX951" fmla="*/ 303330 w 10413724"/>
              <a:gd name="connsiteY951" fmla="*/ 4479600 h 5952543"/>
              <a:gd name="connsiteX952" fmla="*/ 316961 w 10413724"/>
              <a:gd name="connsiteY952" fmla="*/ 4450464 h 5952543"/>
              <a:gd name="connsiteX953" fmla="*/ 310406 w 10413724"/>
              <a:gd name="connsiteY953" fmla="*/ 4426218 h 5952543"/>
              <a:gd name="connsiteX954" fmla="*/ 308012 w 10413724"/>
              <a:gd name="connsiteY954" fmla="*/ 4422160 h 5952543"/>
              <a:gd name="connsiteX955" fmla="*/ 298959 w 10413724"/>
              <a:gd name="connsiteY955" fmla="*/ 4407488 h 5952543"/>
              <a:gd name="connsiteX956" fmla="*/ 274297 w 10413724"/>
              <a:gd name="connsiteY956" fmla="*/ 4356395 h 5952543"/>
              <a:gd name="connsiteX957" fmla="*/ 284703 w 10413724"/>
              <a:gd name="connsiteY957" fmla="*/ 4315605 h 5952543"/>
              <a:gd name="connsiteX958" fmla="*/ 369927 w 10413724"/>
              <a:gd name="connsiteY958" fmla="*/ 4276166 h 5952543"/>
              <a:gd name="connsiteX959" fmla="*/ 378251 w 10413724"/>
              <a:gd name="connsiteY959" fmla="*/ 4276166 h 5952543"/>
              <a:gd name="connsiteX960" fmla="*/ 463579 w 10413724"/>
              <a:gd name="connsiteY960" fmla="*/ 4315605 h 5952543"/>
              <a:gd name="connsiteX961" fmla="*/ 472528 w 10413724"/>
              <a:gd name="connsiteY961" fmla="*/ 4356291 h 5952543"/>
              <a:gd name="connsiteX962" fmla="*/ 448179 w 10413724"/>
              <a:gd name="connsiteY962" fmla="*/ 4407176 h 5952543"/>
              <a:gd name="connsiteX963" fmla="*/ 436316 w 10413724"/>
              <a:gd name="connsiteY963" fmla="*/ 4426634 h 5952543"/>
              <a:gd name="connsiteX964" fmla="*/ 429864 w 10413724"/>
              <a:gd name="connsiteY964" fmla="*/ 4450256 h 5952543"/>
              <a:gd name="connsiteX965" fmla="*/ 443704 w 10413724"/>
              <a:gd name="connsiteY965" fmla="*/ 4479704 h 5952543"/>
              <a:gd name="connsiteX966" fmla="*/ 742559 w 10413724"/>
              <a:gd name="connsiteY966" fmla="*/ 4467009 h 5952543"/>
              <a:gd name="connsiteX967" fmla="*/ 756087 w 10413724"/>
              <a:gd name="connsiteY967" fmla="*/ 4763263 h 5952543"/>
              <a:gd name="connsiteX968" fmla="*/ 731529 w 10413724"/>
              <a:gd name="connsiteY968" fmla="*/ 4774605 h 5952543"/>
              <a:gd name="connsiteX969" fmla="*/ 709469 w 10413724"/>
              <a:gd name="connsiteY969" fmla="*/ 4768570 h 5952543"/>
              <a:gd name="connsiteX970" fmla="*/ 690842 w 10413724"/>
              <a:gd name="connsiteY970" fmla="*/ 4757227 h 5952543"/>
              <a:gd name="connsiteX971" fmla="*/ 638085 w 10413724"/>
              <a:gd name="connsiteY971" fmla="*/ 4731941 h 5952543"/>
              <a:gd name="connsiteX972" fmla="*/ 593236 w 10413724"/>
              <a:gd name="connsiteY972" fmla="*/ 4742867 h 5952543"/>
              <a:gd name="connsiteX973" fmla="*/ 551612 w 10413724"/>
              <a:gd name="connsiteY973" fmla="*/ 4832357 h 5952543"/>
              <a:gd name="connsiteX974" fmla="*/ 551612 w 10413724"/>
              <a:gd name="connsiteY974" fmla="*/ 4840682 h 5952543"/>
              <a:gd name="connsiteX975" fmla="*/ 593236 w 10413724"/>
              <a:gd name="connsiteY975" fmla="*/ 4930276 h 5952543"/>
              <a:gd name="connsiteX976" fmla="*/ 637668 w 10413724"/>
              <a:gd name="connsiteY976" fmla="*/ 4939954 h 5952543"/>
              <a:gd name="connsiteX977" fmla="*/ 690738 w 10413724"/>
              <a:gd name="connsiteY977" fmla="*/ 4914563 h 5952543"/>
              <a:gd name="connsiteX978" fmla="*/ 705410 w 10413724"/>
              <a:gd name="connsiteY978" fmla="*/ 4905614 h 5952543"/>
              <a:gd name="connsiteX979" fmla="*/ 708948 w 10413724"/>
              <a:gd name="connsiteY979" fmla="*/ 4903429 h 5952543"/>
              <a:gd name="connsiteX980" fmla="*/ 731113 w 10413724"/>
              <a:gd name="connsiteY980" fmla="*/ 4897290 h 5952543"/>
              <a:gd name="connsiteX981" fmla="*/ 755774 w 10413724"/>
              <a:gd name="connsiteY981" fmla="*/ 4908528 h 5952543"/>
              <a:gd name="connsiteX982" fmla="*/ 742247 w 10413724"/>
              <a:gd name="connsiteY982" fmla="*/ 5204886 h 5952543"/>
              <a:gd name="connsiteX983" fmla="*/ 443288 w 10413724"/>
              <a:gd name="connsiteY983" fmla="*/ 5192295 h 5952543"/>
              <a:gd name="connsiteX984" fmla="*/ 429760 w 10413724"/>
              <a:gd name="connsiteY984" fmla="*/ 5221951 h 5952543"/>
              <a:gd name="connsiteX985" fmla="*/ 436212 w 10413724"/>
              <a:gd name="connsiteY985" fmla="*/ 5245572 h 5952543"/>
              <a:gd name="connsiteX986" fmla="*/ 447866 w 10413724"/>
              <a:gd name="connsiteY986" fmla="*/ 5264511 h 5952543"/>
              <a:gd name="connsiteX987" fmla="*/ 472424 w 10413724"/>
              <a:gd name="connsiteY987" fmla="*/ 5315707 h 5952543"/>
              <a:gd name="connsiteX988" fmla="*/ 463475 w 10413724"/>
              <a:gd name="connsiteY988" fmla="*/ 5356290 h 5952543"/>
              <a:gd name="connsiteX989" fmla="*/ 378147 w 10413724"/>
              <a:gd name="connsiteY989" fmla="*/ 5395832 h 5952543"/>
              <a:gd name="connsiteX990" fmla="*/ 369927 w 10413724"/>
              <a:gd name="connsiteY990" fmla="*/ 5395832 h 5952543"/>
              <a:gd name="connsiteX991" fmla="*/ 284599 w 10413724"/>
              <a:gd name="connsiteY991" fmla="*/ 5356394 h 5952543"/>
              <a:gd name="connsiteX992" fmla="*/ 274193 w 10413724"/>
              <a:gd name="connsiteY992" fmla="*/ 5315812 h 5952543"/>
              <a:gd name="connsiteX993" fmla="*/ 298751 w 10413724"/>
              <a:gd name="connsiteY993" fmla="*/ 5264511 h 5952543"/>
              <a:gd name="connsiteX994" fmla="*/ 307908 w 10413724"/>
              <a:gd name="connsiteY994" fmla="*/ 5249735 h 5952543"/>
              <a:gd name="connsiteX995" fmla="*/ 310406 w 10413724"/>
              <a:gd name="connsiteY995" fmla="*/ 5245572 h 5952543"/>
              <a:gd name="connsiteX996" fmla="*/ 316857 w 10413724"/>
              <a:gd name="connsiteY996" fmla="*/ 5221743 h 5952543"/>
              <a:gd name="connsiteX997" fmla="*/ 303121 w 10413724"/>
              <a:gd name="connsiteY997" fmla="*/ 5192190 h 5952543"/>
              <a:gd name="connsiteX998" fmla="*/ 624 w 10413724"/>
              <a:gd name="connsiteY998" fmla="*/ 5205406 h 5952543"/>
              <a:gd name="connsiteX999" fmla="*/ 1561 w 10413724"/>
              <a:gd name="connsiteY999" fmla="*/ 5210505 h 5952543"/>
              <a:gd name="connsiteX1000" fmla="*/ 300416 w 10413724"/>
              <a:gd name="connsiteY1000" fmla="*/ 5196561 h 5952543"/>
              <a:gd name="connsiteX1001" fmla="*/ 311654 w 10413724"/>
              <a:gd name="connsiteY1001" fmla="*/ 5221535 h 5952543"/>
              <a:gd name="connsiteX1002" fmla="*/ 305827 w 10413724"/>
              <a:gd name="connsiteY1002" fmla="*/ 5243075 h 5952543"/>
              <a:gd name="connsiteX1003" fmla="*/ 303434 w 10413724"/>
              <a:gd name="connsiteY1003" fmla="*/ 5247133 h 5952543"/>
              <a:gd name="connsiteX1004" fmla="*/ 294381 w 10413724"/>
              <a:gd name="connsiteY1004" fmla="*/ 5261805 h 5952543"/>
              <a:gd name="connsiteX1005" fmla="*/ 269094 w 10413724"/>
              <a:gd name="connsiteY1005" fmla="*/ 5314771 h 5952543"/>
              <a:gd name="connsiteX1006" fmla="*/ 279500 w 10413724"/>
              <a:gd name="connsiteY1006" fmla="*/ 5359308 h 5952543"/>
              <a:gd name="connsiteX1007" fmla="*/ 368990 w 10413724"/>
              <a:gd name="connsiteY1007" fmla="*/ 5400931 h 5952543"/>
              <a:gd name="connsiteX1008" fmla="*/ 377419 w 10413724"/>
              <a:gd name="connsiteY1008" fmla="*/ 5400931 h 5952543"/>
              <a:gd name="connsiteX1009" fmla="*/ 466909 w 10413724"/>
              <a:gd name="connsiteY1009" fmla="*/ 5359308 h 5952543"/>
              <a:gd name="connsiteX1010" fmla="*/ 476690 w 10413724"/>
              <a:gd name="connsiteY1010" fmla="*/ 5314667 h 5952543"/>
              <a:gd name="connsiteX1011" fmla="*/ 451196 w 10413724"/>
              <a:gd name="connsiteY1011" fmla="*/ 5261493 h 5952543"/>
              <a:gd name="connsiteX1012" fmla="*/ 440166 w 10413724"/>
              <a:gd name="connsiteY1012" fmla="*/ 5243491 h 5952543"/>
              <a:gd name="connsiteX1013" fmla="*/ 434027 w 10413724"/>
              <a:gd name="connsiteY1013" fmla="*/ 5221327 h 5952543"/>
              <a:gd name="connsiteX1014" fmla="*/ 445265 w 10413724"/>
              <a:gd name="connsiteY1014" fmla="*/ 5196665 h 5952543"/>
              <a:gd name="connsiteX1015" fmla="*/ 740582 w 10413724"/>
              <a:gd name="connsiteY1015" fmla="*/ 5210088 h 5952543"/>
              <a:gd name="connsiteX1016" fmla="*/ 727991 w 10413724"/>
              <a:gd name="connsiteY1016" fmla="*/ 5509048 h 5952543"/>
              <a:gd name="connsiteX1017" fmla="*/ 757647 w 10413724"/>
              <a:gd name="connsiteY1017" fmla="*/ 5522679 h 5952543"/>
              <a:gd name="connsiteX1018" fmla="*/ 781269 w 10413724"/>
              <a:gd name="connsiteY1018" fmla="*/ 5516228 h 5952543"/>
              <a:gd name="connsiteX1019" fmla="*/ 800728 w 10413724"/>
              <a:gd name="connsiteY1019" fmla="*/ 5505093 h 5952543"/>
              <a:gd name="connsiteX1020" fmla="*/ 851924 w 10413724"/>
              <a:gd name="connsiteY1020" fmla="*/ 5480536 h 5952543"/>
              <a:gd name="connsiteX1021" fmla="*/ 892507 w 10413724"/>
              <a:gd name="connsiteY1021" fmla="*/ 5489485 h 5952543"/>
              <a:gd name="connsiteX1022" fmla="*/ 931945 w 10413724"/>
              <a:gd name="connsiteY1022" fmla="*/ 5574812 h 5952543"/>
              <a:gd name="connsiteX1023" fmla="*/ 931945 w 10413724"/>
              <a:gd name="connsiteY1023" fmla="*/ 5583033 h 5952543"/>
              <a:gd name="connsiteX1024" fmla="*/ 892611 w 10413724"/>
              <a:gd name="connsiteY1024" fmla="*/ 5668361 h 5952543"/>
              <a:gd name="connsiteX1025" fmla="*/ 851924 w 10413724"/>
              <a:gd name="connsiteY1025" fmla="*/ 5678766 h 5952543"/>
              <a:gd name="connsiteX1026" fmla="*/ 800728 w 10413724"/>
              <a:gd name="connsiteY1026" fmla="*/ 5654209 h 5952543"/>
              <a:gd name="connsiteX1027" fmla="*/ 786055 w 10413724"/>
              <a:gd name="connsiteY1027" fmla="*/ 5645156 h 5952543"/>
              <a:gd name="connsiteX1028" fmla="*/ 781789 w 10413724"/>
              <a:gd name="connsiteY1028" fmla="*/ 5642554 h 5952543"/>
              <a:gd name="connsiteX1029" fmla="*/ 757856 w 10413724"/>
              <a:gd name="connsiteY1029" fmla="*/ 5636103 h 5952543"/>
              <a:gd name="connsiteX1030" fmla="*/ 728303 w 10413724"/>
              <a:gd name="connsiteY1030" fmla="*/ 5649838 h 5952543"/>
              <a:gd name="connsiteX1031" fmla="*/ 741623 w 10413724"/>
              <a:gd name="connsiteY1031" fmla="*/ 5952335 h 5952543"/>
              <a:gd name="connsiteX1032" fmla="*/ 746721 w 10413724"/>
              <a:gd name="connsiteY1032" fmla="*/ 5951399 h 5952543"/>
              <a:gd name="connsiteX1033" fmla="*/ 732778 w 10413724"/>
              <a:gd name="connsiteY1033" fmla="*/ 5652544 h 5952543"/>
              <a:gd name="connsiteX1034" fmla="*/ 757647 w 10413724"/>
              <a:gd name="connsiteY1034" fmla="*/ 5640369 h 5952543"/>
              <a:gd name="connsiteX1035" fmla="*/ 779188 w 10413724"/>
              <a:gd name="connsiteY1035" fmla="*/ 5646196 h 5952543"/>
              <a:gd name="connsiteX1036" fmla="*/ 783454 w 10413724"/>
              <a:gd name="connsiteY1036" fmla="*/ 5648694 h 5952543"/>
              <a:gd name="connsiteX1037" fmla="*/ 798022 w 10413724"/>
              <a:gd name="connsiteY1037" fmla="*/ 5657642 h 5952543"/>
              <a:gd name="connsiteX1038" fmla="*/ 850988 w 10413724"/>
              <a:gd name="connsiteY1038" fmla="*/ 5682929 h 5952543"/>
              <a:gd name="connsiteX1039" fmla="*/ 895525 w 10413724"/>
              <a:gd name="connsiteY1039" fmla="*/ 5672523 h 5952543"/>
              <a:gd name="connsiteX1040" fmla="*/ 937148 w 10413724"/>
              <a:gd name="connsiteY1040" fmla="*/ 5583033 h 5952543"/>
              <a:gd name="connsiteX1041" fmla="*/ 937148 w 10413724"/>
              <a:gd name="connsiteY1041" fmla="*/ 5574604 h 5952543"/>
              <a:gd name="connsiteX1042" fmla="*/ 895525 w 10413724"/>
              <a:gd name="connsiteY1042" fmla="*/ 5485114 h 5952543"/>
              <a:gd name="connsiteX1043" fmla="*/ 850884 w 10413724"/>
              <a:gd name="connsiteY1043" fmla="*/ 5475333 h 5952543"/>
              <a:gd name="connsiteX1044" fmla="*/ 797606 w 10413724"/>
              <a:gd name="connsiteY1044" fmla="*/ 5500827 h 5952543"/>
              <a:gd name="connsiteX1045" fmla="*/ 779708 w 10413724"/>
              <a:gd name="connsiteY1045" fmla="*/ 5511857 h 5952543"/>
              <a:gd name="connsiteX1046" fmla="*/ 757439 w 10413724"/>
              <a:gd name="connsiteY1046" fmla="*/ 5517996 h 5952543"/>
              <a:gd name="connsiteX1047" fmla="*/ 732882 w 10413724"/>
              <a:gd name="connsiteY1047" fmla="*/ 5506758 h 5952543"/>
              <a:gd name="connsiteX1048" fmla="*/ 746201 w 10413724"/>
              <a:gd name="connsiteY1048" fmla="*/ 5211441 h 5952543"/>
              <a:gd name="connsiteX1049" fmla="*/ 1045264 w 10413724"/>
              <a:gd name="connsiteY1049" fmla="*/ 5224032 h 5952543"/>
              <a:gd name="connsiteX1050" fmla="*/ 1058896 w 10413724"/>
              <a:gd name="connsiteY1050" fmla="*/ 5194376 h 5952543"/>
              <a:gd name="connsiteX1051" fmla="*/ 1052444 w 10413724"/>
              <a:gd name="connsiteY1051" fmla="*/ 5170754 h 5952543"/>
              <a:gd name="connsiteX1052" fmla="*/ 1041310 w 10413724"/>
              <a:gd name="connsiteY1052" fmla="*/ 5151296 h 5952543"/>
              <a:gd name="connsiteX1053" fmla="*/ 1016752 w 10413724"/>
              <a:gd name="connsiteY1053" fmla="*/ 5100099 h 5952543"/>
              <a:gd name="connsiteX1054" fmla="*/ 1025701 w 10413724"/>
              <a:gd name="connsiteY1054" fmla="*/ 5059516 h 5952543"/>
              <a:gd name="connsiteX1055" fmla="*/ 1110925 w 10413724"/>
              <a:gd name="connsiteY1055" fmla="*/ 5020078 h 5952543"/>
              <a:gd name="connsiteX1056" fmla="*/ 1119250 w 10413724"/>
              <a:gd name="connsiteY1056" fmla="*/ 5020078 h 5952543"/>
              <a:gd name="connsiteX1057" fmla="*/ 1204473 w 10413724"/>
              <a:gd name="connsiteY1057" fmla="*/ 5059412 h 5952543"/>
              <a:gd name="connsiteX1058" fmla="*/ 1214879 w 10413724"/>
              <a:gd name="connsiteY1058" fmla="*/ 5100099 h 5952543"/>
              <a:gd name="connsiteX1059" fmla="*/ 1190321 w 10413724"/>
              <a:gd name="connsiteY1059" fmla="*/ 5151296 h 5952543"/>
              <a:gd name="connsiteX1060" fmla="*/ 1181060 w 10413724"/>
              <a:gd name="connsiteY1060" fmla="*/ 5166176 h 5952543"/>
              <a:gd name="connsiteX1061" fmla="*/ 1178667 w 10413724"/>
              <a:gd name="connsiteY1061" fmla="*/ 5170234 h 5952543"/>
              <a:gd name="connsiteX1062" fmla="*/ 1172111 w 10413724"/>
              <a:gd name="connsiteY1062" fmla="*/ 5194168 h 5952543"/>
              <a:gd name="connsiteX1063" fmla="*/ 1185951 w 10413724"/>
              <a:gd name="connsiteY1063" fmla="*/ 5223616 h 5952543"/>
              <a:gd name="connsiteX1064" fmla="*/ 1486679 w 10413724"/>
              <a:gd name="connsiteY1064" fmla="*/ 5210713 h 5952543"/>
              <a:gd name="connsiteX1065" fmla="*/ 1500415 w 10413724"/>
              <a:gd name="connsiteY1065" fmla="*/ 5507175 h 5952543"/>
              <a:gd name="connsiteX1066" fmla="*/ 1475857 w 10413724"/>
              <a:gd name="connsiteY1066" fmla="*/ 5518517 h 5952543"/>
              <a:gd name="connsiteX1067" fmla="*/ 1453901 w 10413724"/>
              <a:gd name="connsiteY1067" fmla="*/ 5512585 h 5952543"/>
              <a:gd name="connsiteX1068" fmla="*/ 1450051 w 10413724"/>
              <a:gd name="connsiteY1068" fmla="*/ 5510296 h 5952543"/>
              <a:gd name="connsiteX1069" fmla="*/ 1435274 w 10413724"/>
              <a:gd name="connsiteY1069" fmla="*/ 5501139 h 5952543"/>
              <a:gd name="connsiteX1070" fmla="*/ 1382413 w 10413724"/>
              <a:gd name="connsiteY1070" fmla="*/ 5475853 h 5952543"/>
              <a:gd name="connsiteX1071" fmla="*/ 1337668 w 10413724"/>
              <a:gd name="connsiteY1071" fmla="*/ 5485635 h 5952543"/>
              <a:gd name="connsiteX1072" fmla="*/ 1296045 w 10413724"/>
              <a:gd name="connsiteY1072" fmla="*/ 5575228 h 5952543"/>
              <a:gd name="connsiteX1073" fmla="*/ 1296045 w 10413724"/>
              <a:gd name="connsiteY1073" fmla="*/ 5583553 h 5952543"/>
              <a:gd name="connsiteX1074" fmla="*/ 1337668 w 10413724"/>
              <a:gd name="connsiteY1074" fmla="*/ 5673043 h 5952543"/>
              <a:gd name="connsiteX1075" fmla="*/ 1382205 w 10413724"/>
              <a:gd name="connsiteY1075" fmla="*/ 5683449 h 5952543"/>
              <a:gd name="connsiteX1076" fmla="*/ 1435482 w 10413724"/>
              <a:gd name="connsiteY1076" fmla="*/ 5657955 h 5952543"/>
              <a:gd name="connsiteX1077" fmla="*/ 1453484 w 10413724"/>
              <a:gd name="connsiteY1077" fmla="*/ 5646925 h 5952543"/>
              <a:gd name="connsiteX1078" fmla="*/ 1475649 w 10413724"/>
              <a:gd name="connsiteY1078" fmla="*/ 5640785 h 5952543"/>
              <a:gd name="connsiteX1079" fmla="*/ 1500207 w 10413724"/>
              <a:gd name="connsiteY1079" fmla="*/ 5652023 h 5952543"/>
              <a:gd name="connsiteX1080" fmla="*/ 1486471 w 10413724"/>
              <a:gd name="connsiteY1080" fmla="*/ 5950982 h 5952543"/>
              <a:gd name="connsiteX1081" fmla="*/ 1491570 w 10413724"/>
              <a:gd name="connsiteY1081" fmla="*/ 5951919 h 5952543"/>
              <a:gd name="connsiteX1082" fmla="*/ 1504681 w 10413724"/>
              <a:gd name="connsiteY1082" fmla="*/ 5649318 h 5952543"/>
              <a:gd name="connsiteX1083" fmla="*/ 1475024 w 10413724"/>
              <a:gd name="connsiteY1083" fmla="*/ 5635686 h 5952543"/>
              <a:gd name="connsiteX1084" fmla="*/ 1451403 w 10413724"/>
              <a:gd name="connsiteY1084" fmla="*/ 5642138 h 5952543"/>
              <a:gd name="connsiteX1085" fmla="*/ 1432465 w 10413724"/>
              <a:gd name="connsiteY1085" fmla="*/ 5653689 h 5952543"/>
              <a:gd name="connsiteX1086" fmla="*/ 1381268 w 10413724"/>
              <a:gd name="connsiteY1086" fmla="*/ 5678350 h 5952543"/>
              <a:gd name="connsiteX1087" fmla="*/ 1340789 w 10413724"/>
              <a:gd name="connsiteY1087" fmla="*/ 5667945 h 5952543"/>
              <a:gd name="connsiteX1088" fmla="*/ 1301143 w 10413724"/>
              <a:gd name="connsiteY1088" fmla="*/ 5582617 h 5952543"/>
              <a:gd name="connsiteX1089" fmla="*/ 1301143 w 10413724"/>
              <a:gd name="connsiteY1089" fmla="*/ 5574292 h 5952543"/>
              <a:gd name="connsiteX1090" fmla="*/ 1340581 w 10413724"/>
              <a:gd name="connsiteY1090" fmla="*/ 5489069 h 5952543"/>
              <a:gd name="connsiteX1091" fmla="*/ 1381372 w 10413724"/>
              <a:gd name="connsiteY1091" fmla="*/ 5480016 h 5952543"/>
              <a:gd name="connsiteX1092" fmla="*/ 1432361 w 10413724"/>
              <a:gd name="connsiteY1092" fmla="*/ 5504573 h 5952543"/>
              <a:gd name="connsiteX1093" fmla="*/ 1447345 w 10413724"/>
              <a:gd name="connsiteY1093" fmla="*/ 5513835 h 5952543"/>
              <a:gd name="connsiteX1094" fmla="*/ 1451716 w 10413724"/>
              <a:gd name="connsiteY1094" fmla="*/ 5516332 h 5952543"/>
              <a:gd name="connsiteX1095" fmla="*/ 1475233 w 10413724"/>
              <a:gd name="connsiteY1095" fmla="*/ 5522679 h 5952543"/>
              <a:gd name="connsiteX1096" fmla="*/ 1504785 w 10413724"/>
              <a:gd name="connsiteY1096" fmla="*/ 5508943 h 5952543"/>
              <a:gd name="connsiteX1097" fmla="*/ 1491882 w 10413724"/>
              <a:gd name="connsiteY1097" fmla="*/ 5209048 h 5952543"/>
              <a:gd name="connsiteX1098" fmla="*/ 1788344 w 10413724"/>
              <a:gd name="connsiteY1098" fmla="*/ 5195520 h 5952543"/>
              <a:gd name="connsiteX1099" fmla="*/ 1799582 w 10413724"/>
              <a:gd name="connsiteY1099" fmla="*/ 5220494 h 5952543"/>
              <a:gd name="connsiteX1100" fmla="*/ 1793755 w 10413724"/>
              <a:gd name="connsiteY1100" fmla="*/ 5242034 h 5952543"/>
              <a:gd name="connsiteX1101" fmla="*/ 1791361 w 10413724"/>
              <a:gd name="connsiteY1101" fmla="*/ 5246092 h 5952543"/>
              <a:gd name="connsiteX1102" fmla="*/ 1782308 w 10413724"/>
              <a:gd name="connsiteY1102" fmla="*/ 5260765 h 5952543"/>
              <a:gd name="connsiteX1103" fmla="*/ 1757022 w 10413724"/>
              <a:gd name="connsiteY1103" fmla="*/ 5313730 h 5952543"/>
              <a:gd name="connsiteX1104" fmla="*/ 1767428 w 10413724"/>
              <a:gd name="connsiteY1104" fmla="*/ 5358267 h 5952543"/>
              <a:gd name="connsiteX1105" fmla="*/ 1856918 w 10413724"/>
              <a:gd name="connsiteY1105" fmla="*/ 5399891 h 5952543"/>
              <a:gd name="connsiteX1106" fmla="*/ 1865347 w 10413724"/>
              <a:gd name="connsiteY1106" fmla="*/ 5399891 h 5952543"/>
              <a:gd name="connsiteX1107" fmla="*/ 1954837 w 10413724"/>
              <a:gd name="connsiteY1107" fmla="*/ 5358267 h 5952543"/>
              <a:gd name="connsiteX1108" fmla="*/ 1964618 w 10413724"/>
              <a:gd name="connsiteY1108" fmla="*/ 5313626 h 5952543"/>
              <a:gd name="connsiteX1109" fmla="*/ 1939124 w 10413724"/>
              <a:gd name="connsiteY1109" fmla="*/ 5260453 h 5952543"/>
              <a:gd name="connsiteX1110" fmla="*/ 1928094 w 10413724"/>
              <a:gd name="connsiteY1110" fmla="*/ 5242451 h 5952543"/>
              <a:gd name="connsiteX1111" fmla="*/ 1921954 w 10413724"/>
              <a:gd name="connsiteY1111" fmla="*/ 5220286 h 5952543"/>
              <a:gd name="connsiteX1112" fmla="*/ 1933193 w 10413724"/>
              <a:gd name="connsiteY1112" fmla="*/ 5195624 h 5952543"/>
              <a:gd name="connsiteX1113" fmla="*/ 2228510 w 10413724"/>
              <a:gd name="connsiteY1113" fmla="*/ 5209048 h 5952543"/>
              <a:gd name="connsiteX1114" fmla="*/ 2215919 w 10413724"/>
              <a:gd name="connsiteY1114" fmla="*/ 5508007 h 5952543"/>
              <a:gd name="connsiteX1115" fmla="*/ 2245575 w 10413724"/>
              <a:gd name="connsiteY1115" fmla="*/ 5521639 h 5952543"/>
              <a:gd name="connsiteX1116" fmla="*/ 2269196 w 10413724"/>
              <a:gd name="connsiteY1116" fmla="*/ 5515187 h 5952543"/>
              <a:gd name="connsiteX1117" fmla="*/ 2288135 w 10413724"/>
              <a:gd name="connsiteY1117" fmla="*/ 5503532 h 5952543"/>
              <a:gd name="connsiteX1118" fmla="*/ 2339332 w 10413724"/>
              <a:gd name="connsiteY1118" fmla="*/ 5478975 h 5952543"/>
              <a:gd name="connsiteX1119" fmla="*/ 2379914 w 10413724"/>
              <a:gd name="connsiteY1119" fmla="*/ 5487924 h 5952543"/>
              <a:gd name="connsiteX1120" fmla="*/ 2419352 w 10413724"/>
              <a:gd name="connsiteY1120" fmla="*/ 5573251 h 5952543"/>
              <a:gd name="connsiteX1121" fmla="*/ 2419352 w 10413724"/>
              <a:gd name="connsiteY1121" fmla="*/ 5581472 h 5952543"/>
              <a:gd name="connsiteX1122" fmla="*/ 2380018 w 10413724"/>
              <a:gd name="connsiteY1122" fmla="*/ 5666800 h 5952543"/>
              <a:gd name="connsiteX1123" fmla="*/ 2339332 w 10413724"/>
              <a:gd name="connsiteY1123" fmla="*/ 5677205 h 5952543"/>
              <a:gd name="connsiteX1124" fmla="*/ 2288135 w 10413724"/>
              <a:gd name="connsiteY1124" fmla="*/ 5652648 h 5952543"/>
              <a:gd name="connsiteX1125" fmla="*/ 2273463 w 10413724"/>
              <a:gd name="connsiteY1125" fmla="*/ 5643595 h 5952543"/>
              <a:gd name="connsiteX1126" fmla="*/ 2269196 w 10413724"/>
              <a:gd name="connsiteY1126" fmla="*/ 5640993 h 5952543"/>
              <a:gd name="connsiteX1127" fmla="*/ 2245367 w 10413724"/>
              <a:gd name="connsiteY1127" fmla="*/ 5634542 h 5952543"/>
              <a:gd name="connsiteX1128" fmla="*/ 2245367 w 10413724"/>
              <a:gd name="connsiteY1128" fmla="*/ 5634542 h 5952543"/>
              <a:gd name="connsiteX1129" fmla="*/ 2215919 w 10413724"/>
              <a:gd name="connsiteY1129" fmla="*/ 5648278 h 5952543"/>
              <a:gd name="connsiteX1130" fmla="*/ 2229134 w 10413724"/>
              <a:gd name="connsiteY1130" fmla="*/ 5950775 h 5952543"/>
              <a:gd name="connsiteX1131" fmla="*/ 2234233 w 10413724"/>
              <a:gd name="connsiteY1131" fmla="*/ 5949838 h 5952543"/>
              <a:gd name="connsiteX1132" fmla="*/ 2220289 w 10413724"/>
              <a:gd name="connsiteY1132" fmla="*/ 5650983 h 5952543"/>
              <a:gd name="connsiteX1133" fmla="*/ 2245159 w 10413724"/>
              <a:gd name="connsiteY1133" fmla="*/ 5639745 h 5952543"/>
              <a:gd name="connsiteX1134" fmla="*/ 2266699 w 10413724"/>
              <a:gd name="connsiteY1134" fmla="*/ 5645572 h 5952543"/>
              <a:gd name="connsiteX1135" fmla="*/ 2270965 w 10413724"/>
              <a:gd name="connsiteY1135" fmla="*/ 5648069 h 5952543"/>
              <a:gd name="connsiteX1136" fmla="*/ 2285534 w 10413724"/>
              <a:gd name="connsiteY1136" fmla="*/ 5657018 h 5952543"/>
              <a:gd name="connsiteX1137" fmla="*/ 2338499 w 10413724"/>
              <a:gd name="connsiteY1137" fmla="*/ 5682305 h 5952543"/>
              <a:gd name="connsiteX1138" fmla="*/ 2383036 w 10413724"/>
              <a:gd name="connsiteY1138" fmla="*/ 5671899 h 5952543"/>
              <a:gd name="connsiteX1139" fmla="*/ 2424659 w 10413724"/>
              <a:gd name="connsiteY1139" fmla="*/ 5582409 h 5952543"/>
              <a:gd name="connsiteX1140" fmla="*/ 2424659 w 10413724"/>
              <a:gd name="connsiteY1140" fmla="*/ 5573980 h 5952543"/>
              <a:gd name="connsiteX1141" fmla="*/ 2383036 w 10413724"/>
              <a:gd name="connsiteY1141" fmla="*/ 5484490 h 5952543"/>
              <a:gd name="connsiteX1142" fmla="*/ 2338395 w 10413724"/>
              <a:gd name="connsiteY1142" fmla="*/ 5474709 h 5952543"/>
              <a:gd name="connsiteX1143" fmla="*/ 2285117 w 10413724"/>
              <a:gd name="connsiteY1143" fmla="*/ 5500203 h 5952543"/>
              <a:gd name="connsiteX1144" fmla="*/ 2267219 w 10413724"/>
              <a:gd name="connsiteY1144" fmla="*/ 5511233 h 5952543"/>
              <a:gd name="connsiteX1145" fmla="*/ 2244951 w 10413724"/>
              <a:gd name="connsiteY1145" fmla="*/ 5517372 h 5952543"/>
              <a:gd name="connsiteX1146" fmla="*/ 2220393 w 10413724"/>
              <a:gd name="connsiteY1146" fmla="*/ 5506134 h 5952543"/>
              <a:gd name="connsiteX1147" fmla="*/ 2233817 w 10413724"/>
              <a:gd name="connsiteY1147" fmla="*/ 5210817 h 5952543"/>
              <a:gd name="connsiteX1148" fmla="*/ 2532255 w 10413724"/>
              <a:gd name="connsiteY1148" fmla="*/ 5224136 h 5952543"/>
              <a:gd name="connsiteX1149" fmla="*/ 2545887 w 10413724"/>
              <a:gd name="connsiteY1149" fmla="*/ 5194480 h 5952543"/>
              <a:gd name="connsiteX1150" fmla="*/ 2539436 w 10413724"/>
              <a:gd name="connsiteY1150" fmla="*/ 5170859 h 5952543"/>
              <a:gd name="connsiteX1151" fmla="*/ 2527781 w 10413724"/>
              <a:gd name="connsiteY1151" fmla="*/ 5151920 h 5952543"/>
              <a:gd name="connsiteX1152" fmla="*/ 2503223 w 10413724"/>
              <a:gd name="connsiteY1152" fmla="*/ 5100724 h 5952543"/>
              <a:gd name="connsiteX1153" fmla="*/ 2512172 w 10413724"/>
              <a:gd name="connsiteY1153" fmla="*/ 5060141 h 5952543"/>
              <a:gd name="connsiteX1154" fmla="*/ 2597396 w 10413724"/>
              <a:gd name="connsiteY1154" fmla="*/ 5020703 h 5952543"/>
              <a:gd name="connsiteX1155" fmla="*/ 2605721 w 10413724"/>
              <a:gd name="connsiteY1155" fmla="*/ 5020703 h 5952543"/>
              <a:gd name="connsiteX1156" fmla="*/ 2690944 w 10413724"/>
              <a:gd name="connsiteY1156" fmla="*/ 5060037 h 5952543"/>
              <a:gd name="connsiteX1157" fmla="*/ 2701350 w 10413724"/>
              <a:gd name="connsiteY1157" fmla="*/ 5100724 h 5952543"/>
              <a:gd name="connsiteX1158" fmla="*/ 2676792 w 10413724"/>
              <a:gd name="connsiteY1158" fmla="*/ 5151920 h 5952543"/>
              <a:gd name="connsiteX1159" fmla="*/ 2667635 w 10413724"/>
              <a:gd name="connsiteY1159" fmla="*/ 5166696 h 5952543"/>
              <a:gd name="connsiteX1160" fmla="*/ 2665138 w 10413724"/>
              <a:gd name="connsiteY1160" fmla="*/ 5170859 h 5952543"/>
              <a:gd name="connsiteX1161" fmla="*/ 2658582 w 10413724"/>
              <a:gd name="connsiteY1161" fmla="*/ 5194792 h 5952543"/>
              <a:gd name="connsiteX1162" fmla="*/ 2672422 w 10413724"/>
              <a:gd name="connsiteY1162" fmla="*/ 5224240 h 5952543"/>
              <a:gd name="connsiteX1163" fmla="*/ 2973150 w 10413724"/>
              <a:gd name="connsiteY1163" fmla="*/ 5211337 h 5952543"/>
              <a:gd name="connsiteX1164" fmla="*/ 2986886 w 10413724"/>
              <a:gd name="connsiteY1164" fmla="*/ 5507799 h 5952543"/>
              <a:gd name="connsiteX1165" fmla="*/ 2962328 w 10413724"/>
              <a:gd name="connsiteY1165" fmla="*/ 5519141 h 5952543"/>
              <a:gd name="connsiteX1166" fmla="*/ 2940372 w 10413724"/>
              <a:gd name="connsiteY1166" fmla="*/ 5513210 h 5952543"/>
              <a:gd name="connsiteX1167" fmla="*/ 2936522 w 10413724"/>
              <a:gd name="connsiteY1167" fmla="*/ 5510921 h 5952543"/>
              <a:gd name="connsiteX1168" fmla="*/ 2921745 w 10413724"/>
              <a:gd name="connsiteY1168" fmla="*/ 5501763 h 5952543"/>
              <a:gd name="connsiteX1169" fmla="*/ 2868884 w 10413724"/>
              <a:gd name="connsiteY1169" fmla="*/ 5476477 h 5952543"/>
              <a:gd name="connsiteX1170" fmla="*/ 2824138 w 10413724"/>
              <a:gd name="connsiteY1170" fmla="*/ 5486259 h 5952543"/>
              <a:gd name="connsiteX1171" fmla="*/ 2782515 w 10413724"/>
              <a:gd name="connsiteY1171" fmla="*/ 5575853 h 5952543"/>
              <a:gd name="connsiteX1172" fmla="*/ 2782515 w 10413724"/>
              <a:gd name="connsiteY1172" fmla="*/ 5584177 h 5952543"/>
              <a:gd name="connsiteX1173" fmla="*/ 2824138 w 10413724"/>
              <a:gd name="connsiteY1173" fmla="*/ 5673668 h 5952543"/>
              <a:gd name="connsiteX1174" fmla="*/ 2868675 w 10413724"/>
              <a:gd name="connsiteY1174" fmla="*/ 5684074 h 5952543"/>
              <a:gd name="connsiteX1175" fmla="*/ 2921953 w 10413724"/>
              <a:gd name="connsiteY1175" fmla="*/ 5658579 h 5952543"/>
              <a:gd name="connsiteX1176" fmla="*/ 2939955 w 10413724"/>
              <a:gd name="connsiteY1176" fmla="*/ 5647549 h 5952543"/>
              <a:gd name="connsiteX1177" fmla="*/ 2962120 w 10413724"/>
              <a:gd name="connsiteY1177" fmla="*/ 5641409 h 5952543"/>
              <a:gd name="connsiteX1178" fmla="*/ 2986678 w 10413724"/>
              <a:gd name="connsiteY1178" fmla="*/ 5652648 h 5952543"/>
              <a:gd name="connsiteX1179" fmla="*/ 2972942 w 10413724"/>
              <a:gd name="connsiteY1179" fmla="*/ 5951607 h 5952543"/>
              <a:gd name="connsiteX1180" fmla="*/ 2978041 w 10413724"/>
              <a:gd name="connsiteY1180" fmla="*/ 5952543 h 5952543"/>
              <a:gd name="connsiteX1181" fmla="*/ 2991152 w 10413724"/>
              <a:gd name="connsiteY1181" fmla="*/ 5649942 h 5952543"/>
              <a:gd name="connsiteX1182" fmla="*/ 2961495 w 10413724"/>
              <a:gd name="connsiteY1182" fmla="*/ 5636311 h 5952543"/>
              <a:gd name="connsiteX1183" fmla="*/ 2937874 w 10413724"/>
              <a:gd name="connsiteY1183" fmla="*/ 5642762 h 5952543"/>
              <a:gd name="connsiteX1184" fmla="*/ 2918936 w 10413724"/>
              <a:gd name="connsiteY1184" fmla="*/ 5654313 h 5952543"/>
              <a:gd name="connsiteX1185" fmla="*/ 2867739 w 10413724"/>
              <a:gd name="connsiteY1185" fmla="*/ 5678975 h 5952543"/>
              <a:gd name="connsiteX1186" fmla="*/ 2827260 w 10413724"/>
              <a:gd name="connsiteY1186" fmla="*/ 5668569 h 5952543"/>
              <a:gd name="connsiteX1187" fmla="*/ 2787614 w 10413724"/>
              <a:gd name="connsiteY1187" fmla="*/ 5583241 h 5952543"/>
              <a:gd name="connsiteX1188" fmla="*/ 2787614 w 10413724"/>
              <a:gd name="connsiteY1188" fmla="*/ 5574917 h 5952543"/>
              <a:gd name="connsiteX1189" fmla="*/ 2827052 w 10413724"/>
              <a:gd name="connsiteY1189" fmla="*/ 5489693 h 5952543"/>
              <a:gd name="connsiteX1190" fmla="*/ 2867843 w 10413724"/>
              <a:gd name="connsiteY1190" fmla="*/ 5480640 h 5952543"/>
              <a:gd name="connsiteX1191" fmla="*/ 2918936 w 10413724"/>
              <a:gd name="connsiteY1191" fmla="*/ 5505198 h 5952543"/>
              <a:gd name="connsiteX1192" fmla="*/ 2933816 w 10413724"/>
              <a:gd name="connsiteY1192" fmla="*/ 5514459 h 5952543"/>
              <a:gd name="connsiteX1193" fmla="*/ 2938186 w 10413724"/>
              <a:gd name="connsiteY1193" fmla="*/ 5516956 h 5952543"/>
              <a:gd name="connsiteX1194" fmla="*/ 2961703 w 10413724"/>
              <a:gd name="connsiteY1194" fmla="*/ 5523304 h 5952543"/>
              <a:gd name="connsiteX1195" fmla="*/ 2991256 w 10413724"/>
              <a:gd name="connsiteY1195" fmla="*/ 5509568 h 5952543"/>
              <a:gd name="connsiteX1196" fmla="*/ 2978353 w 10413724"/>
              <a:gd name="connsiteY1196" fmla="*/ 5209880 h 5952543"/>
              <a:gd name="connsiteX1197" fmla="*/ 3275855 w 10413724"/>
              <a:gd name="connsiteY1197" fmla="*/ 5196145 h 5952543"/>
              <a:gd name="connsiteX1198" fmla="*/ 3287093 w 10413724"/>
              <a:gd name="connsiteY1198" fmla="*/ 5221119 h 5952543"/>
              <a:gd name="connsiteX1199" fmla="*/ 3281266 w 10413724"/>
              <a:gd name="connsiteY1199" fmla="*/ 5242659 h 5952543"/>
              <a:gd name="connsiteX1200" fmla="*/ 3278873 w 10413724"/>
              <a:gd name="connsiteY1200" fmla="*/ 5246717 h 5952543"/>
              <a:gd name="connsiteX1201" fmla="*/ 3269820 w 10413724"/>
              <a:gd name="connsiteY1201" fmla="*/ 5261389 h 5952543"/>
              <a:gd name="connsiteX1202" fmla="*/ 3244534 w 10413724"/>
              <a:gd name="connsiteY1202" fmla="*/ 5314355 h 5952543"/>
              <a:gd name="connsiteX1203" fmla="*/ 3254940 w 10413724"/>
              <a:gd name="connsiteY1203" fmla="*/ 5358892 h 5952543"/>
              <a:gd name="connsiteX1204" fmla="*/ 3344429 w 10413724"/>
              <a:gd name="connsiteY1204" fmla="*/ 5400515 h 5952543"/>
              <a:gd name="connsiteX1205" fmla="*/ 3352858 w 10413724"/>
              <a:gd name="connsiteY1205" fmla="*/ 5400515 h 5952543"/>
              <a:gd name="connsiteX1206" fmla="*/ 3442348 w 10413724"/>
              <a:gd name="connsiteY1206" fmla="*/ 5358892 h 5952543"/>
              <a:gd name="connsiteX1207" fmla="*/ 3452130 w 10413724"/>
              <a:gd name="connsiteY1207" fmla="*/ 5314251 h 5952543"/>
              <a:gd name="connsiteX1208" fmla="*/ 3426636 w 10413724"/>
              <a:gd name="connsiteY1208" fmla="*/ 5261077 h 5952543"/>
              <a:gd name="connsiteX1209" fmla="*/ 3415605 w 10413724"/>
              <a:gd name="connsiteY1209" fmla="*/ 5243075 h 5952543"/>
              <a:gd name="connsiteX1210" fmla="*/ 3409466 w 10413724"/>
              <a:gd name="connsiteY1210" fmla="*/ 5220911 h 5952543"/>
              <a:gd name="connsiteX1211" fmla="*/ 3420704 w 10413724"/>
              <a:gd name="connsiteY1211" fmla="*/ 5196249 h 5952543"/>
              <a:gd name="connsiteX1212" fmla="*/ 3716021 w 10413724"/>
              <a:gd name="connsiteY1212" fmla="*/ 5209672 h 5952543"/>
              <a:gd name="connsiteX1213" fmla="*/ 3703430 w 10413724"/>
              <a:gd name="connsiteY1213" fmla="*/ 5508632 h 5952543"/>
              <a:gd name="connsiteX1214" fmla="*/ 3733087 w 10413724"/>
              <a:gd name="connsiteY1214" fmla="*/ 5522263 h 5952543"/>
              <a:gd name="connsiteX1215" fmla="*/ 3756708 w 10413724"/>
              <a:gd name="connsiteY1215" fmla="*/ 5515812 h 5952543"/>
              <a:gd name="connsiteX1216" fmla="*/ 3775646 w 10413724"/>
              <a:gd name="connsiteY1216" fmla="*/ 5504157 h 5952543"/>
              <a:gd name="connsiteX1217" fmla="*/ 3826843 w 10413724"/>
              <a:gd name="connsiteY1217" fmla="*/ 5479599 h 5952543"/>
              <a:gd name="connsiteX1218" fmla="*/ 3867426 w 10413724"/>
              <a:gd name="connsiteY1218" fmla="*/ 5488548 h 5952543"/>
              <a:gd name="connsiteX1219" fmla="*/ 3906864 w 10413724"/>
              <a:gd name="connsiteY1219" fmla="*/ 5573876 h 5952543"/>
              <a:gd name="connsiteX1220" fmla="*/ 3906864 w 10413724"/>
              <a:gd name="connsiteY1220" fmla="*/ 5582097 h 5952543"/>
              <a:gd name="connsiteX1221" fmla="*/ 3867530 w 10413724"/>
              <a:gd name="connsiteY1221" fmla="*/ 5667424 h 5952543"/>
              <a:gd name="connsiteX1222" fmla="*/ 3826843 w 10413724"/>
              <a:gd name="connsiteY1222" fmla="*/ 5677830 h 5952543"/>
              <a:gd name="connsiteX1223" fmla="*/ 3775646 w 10413724"/>
              <a:gd name="connsiteY1223" fmla="*/ 5653272 h 5952543"/>
              <a:gd name="connsiteX1224" fmla="*/ 3760974 w 10413724"/>
              <a:gd name="connsiteY1224" fmla="*/ 5644219 h 5952543"/>
              <a:gd name="connsiteX1225" fmla="*/ 3756708 w 10413724"/>
              <a:gd name="connsiteY1225" fmla="*/ 5641618 h 5952543"/>
              <a:gd name="connsiteX1226" fmla="*/ 3732879 w 10413724"/>
              <a:gd name="connsiteY1226" fmla="*/ 5635166 h 5952543"/>
              <a:gd name="connsiteX1227" fmla="*/ 3732879 w 10413724"/>
              <a:gd name="connsiteY1227" fmla="*/ 5635166 h 5952543"/>
              <a:gd name="connsiteX1228" fmla="*/ 3703430 w 10413724"/>
              <a:gd name="connsiteY1228" fmla="*/ 5648902 h 5952543"/>
              <a:gd name="connsiteX1229" fmla="*/ 3716646 w 10413724"/>
              <a:gd name="connsiteY1229" fmla="*/ 5951399 h 5952543"/>
              <a:gd name="connsiteX1230" fmla="*/ 3721744 w 10413724"/>
              <a:gd name="connsiteY1230" fmla="*/ 5950462 h 5952543"/>
              <a:gd name="connsiteX1231" fmla="*/ 3707801 w 10413724"/>
              <a:gd name="connsiteY1231" fmla="*/ 5651607 h 5952543"/>
              <a:gd name="connsiteX1232" fmla="*/ 3732671 w 10413724"/>
              <a:gd name="connsiteY1232" fmla="*/ 5640369 h 5952543"/>
              <a:gd name="connsiteX1233" fmla="*/ 3754210 w 10413724"/>
              <a:gd name="connsiteY1233" fmla="*/ 5646196 h 5952543"/>
              <a:gd name="connsiteX1234" fmla="*/ 3758477 w 10413724"/>
              <a:gd name="connsiteY1234" fmla="*/ 5648694 h 5952543"/>
              <a:gd name="connsiteX1235" fmla="*/ 3773045 w 10413724"/>
              <a:gd name="connsiteY1235" fmla="*/ 5657642 h 5952543"/>
              <a:gd name="connsiteX1236" fmla="*/ 3826010 w 10413724"/>
              <a:gd name="connsiteY1236" fmla="*/ 5682929 h 5952543"/>
              <a:gd name="connsiteX1237" fmla="*/ 3870548 w 10413724"/>
              <a:gd name="connsiteY1237" fmla="*/ 5672523 h 5952543"/>
              <a:gd name="connsiteX1238" fmla="*/ 3912171 w 10413724"/>
              <a:gd name="connsiteY1238" fmla="*/ 5583033 h 5952543"/>
              <a:gd name="connsiteX1239" fmla="*/ 3912171 w 10413724"/>
              <a:gd name="connsiteY1239" fmla="*/ 5574604 h 5952543"/>
              <a:gd name="connsiteX1240" fmla="*/ 3870548 w 10413724"/>
              <a:gd name="connsiteY1240" fmla="*/ 5485114 h 5952543"/>
              <a:gd name="connsiteX1241" fmla="*/ 3825907 w 10413724"/>
              <a:gd name="connsiteY1241" fmla="*/ 5475333 h 5952543"/>
              <a:gd name="connsiteX1242" fmla="*/ 3772629 w 10413724"/>
              <a:gd name="connsiteY1242" fmla="*/ 5500827 h 5952543"/>
              <a:gd name="connsiteX1243" fmla="*/ 3754731 w 10413724"/>
              <a:gd name="connsiteY1243" fmla="*/ 5511857 h 5952543"/>
              <a:gd name="connsiteX1244" fmla="*/ 3732462 w 10413724"/>
              <a:gd name="connsiteY1244" fmla="*/ 5517996 h 5952543"/>
              <a:gd name="connsiteX1245" fmla="*/ 3707905 w 10413724"/>
              <a:gd name="connsiteY1245" fmla="*/ 5506758 h 5952543"/>
              <a:gd name="connsiteX1246" fmla="*/ 3721224 w 10413724"/>
              <a:gd name="connsiteY1246" fmla="*/ 5211441 h 5952543"/>
              <a:gd name="connsiteX1247" fmla="*/ 4020287 w 10413724"/>
              <a:gd name="connsiteY1247" fmla="*/ 5224032 h 5952543"/>
              <a:gd name="connsiteX1248" fmla="*/ 4033919 w 10413724"/>
              <a:gd name="connsiteY1248" fmla="*/ 5194376 h 5952543"/>
              <a:gd name="connsiteX1249" fmla="*/ 4027467 w 10413724"/>
              <a:gd name="connsiteY1249" fmla="*/ 5170754 h 5952543"/>
              <a:gd name="connsiteX1250" fmla="*/ 4015813 w 10413724"/>
              <a:gd name="connsiteY1250" fmla="*/ 5151816 h 5952543"/>
              <a:gd name="connsiteX1251" fmla="*/ 3991255 w 10413724"/>
              <a:gd name="connsiteY1251" fmla="*/ 5100619 h 5952543"/>
              <a:gd name="connsiteX1252" fmla="*/ 4000204 w 10413724"/>
              <a:gd name="connsiteY1252" fmla="*/ 5060037 h 5952543"/>
              <a:gd name="connsiteX1253" fmla="*/ 4085428 w 10413724"/>
              <a:gd name="connsiteY1253" fmla="*/ 5020599 h 5952543"/>
              <a:gd name="connsiteX1254" fmla="*/ 4093752 w 10413724"/>
              <a:gd name="connsiteY1254" fmla="*/ 5020599 h 5952543"/>
              <a:gd name="connsiteX1255" fmla="*/ 4178976 w 10413724"/>
              <a:gd name="connsiteY1255" fmla="*/ 5059933 h 5952543"/>
              <a:gd name="connsiteX1256" fmla="*/ 4189382 w 10413724"/>
              <a:gd name="connsiteY1256" fmla="*/ 5100619 h 5952543"/>
              <a:gd name="connsiteX1257" fmla="*/ 4164824 w 10413724"/>
              <a:gd name="connsiteY1257" fmla="*/ 5151816 h 5952543"/>
              <a:gd name="connsiteX1258" fmla="*/ 4155563 w 10413724"/>
              <a:gd name="connsiteY1258" fmla="*/ 5166696 h 5952543"/>
              <a:gd name="connsiteX1259" fmla="*/ 4153169 w 10413724"/>
              <a:gd name="connsiteY1259" fmla="*/ 5170754 h 5952543"/>
              <a:gd name="connsiteX1260" fmla="*/ 4146614 w 10413724"/>
              <a:gd name="connsiteY1260" fmla="*/ 5194688 h 5952543"/>
              <a:gd name="connsiteX1261" fmla="*/ 4160454 w 10413724"/>
              <a:gd name="connsiteY1261" fmla="*/ 5224136 h 5952543"/>
              <a:gd name="connsiteX1262" fmla="*/ 4461182 w 10413724"/>
              <a:gd name="connsiteY1262" fmla="*/ 5211233 h 5952543"/>
              <a:gd name="connsiteX1263" fmla="*/ 4474917 w 10413724"/>
              <a:gd name="connsiteY1263" fmla="*/ 5507695 h 5952543"/>
              <a:gd name="connsiteX1264" fmla="*/ 4450360 w 10413724"/>
              <a:gd name="connsiteY1264" fmla="*/ 5519037 h 5952543"/>
              <a:gd name="connsiteX1265" fmla="*/ 4428403 w 10413724"/>
              <a:gd name="connsiteY1265" fmla="*/ 5513106 h 5952543"/>
              <a:gd name="connsiteX1266" fmla="*/ 4424553 w 10413724"/>
              <a:gd name="connsiteY1266" fmla="*/ 5510816 h 5952543"/>
              <a:gd name="connsiteX1267" fmla="*/ 4409777 w 10413724"/>
              <a:gd name="connsiteY1267" fmla="*/ 5501659 h 5952543"/>
              <a:gd name="connsiteX1268" fmla="*/ 4356916 w 10413724"/>
              <a:gd name="connsiteY1268" fmla="*/ 5476373 h 5952543"/>
              <a:gd name="connsiteX1269" fmla="*/ 4312170 w 10413724"/>
              <a:gd name="connsiteY1269" fmla="*/ 5486155 h 5952543"/>
              <a:gd name="connsiteX1270" fmla="*/ 4270547 w 10413724"/>
              <a:gd name="connsiteY1270" fmla="*/ 5575749 h 5952543"/>
              <a:gd name="connsiteX1271" fmla="*/ 4270547 w 10413724"/>
              <a:gd name="connsiteY1271" fmla="*/ 5584074 h 5952543"/>
              <a:gd name="connsiteX1272" fmla="*/ 4312170 w 10413724"/>
              <a:gd name="connsiteY1272" fmla="*/ 5673564 h 5952543"/>
              <a:gd name="connsiteX1273" fmla="*/ 4356707 w 10413724"/>
              <a:gd name="connsiteY1273" fmla="*/ 5683969 h 5952543"/>
              <a:gd name="connsiteX1274" fmla="*/ 4409985 w 10413724"/>
              <a:gd name="connsiteY1274" fmla="*/ 5658475 h 5952543"/>
              <a:gd name="connsiteX1275" fmla="*/ 4427987 w 10413724"/>
              <a:gd name="connsiteY1275" fmla="*/ 5647445 h 5952543"/>
              <a:gd name="connsiteX1276" fmla="*/ 4450152 w 10413724"/>
              <a:gd name="connsiteY1276" fmla="*/ 5641306 h 5952543"/>
              <a:gd name="connsiteX1277" fmla="*/ 4474709 w 10413724"/>
              <a:gd name="connsiteY1277" fmla="*/ 5652544 h 5952543"/>
              <a:gd name="connsiteX1278" fmla="*/ 4460974 w 10413724"/>
              <a:gd name="connsiteY1278" fmla="*/ 5951503 h 5952543"/>
              <a:gd name="connsiteX1279" fmla="*/ 4466072 w 10413724"/>
              <a:gd name="connsiteY1279" fmla="*/ 5952439 h 5952543"/>
              <a:gd name="connsiteX1280" fmla="*/ 4479184 w 10413724"/>
              <a:gd name="connsiteY1280" fmla="*/ 5649838 h 5952543"/>
              <a:gd name="connsiteX1281" fmla="*/ 4449527 w 10413724"/>
              <a:gd name="connsiteY1281" fmla="*/ 5636206 h 5952543"/>
              <a:gd name="connsiteX1282" fmla="*/ 4425906 w 10413724"/>
              <a:gd name="connsiteY1282" fmla="*/ 5642658 h 5952543"/>
              <a:gd name="connsiteX1283" fmla="*/ 4406967 w 10413724"/>
              <a:gd name="connsiteY1283" fmla="*/ 5654209 h 5952543"/>
              <a:gd name="connsiteX1284" fmla="*/ 4355771 w 10413724"/>
              <a:gd name="connsiteY1284" fmla="*/ 5678871 h 5952543"/>
              <a:gd name="connsiteX1285" fmla="*/ 4315292 w 10413724"/>
              <a:gd name="connsiteY1285" fmla="*/ 5668465 h 5952543"/>
              <a:gd name="connsiteX1286" fmla="*/ 4275646 w 10413724"/>
              <a:gd name="connsiteY1286" fmla="*/ 5583137 h 5952543"/>
              <a:gd name="connsiteX1287" fmla="*/ 4275646 w 10413724"/>
              <a:gd name="connsiteY1287" fmla="*/ 5574812 h 5952543"/>
              <a:gd name="connsiteX1288" fmla="*/ 4315084 w 10413724"/>
              <a:gd name="connsiteY1288" fmla="*/ 5489589 h 5952543"/>
              <a:gd name="connsiteX1289" fmla="*/ 4355875 w 10413724"/>
              <a:gd name="connsiteY1289" fmla="*/ 5480536 h 5952543"/>
              <a:gd name="connsiteX1290" fmla="*/ 4406967 w 10413724"/>
              <a:gd name="connsiteY1290" fmla="*/ 5505093 h 5952543"/>
              <a:gd name="connsiteX1291" fmla="*/ 4421848 w 10413724"/>
              <a:gd name="connsiteY1291" fmla="*/ 5514355 h 5952543"/>
              <a:gd name="connsiteX1292" fmla="*/ 4426218 w 10413724"/>
              <a:gd name="connsiteY1292" fmla="*/ 5516852 h 5952543"/>
              <a:gd name="connsiteX1293" fmla="*/ 4449735 w 10413724"/>
              <a:gd name="connsiteY1293" fmla="*/ 5523199 h 5952543"/>
              <a:gd name="connsiteX1294" fmla="*/ 4479288 w 10413724"/>
              <a:gd name="connsiteY1294" fmla="*/ 5509464 h 5952543"/>
              <a:gd name="connsiteX1295" fmla="*/ 4466385 w 10413724"/>
              <a:gd name="connsiteY1295" fmla="*/ 5209776 h 5952543"/>
              <a:gd name="connsiteX1296" fmla="*/ 4763887 w 10413724"/>
              <a:gd name="connsiteY1296" fmla="*/ 5196041 h 5952543"/>
              <a:gd name="connsiteX1297" fmla="*/ 4775125 w 10413724"/>
              <a:gd name="connsiteY1297" fmla="*/ 5221015 h 5952543"/>
              <a:gd name="connsiteX1298" fmla="*/ 4769298 w 10413724"/>
              <a:gd name="connsiteY1298" fmla="*/ 5242555 h 5952543"/>
              <a:gd name="connsiteX1299" fmla="*/ 4766905 w 10413724"/>
              <a:gd name="connsiteY1299" fmla="*/ 5246613 h 5952543"/>
              <a:gd name="connsiteX1300" fmla="*/ 4757852 w 10413724"/>
              <a:gd name="connsiteY1300" fmla="*/ 5261285 h 5952543"/>
              <a:gd name="connsiteX1301" fmla="*/ 4732566 w 10413724"/>
              <a:gd name="connsiteY1301" fmla="*/ 5314251 h 5952543"/>
              <a:gd name="connsiteX1302" fmla="*/ 4742971 w 10413724"/>
              <a:gd name="connsiteY1302" fmla="*/ 5358788 h 5952543"/>
              <a:gd name="connsiteX1303" fmla="*/ 4832461 w 10413724"/>
              <a:gd name="connsiteY1303" fmla="*/ 5400411 h 5952543"/>
              <a:gd name="connsiteX1304" fmla="*/ 4840890 w 10413724"/>
              <a:gd name="connsiteY1304" fmla="*/ 5400411 h 5952543"/>
              <a:gd name="connsiteX1305" fmla="*/ 4930380 w 10413724"/>
              <a:gd name="connsiteY1305" fmla="*/ 5358788 h 5952543"/>
              <a:gd name="connsiteX1306" fmla="*/ 4940161 w 10413724"/>
              <a:gd name="connsiteY1306" fmla="*/ 5314147 h 5952543"/>
              <a:gd name="connsiteX1307" fmla="*/ 4914667 w 10413724"/>
              <a:gd name="connsiteY1307" fmla="*/ 5260973 h 5952543"/>
              <a:gd name="connsiteX1308" fmla="*/ 4903637 w 10413724"/>
              <a:gd name="connsiteY1308" fmla="*/ 5242971 h 5952543"/>
              <a:gd name="connsiteX1309" fmla="*/ 4897497 w 10413724"/>
              <a:gd name="connsiteY1309" fmla="*/ 5220806 h 5952543"/>
              <a:gd name="connsiteX1310" fmla="*/ 4908736 w 10413724"/>
              <a:gd name="connsiteY1310" fmla="*/ 5196145 h 5952543"/>
              <a:gd name="connsiteX1311" fmla="*/ 5204053 w 10413724"/>
              <a:gd name="connsiteY1311" fmla="*/ 5209568 h 5952543"/>
              <a:gd name="connsiteX1312" fmla="*/ 5191462 w 10413724"/>
              <a:gd name="connsiteY1312" fmla="*/ 5508527 h 5952543"/>
              <a:gd name="connsiteX1313" fmla="*/ 5221015 w 10413724"/>
              <a:gd name="connsiteY1313" fmla="*/ 5522159 h 5952543"/>
              <a:gd name="connsiteX1314" fmla="*/ 5244740 w 10413724"/>
              <a:gd name="connsiteY1314" fmla="*/ 5515708 h 5952543"/>
              <a:gd name="connsiteX1315" fmla="*/ 5263678 w 10413724"/>
              <a:gd name="connsiteY1315" fmla="*/ 5504053 h 5952543"/>
              <a:gd name="connsiteX1316" fmla="*/ 5314875 w 10413724"/>
              <a:gd name="connsiteY1316" fmla="*/ 5479495 h 5952543"/>
              <a:gd name="connsiteX1317" fmla="*/ 5355458 w 10413724"/>
              <a:gd name="connsiteY1317" fmla="*/ 5488444 h 5952543"/>
              <a:gd name="connsiteX1318" fmla="*/ 5394896 w 10413724"/>
              <a:gd name="connsiteY1318" fmla="*/ 5573772 h 5952543"/>
              <a:gd name="connsiteX1319" fmla="*/ 5394896 w 10413724"/>
              <a:gd name="connsiteY1319" fmla="*/ 5581993 h 5952543"/>
              <a:gd name="connsiteX1320" fmla="*/ 5355561 w 10413724"/>
              <a:gd name="connsiteY1320" fmla="*/ 5667320 h 5952543"/>
              <a:gd name="connsiteX1321" fmla="*/ 5314875 w 10413724"/>
              <a:gd name="connsiteY1321" fmla="*/ 5677726 h 5952543"/>
              <a:gd name="connsiteX1322" fmla="*/ 5263678 w 10413724"/>
              <a:gd name="connsiteY1322" fmla="*/ 5653168 h 5952543"/>
              <a:gd name="connsiteX1323" fmla="*/ 5249006 w 10413724"/>
              <a:gd name="connsiteY1323" fmla="*/ 5644115 h 5952543"/>
              <a:gd name="connsiteX1324" fmla="*/ 5244740 w 10413724"/>
              <a:gd name="connsiteY1324" fmla="*/ 5641513 h 5952543"/>
              <a:gd name="connsiteX1325" fmla="*/ 5220910 w 10413724"/>
              <a:gd name="connsiteY1325" fmla="*/ 5635062 h 5952543"/>
              <a:gd name="connsiteX1326" fmla="*/ 5220910 w 10413724"/>
              <a:gd name="connsiteY1326" fmla="*/ 5635062 h 5952543"/>
              <a:gd name="connsiteX1327" fmla="*/ 5191462 w 10413724"/>
              <a:gd name="connsiteY1327" fmla="*/ 5648798 h 5952543"/>
              <a:gd name="connsiteX1328" fmla="*/ 5204677 w 10413724"/>
              <a:gd name="connsiteY1328" fmla="*/ 5951295 h 5952543"/>
              <a:gd name="connsiteX1329" fmla="*/ 5209776 w 10413724"/>
              <a:gd name="connsiteY1329" fmla="*/ 5950358 h 5952543"/>
              <a:gd name="connsiteX1330" fmla="*/ 5195832 w 10413724"/>
              <a:gd name="connsiteY1330" fmla="*/ 5651503 h 5952543"/>
              <a:gd name="connsiteX1331" fmla="*/ 5220702 w 10413724"/>
              <a:gd name="connsiteY1331" fmla="*/ 5640265 h 5952543"/>
              <a:gd name="connsiteX1332" fmla="*/ 5242242 w 10413724"/>
              <a:gd name="connsiteY1332" fmla="*/ 5646092 h 5952543"/>
              <a:gd name="connsiteX1333" fmla="*/ 5246509 w 10413724"/>
              <a:gd name="connsiteY1333" fmla="*/ 5648589 h 5952543"/>
              <a:gd name="connsiteX1334" fmla="*/ 5261077 w 10413724"/>
              <a:gd name="connsiteY1334" fmla="*/ 5657539 h 5952543"/>
              <a:gd name="connsiteX1335" fmla="*/ 5314042 w 10413724"/>
              <a:gd name="connsiteY1335" fmla="*/ 5682825 h 5952543"/>
              <a:gd name="connsiteX1336" fmla="*/ 5358580 w 10413724"/>
              <a:gd name="connsiteY1336" fmla="*/ 5672419 h 5952543"/>
              <a:gd name="connsiteX1337" fmla="*/ 5400203 w 10413724"/>
              <a:gd name="connsiteY1337" fmla="*/ 5582929 h 5952543"/>
              <a:gd name="connsiteX1338" fmla="*/ 5400203 w 10413724"/>
              <a:gd name="connsiteY1338" fmla="*/ 5574500 h 5952543"/>
              <a:gd name="connsiteX1339" fmla="*/ 5358580 w 10413724"/>
              <a:gd name="connsiteY1339" fmla="*/ 5485010 h 5952543"/>
              <a:gd name="connsiteX1340" fmla="*/ 5313938 w 10413724"/>
              <a:gd name="connsiteY1340" fmla="*/ 5475229 h 5952543"/>
              <a:gd name="connsiteX1341" fmla="*/ 5260661 w 10413724"/>
              <a:gd name="connsiteY1341" fmla="*/ 5500723 h 5952543"/>
              <a:gd name="connsiteX1342" fmla="*/ 5242763 w 10413724"/>
              <a:gd name="connsiteY1342" fmla="*/ 5511753 h 5952543"/>
              <a:gd name="connsiteX1343" fmla="*/ 5220494 w 10413724"/>
              <a:gd name="connsiteY1343" fmla="*/ 5517892 h 5952543"/>
              <a:gd name="connsiteX1344" fmla="*/ 5195937 w 10413724"/>
              <a:gd name="connsiteY1344" fmla="*/ 5506655 h 5952543"/>
              <a:gd name="connsiteX1345" fmla="*/ 5209256 w 10413724"/>
              <a:gd name="connsiteY1345" fmla="*/ 5211337 h 5952543"/>
              <a:gd name="connsiteX1346" fmla="*/ 5508319 w 10413724"/>
              <a:gd name="connsiteY1346" fmla="*/ 5223928 h 5952543"/>
              <a:gd name="connsiteX1347" fmla="*/ 5521951 w 10413724"/>
              <a:gd name="connsiteY1347" fmla="*/ 5194272 h 5952543"/>
              <a:gd name="connsiteX1348" fmla="*/ 5515499 w 10413724"/>
              <a:gd name="connsiteY1348" fmla="*/ 5170650 h 5952543"/>
              <a:gd name="connsiteX1349" fmla="*/ 5503844 w 10413724"/>
              <a:gd name="connsiteY1349" fmla="*/ 5151712 h 5952543"/>
              <a:gd name="connsiteX1350" fmla="*/ 5479287 w 10413724"/>
              <a:gd name="connsiteY1350" fmla="*/ 5100515 h 5952543"/>
              <a:gd name="connsiteX1351" fmla="*/ 5488236 w 10413724"/>
              <a:gd name="connsiteY1351" fmla="*/ 5059933 h 5952543"/>
              <a:gd name="connsiteX1352" fmla="*/ 5573459 w 10413724"/>
              <a:gd name="connsiteY1352" fmla="*/ 5020494 h 5952543"/>
              <a:gd name="connsiteX1353" fmla="*/ 5581784 w 10413724"/>
              <a:gd name="connsiteY1353" fmla="*/ 5020494 h 5952543"/>
              <a:gd name="connsiteX1354" fmla="*/ 5667008 w 10413724"/>
              <a:gd name="connsiteY1354" fmla="*/ 5059828 h 5952543"/>
              <a:gd name="connsiteX1355" fmla="*/ 5677414 w 10413724"/>
              <a:gd name="connsiteY1355" fmla="*/ 5100515 h 5952543"/>
              <a:gd name="connsiteX1356" fmla="*/ 5652856 w 10413724"/>
              <a:gd name="connsiteY1356" fmla="*/ 5151712 h 5952543"/>
              <a:gd name="connsiteX1357" fmla="*/ 5643803 w 10413724"/>
              <a:gd name="connsiteY1357" fmla="*/ 5166384 h 5952543"/>
              <a:gd name="connsiteX1358" fmla="*/ 5641201 w 10413724"/>
              <a:gd name="connsiteY1358" fmla="*/ 5170650 h 5952543"/>
              <a:gd name="connsiteX1359" fmla="*/ 5634645 w 10413724"/>
              <a:gd name="connsiteY1359" fmla="*/ 5194584 h 5952543"/>
              <a:gd name="connsiteX1360" fmla="*/ 5648485 w 10413724"/>
              <a:gd name="connsiteY1360" fmla="*/ 5224032 h 5952543"/>
              <a:gd name="connsiteX1361" fmla="*/ 5949214 w 10413724"/>
              <a:gd name="connsiteY1361" fmla="*/ 5211129 h 5952543"/>
              <a:gd name="connsiteX1362" fmla="*/ 5962949 w 10413724"/>
              <a:gd name="connsiteY1362" fmla="*/ 5507591 h 5952543"/>
              <a:gd name="connsiteX1363" fmla="*/ 5938391 w 10413724"/>
              <a:gd name="connsiteY1363" fmla="*/ 5518933 h 5952543"/>
              <a:gd name="connsiteX1364" fmla="*/ 5916435 w 10413724"/>
              <a:gd name="connsiteY1364" fmla="*/ 5513002 h 5952543"/>
              <a:gd name="connsiteX1365" fmla="*/ 5912585 w 10413724"/>
              <a:gd name="connsiteY1365" fmla="*/ 5510712 h 5952543"/>
              <a:gd name="connsiteX1366" fmla="*/ 5897809 w 10413724"/>
              <a:gd name="connsiteY1366" fmla="*/ 5501555 h 5952543"/>
              <a:gd name="connsiteX1367" fmla="*/ 5844947 w 10413724"/>
              <a:gd name="connsiteY1367" fmla="*/ 5476269 h 5952543"/>
              <a:gd name="connsiteX1368" fmla="*/ 5800202 w 10413724"/>
              <a:gd name="connsiteY1368" fmla="*/ 5486051 h 5952543"/>
              <a:gd name="connsiteX1369" fmla="*/ 5758579 w 10413724"/>
              <a:gd name="connsiteY1369" fmla="*/ 5575645 h 5952543"/>
              <a:gd name="connsiteX1370" fmla="*/ 5758579 w 10413724"/>
              <a:gd name="connsiteY1370" fmla="*/ 5583970 h 5952543"/>
              <a:gd name="connsiteX1371" fmla="*/ 5800202 w 10413724"/>
              <a:gd name="connsiteY1371" fmla="*/ 5673459 h 5952543"/>
              <a:gd name="connsiteX1372" fmla="*/ 5844739 w 10413724"/>
              <a:gd name="connsiteY1372" fmla="*/ 5683865 h 5952543"/>
              <a:gd name="connsiteX1373" fmla="*/ 5898017 w 10413724"/>
              <a:gd name="connsiteY1373" fmla="*/ 5658371 h 5952543"/>
              <a:gd name="connsiteX1374" fmla="*/ 5916019 w 10413724"/>
              <a:gd name="connsiteY1374" fmla="*/ 5647341 h 5952543"/>
              <a:gd name="connsiteX1375" fmla="*/ 5938184 w 10413724"/>
              <a:gd name="connsiteY1375" fmla="*/ 5641202 h 5952543"/>
              <a:gd name="connsiteX1376" fmla="*/ 5962741 w 10413724"/>
              <a:gd name="connsiteY1376" fmla="*/ 5652439 h 5952543"/>
              <a:gd name="connsiteX1377" fmla="*/ 5949005 w 10413724"/>
              <a:gd name="connsiteY1377" fmla="*/ 5951399 h 5952543"/>
              <a:gd name="connsiteX1378" fmla="*/ 5954104 w 10413724"/>
              <a:gd name="connsiteY1378" fmla="*/ 5952335 h 5952543"/>
              <a:gd name="connsiteX1379" fmla="*/ 5967216 w 10413724"/>
              <a:gd name="connsiteY1379" fmla="*/ 5649734 h 5952543"/>
              <a:gd name="connsiteX1380" fmla="*/ 5937559 w 10413724"/>
              <a:gd name="connsiteY1380" fmla="*/ 5636103 h 5952543"/>
              <a:gd name="connsiteX1381" fmla="*/ 5913938 w 10413724"/>
              <a:gd name="connsiteY1381" fmla="*/ 5642554 h 5952543"/>
              <a:gd name="connsiteX1382" fmla="*/ 5894999 w 10413724"/>
              <a:gd name="connsiteY1382" fmla="*/ 5654105 h 5952543"/>
              <a:gd name="connsiteX1383" fmla="*/ 5843803 w 10413724"/>
              <a:gd name="connsiteY1383" fmla="*/ 5678766 h 5952543"/>
              <a:gd name="connsiteX1384" fmla="*/ 5803220 w 10413724"/>
              <a:gd name="connsiteY1384" fmla="*/ 5668361 h 5952543"/>
              <a:gd name="connsiteX1385" fmla="*/ 5763678 w 10413724"/>
              <a:gd name="connsiteY1385" fmla="*/ 5583033 h 5952543"/>
              <a:gd name="connsiteX1386" fmla="*/ 5763678 w 10413724"/>
              <a:gd name="connsiteY1386" fmla="*/ 5574708 h 5952543"/>
              <a:gd name="connsiteX1387" fmla="*/ 5803116 w 10413724"/>
              <a:gd name="connsiteY1387" fmla="*/ 5489485 h 5952543"/>
              <a:gd name="connsiteX1388" fmla="*/ 5843907 w 10413724"/>
              <a:gd name="connsiteY1388" fmla="*/ 5480432 h 5952543"/>
              <a:gd name="connsiteX1389" fmla="*/ 5894999 w 10413724"/>
              <a:gd name="connsiteY1389" fmla="*/ 5504989 h 5952543"/>
              <a:gd name="connsiteX1390" fmla="*/ 5909879 w 10413724"/>
              <a:gd name="connsiteY1390" fmla="*/ 5514251 h 5952543"/>
              <a:gd name="connsiteX1391" fmla="*/ 5914250 w 10413724"/>
              <a:gd name="connsiteY1391" fmla="*/ 5516748 h 5952543"/>
              <a:gd name="connsiteX1392" fmla="*/ 5937767 w 10413724"/>
              <a:gd name="connsiteY1392" fmla="*/ 5523095 h 5952543"/>
              <a:gd name="connsiteX1393" fmla="*/ 5967320 w 10413724"/>
              <a:gd name="connsiteY1393" fmla="*/ 5509359 h 5952543"/>
              <a:gd name="connsiteX1394" fmla="*/ 5954417 w 10413724"/>
              <a:gd name="connsiteY1394" fmla="*/ 5209672 h 5952543"/>
              <a:gd name="connsiteX1395" fmla="*/ 6251919 w 10413724"/>
              <a:gd name="connsiteY1395" fmla="*/ 5195937 h 5952543"/>
              <a:gd name="connsiteX1396" fmla="*/ 6263157 w 10413724"/>
              <a:gd name="connsiteY1396" fmla="*/ 5220911 h 5952543"/>
              <a:gd name="connsiteX1397" fmla="*/ 6257330 w 10413724"/>
              <a:gd name="connsiteY1397" fmla="*/ 5242451 h 5952543"/>
              <a:gd name="connsiteX1398" fmla="*/ 6254937 w 10413724"/>
              <a:gd name="connsiteY1398" fmla="*/ 5246405 h 5952543"/>
              <a:gd name="connsiteX1399" fmla="*/ 6245883 w 10413724"/>
              <a:gd name="connsiteY1399" fmla="*/ 5261181 h 5952543"/>
              <a:gd name="connsiteX1400" fmla="*/ 6220597 w 10413724"/>
              <a:gd name="connsiteY1400" fmla="*/ 5314147 h 5952543"/>
              <a:gd name="connsiteX1401" fmla="*/ 6231003 w 10413724"/>
              <a:gd name="connsiteY1401" fmla="*/ 5358683 h 5952543"/>
              <a:gd name="connsiteX1402" fmla="*/ 6320493 w 10413724"/>
              <a:gd name="connsiteY1402" fmla="*/ 5400307 h 5952543"/>
              <a:gd name="connsiteX1403" fmla="*/ 6328922 w 10413724"/>
              <a:gd name="connsiteY1403" fmla="*/ 5400307 h 5952543"/>
              <a:gd name="connsiteX1404" fmla="*/ 6418412 w 10413724"/>
              <a:gd name="connsiteY1404" fmla="*/ 5358683 h 5952543"/>
              <a:gd name="connsiteX1405" fmla="*/ 6428193 w 10413724"/>
              <a:gd name="connsiteY1405" fmla="*/ 5314043 h 5952543"/>
              <a:gd name="connsiteX1406" fmla="*/ 6402699 w 10413724"/>
              <a:gd name="connsiteY1406" fmla="*/ 5260869 h 5952543"/>
              <a:gd name="connsiteX1407" fmla="*/ 6391669 w 10413724"/>
              <a:gd name="connsiteY1407" fmla="*/ 5242867 h 5952543"/>
              <a:gd name="connsiteX1408" fmla="*/ 6385530 w 10413724"/>
              <a:gd name="connsiteY1408" fmla="*/ 5220703 h 5952543"/>
              <a:gd name="connsiteX1409" fmla="*/ 6396767 w 10413724"/>
              <a:gd name="connsiteY1409" fmla="*/ 5196041 h 5952543"/>
              <a:gd name="connsiteX1410" fmla="*/ 6692084 w 10413724"/>
              <a:gd name="connsiteY1410" fmla="*/ 5209464 h 5952543"/>
              <a:gd name="connsiteX1411" fmla="*/ 6679494 w 10413724"/>
              <a:gd name="connsiteY1411" fmla="*/ 5508423 h 5952543"/>
              <a:gd name="connsiteX1412" fmla="*/ 6709046 w 10413724"/>
              <a:gd name="connsiteY1412" fmla="*/ 5522055 h 5952543"/>
              <a:gd name="connsiteX1413" fmla="*/ 6732772 w 10413724"/>
              <a:gd name="connsiteY1413" fmla="*/ 5515603 h 5952543"/>
              <a:gd name="connsiteX1414" fmla="*/ 6751710 w 10413724"/>
              <a:gd name="connsiteY1414" fmla="*/ 5503949 h 5952543"/>
              <a:gd name="connsiteX1415" fmla="*/ 6802907 w 10413724"/>
              <a:gd name="connsiteY1415" fmla="*/ 5479391 h 5952543"/>
              <a:gd name="connsiteX1416" fmla="*/ 6843490 w 10413724"/>
              <a:gd name="connsiteY1416" fmla="*/ 5488340 h 5952543"/>
              <a:gd name="connsiteX1417" fmla="*/ 6882927 w 10413724"/>
              <a:gd name="connsiteY1417" fmla="*/ 5573668 h 5952543"/>
              <a:gd name="connsiteX1418" fmla="*/ 6882927 w 10413724"/>
              <a:gd name="connsiteY1418" fmla="*/ 5581888 h 5952543"/>
              <a:gd name="connsiteX1419" fmla="*/ 6843593 w 10413724"/>
              <a:gd name="connsiteY1419" fmla="*/ 5667216 h 5952543"/>
              <a:gd name="connsiteX1420" fmla="*/ 6802907 w 10413724"/>
              <a:gd name="connsiteY1420" fmla="*/ 5677622 h 5952543"/>
              <a:gd name="connsiteX1421" fmla="*/ 6751710 w 10413724"/>
              <a:gd name="connsiteY1421" fmla="*/ 5653064 h 5952543"/>
              <a:gd name="connsiteX1422" fmla="*/ 6737038 w 10413724"/>
              <a:gd name="connsiteY1422" fmla="*/ 5644011 h 5952543"/>
              <a:gd name="connsiteX1423" fmla="*/ 6732772 w 10413724"/>
              <a:gd name="connsiteY1423" fmla="*/ 5641409 h 5952543"/>
              <a:gd name="connsiteX1424" fmla="*/ 6708942 w 10413724"/>
              <a:gd name="connsiteY1424" fmla="*/ 5634958 h 5952543"/>
              <a:gd name="connsiteX1425" fmla="*/ 6708942 w 10413724"/>
              <a:gd name="connsiteY1425" fmla="*/ 5634958 h 5952543"/>
              <a:gd name="connsiteX1426" fmla="*/ 6679494 w 10413724"/>
              <a:gd name="connsiteY1426" fmla="*/ 5648694 h 5952543"/>
              <a:gd name="connsiteX1427" fmla="*/ 6692709 w 10413724"/>
              <a:gd name="connsiteY1427" fmla="*/ 5951191 h 5952543"/>
              <a:gd name="connsiteX1428" fmla="*/ 6697808 w 10413724"/>
              <a:gd name="connsiteY1428" fmla="*/ 5950255 h 5952543"/>
              <a:gd name="connsiteX1429" fmla="*/ 6683864 w 10413724"/>
              <a:gd name="connsiteY1429" fmla="*/ 5651399 h 5952543"/>
              <a:gd name="connsiteX1430" fmla="*/ 6708734 w 10413724"/>
              <a:gd name="connsiteY1430" fmla="*/ 5640161 h 5952543"/>
              <a:gd name="connsiteX1431" fmla="*/ 6730274 w 10413724"/>
              <a:gd name="connsiteY1431" fmla="*/ 5645988 h 5952543"/>
              <a:gd name="connsiteX1432" fmla="*/ 6734540 w 10413724"/>
              <a:gd name="connsiteY1432" fmla="*/ 5648486 h 5952543"/>
              <a:gd name="connsiteX1433" fmla="*/ 6749109 w 10413724"/>
              <a:gd name="connsiteY1433" fmla="*/ 5657435 h 5952543"/>
              <a:gd name="connsiteX1434" fmla="*/ 6802074 w 10413724"/>
              <a:gd name="connsiteY1434" fmla="*/ 5682721 h 5952543"/>
              <a:gd name="connsiteX1435" fmla="*/ 6846611 w 10413724"/>
              <a:gd name="connsiteY1435" fmla="*/ 5672315 h 5952543"/>
              <a:gd name="connsiteX1436" fmla="*/ 6888234 w 10413724"/>
              <a:gd name="connsiteY1436" fmla="*/ 5582825 h 5952543"/>
              <a:gd name="connsiteX1437" fmla="*/ 6888234 w 10413724"/>
              <a:gd name="connsiteY1437" fmla="*/ 5574396 h 5952543"/>
              <a:gd name="connsiteX1438" fmla="*/ 6846611 w 10413724"/>
              <a:gd name="connsiteY1438" fmla="*/ 5484906 h 5952543"/>
              <a:gd name="connsiteX1439" fmla="*/ 6801970 w 10413724"/>
              <a:gd name="connsiteY1439" fmla="*/ 5475125 h 5952543"/>
              <a:gd name="connsiteX1440" fmla="*/ 6748692 w 10413724"/>
              <a:gd name="connsiteY1440" fmla="*/ 5500619 h 5952543"/>
              <a:gd name="connsiteX1441" fmla="*/ 6730794 w 10413724"/>
              <a:gd name="connsiteY1441" fmla="*/ 5511649 h 5952543"/>
              <a:gd name="connsiteX1442" fmla="*/ 6708526 w 10413724"/>
              <a:gd name="connsiteY1442" fmla="*/ 5517788 h 5952543"/>
              <a:gd name="connsiteX1443" fmla="*/ 6683968 w 10413724"/>
              <a:gd name="connsiteY1443" fmla="*/ 5506550 h 5952543"/>
              <a:gd name="connsiteX1444" fmla="*/ 6697287 w 10413724"/>
              <a:gd name="connsiteY1444" fmla="*/ 5211233 h 5952543"/>
              <a:gd name="connsiteX1445" fmla="*/ 6996351 w 10413724"/>
              <a:gd name="connsiteY1445" fmla="*/ 5223824 h 5952543"/>
              <a:gd name="connsiteX1446" fmla="*/ 7009983 w 10413724"/>
              <a:gd name="connsiteY1446" fmla="*/ 5194168 h 5952543"/>
              <a:gd name="connsiteX1447" fmla="*/ 7003530 w 10413724"/>
              <a:gd name="connsiteY1447" fmla="*/ 5170546 h 5952543"/>
              <a:gd name="connsiteX1448" fmla="*/ 6991876 w 10413724"/>
              <a:gd name="connsiteY1448" fmla="*/ 5151608 h 5952543"/>
              <a:gd name="connsiteX1449" fmla="*/ 6967318 w 10413724"/>
              <a:gd name="connsiteY1449" fmla="*/ 5100411 h 5952543"/>
              <a:gd name="connsiteX1450" fmla="*/ 6976267 w 10413724"/>
              <a:gd name="connsiteY1450" fmla="*/ 5059828 h 5952543"/>
              <a:gd name="connsiteX1451" fmla="*/ 7061491 w 10413724"/>
              <a:gd name="connsiteY1451" fmla="*/ 5020391 h 5952543"/>
              <a:gd name="connsiteX1452" fmla="*/ 7069816 w 10413724"/>
              <a:gd name="connsiteY1452" fmla="*/ 5020391 h 5952543"/>
              <a:gd name="connsiteX1453" fmla="*/ 7155040 w 10413724"/>
              <a:gd name="connsiteY1453" fmla="*/ 5059725 h 5952543"/>
              <a:gd name="connsiteX1454" fmla="*/ 7165446 w 10413724"/>
              <a:gd name="connsiteY1454" fmla="*/ 5100411 h 5952543"/>
              <a:gd name="connsiteX1455" fmla="*/ 7140887 w 10413724"/>
              <a:gd name="connsiteY1455" fmla="*/ 5151608 h 5952543"/>
              <a:gd name="connsiteX1456" fmla="*/ 7131834 w 10413724"/>
              <a:gd name="connsiteY1456" fmla="*/ 5166280 h 5952543"/>
              <a:gd name="connsiteX1457" fmla="*/ 7129233 w 10413724"/>
              <a:gd name="connsiteY1457" fmla="*/ 5170546 h 5952543"/>
              <a:gd name="connsiteX1458" fmla="*/ 7122677 w 10413724"/>
              <a:gd name="connsiteY1458" fmla="*/ 5194480 h 5952543"/>
              <a:gd name="connsiteX1459" fmla="*/ 7136517 w 10413724"/>
              <a:gd name="connsiteY1459" fmla="*/ 5223928 h 5952543"/>
              <a:gd name="connsiteX1460" fmla="*/ 7437245 w 10413724"/>
              <a:gd name="connsiteY1460" fmla="*/ 5211025 h 5952543"/>
              <a:gd name="connsiteX1461" fmla="*/ 7450981 w 10413724"/>
              <a:gd name="connsiteY1461" fmla="*/ 5507487 h 5952543"/>
              <a:gd name="connsiteX1462" fmla="*/ 7426423 w 10413724"/>
              <a:gd name="connsiteY1462" fmla="*/ 5518829 h 5952543"/>
              <a:gd name="connsiteX1463" fmla="*/ 7404467 w 10413724"/>
              <a:gd name="connsiteY1463" fmla="*/ 5512898 h 5952543"/>
              <a:gd name="connsiteX1464" fmla="*/ 7400617 w 10413724"/>
              <a:gd name="connsiteY1464" fmla="*/ 5510609 h 5952543"/>
              <a:gd name="connsiteX1465" fmla="*/ 7385841 w 10413724"/>
              <a:gd name="connsiteY1465" fmla="*/ 5501452 h 5952543"/>
              <a:gd name="connsiteX1466" fmla="*/ 7332979 w 10413724"/>
              <a:gd name="connsiteY1466" fmla="*/ 5476165 h 5952543"/>
              <a:gd name="connsiteX1467" fmla="*/ 7288234 w 10413724"/>
              <a:gd name="connsiteY1467" fmla="*/ 5485946 h 5952543"/>
              <a:gd name="connsiteX1468" fmla="*/ 7246611 w 10413724"/>
              <a:gd name="connsiteY1468" fmla="*/ 5575541 h 5952543"/>
              <a:gd name="connsiteX1469" fmla="*/ 7246611 w 10413724"/>
              <a:gd name="connsiteY1469" fmla="*/ 5583865 h 5952543"/>
              <a:gd name="connsiteX1470" fmla="*/ 7288234 w 10413724"/>
              <a:gd name="connsiteY1470" fmla="*/ 5673355 h 5952543"/>
              <a:gd name="connsiteX1471" fmla="*/ 7332771 w 10413724"/>
              <a:gd name="connsiteY1471" fmla="*/ 5683761 h 5952543"/>
              <a:gd name="connsiteX1472" fmla="*/ 7386048 w 10413724"/>
              <a:gd name="connsiteY1472" fmla="*/ 5658267 h 5952543"/>
              <a:gd name="connsiteX1473" fmla="*/ 7404051 w 10413724"/>
              <a:gd name="connsiteY1473" fmla="*/ 5647237 h 5952543"/>
              <a:gd name="connsiteX1474" fmla="*/ 7426215 w 10413724"/>
              <a:gd name="connsiteY1474" fmla="*/ 5641097 h 5952543"/>
              <a:gd name="connsiteX1475" fmla="*/ 7450773 w 10413724"/>
              <a:gd name="connsiteY1475" fmla="*/ 5652336 h 5952543"/>
              <a:gd name="connsiteX1476" fmla="*/ 7437037 w 10413724"/>
              <a:gd name="connsiteY1476" fmla="*/ 5951295 h 5952543"/>
              <a:gd name="connsiteX1477" fmla="*/ 7442136 w 10413724"/>
              <a:gd name="connsiteY1477" fmla="*/ 5952231 h 5952543"/>
              <a:gd name="connsiteX1478" fmla="*/ 7455247 w 10413724"/>
              <a:gd name="connsiteY1478" fmla="*/ 5649630 h 5952543"/>
              <a:gd name="connsiteX1479" fmla="*/ 7425591 w 10413724"/>
              <a:gd name="connsiteY1479" fmla="*/ 5635999 h 5952543"/>
              <a:gd name="connsiteX1480" fmla="*/ 7401970 w 10413724"/>
              <a:gd name="connsiteY1480" fmla="*/ 5642450 h 5952543"/>
              <a:gd name="connsiteX1481" fmla="*/ 7383031 w 10413724"/>
              <a:gd name="connsiteY1481" fmla="*/ 5654001 h 5952543"/>
              <a:gd name="connsiteX1482" fmla="*/ 7331834 w 10413724"/>
              <a:gd name="connsiteY1482" fmla="*/ 5678662 h 5952543"/>
              <a:gd name="connsiteX1483" fmla="*/ 7291252 w 10413724"/>
              <a:gd name="connsiteY1483" fmla="*/ 5668257 h 5952543"/>
              <a:gd name="connsiteX1484" fmla="*/ 7251710 w 10413724"/>
              <a:gd name="connsiteY1484" fmla="*/ 5582929 h 5952543"/>
              <a:gd name="connsiteX1485" fmla="*/ 7251710 w 10413724"/>
              <a:gd name="connsiteY1485" fmla="*/ 5574604 h 5952543"/>
              <a:gd name="connsiteX1486" fmla="*/ 7291147 w 10413724"/>
              <a:gd name="connsiteY1486" fmla="*/ 5489380 h 5952543"/>
              <a:gd name="connsiteX1487" fmla="*/ 7331939 w 10413724"/>
              <a:gd name="connsiteY1487" fmla="*/ 5480327 h 5952543"/>
              <a:gd name="connsiteX1488" fmla="*/ 7383031 w 10413724"/>
              <a:gd name="connsiteY1488" fmla="*/ 5504885 h 5952543"/>
              <a:gd name="connsiteX1489" fmla="*/ 7397911 w 10413724"/>
              <a:gd name="connsiteY1489" fmla="*/ 5514146 h 5952543"/>
              <a:gd name="connsiteX1490" fmla="*/ 7402281 w 10413724"/>
              <a:gd name="connsiteY1490" fmla="*/ 5516644 h 5952543"/>
              <a:gd name="connsiteX1491" fmla="*/ 7425799 w 10413724"/>
              <a:gd name="connsiteY1491" fmla="*/ 5522991 h 5952543"/>
              <a:gd name="connsiteX1492" fmla="*/ 7455351 w 10413724"/>
              <a:gd name="connsiteY1492" fmla="*/ 5509256 h 5952543"/>
              <a:gd name="connsiteX1493" fmla="*/ 7442448 w 10413724"/>
              <a:gd name="connsiteY1493" fmla="*/ 5209568 h 5952543"/>
              <a:gd name="connsiteX1494" fmla="*/ 7739950 w 10413724"/>
              <a:gd name="connsiteY1494" fmla="*/ 5195832 h 5952543"/>
              <a:gd name="connsiteX1495" fmla="*/ 7751189 w 10413724"/>
              <a:gd name="connsiteY1495" fmla="*/ 5220806 h 5952543"/>
              <a:gd name="connsiteX1496" fmla="*/ 7745362 w 10413724"/>
              <a:gd name="connsiteY1496" fmla="*/ 5242347 h 5952543"/>
              <a:gd name="connsiteX1497" fmla="*/ 7742968 w 10413724"/>
              <a:gd name="connsiteY1497" fmla="*/ 5246301 h 5952543"/>
              <a:gd name="connsiteX1498" fmla="*/ 7733915 w 10413724"/>
              <a:gd name="connsiteY1498" fmla="*/ 5261077 h 5952543"/>
              <a:gd name="connsiteX1499" fmla="*/ 7708629 w 10413724"/>
              <a:gd name="connsiteY1499" fmla="*/ 5314043 h 5952543"/>
              <a:gd name="connsiteX1500" fmla="*/ 7719034 w 10413724"/>
              <a:gd name="connsiteY1500" fmla="*/ 5358579 h 5952543"/>
              <a:gd name="connsiteX1501" fmla="*/ 7808525 w 10413724"/>
              <a:gd name="connsiteY1501" fmla="*/ 5400203 h 5952543"/>
              <a:gd name="connsiteX1502" fmla="*/ 7816954 w 10413724"/>
              <a:gd name="connsiteY1502" fmla="*/ 5400203 h 5952543"/>
              <a:gd name="connsiteX1503" fmla="*/ 7906443 w 10413724"/>
              <a:gd name="connsiteY1503" fmla="*/ 5358579 h 5952543"/>
              <a:gd name="connsiteX1504" fmla="*/ 7916225 w 10413724"/>
              <a:gd name="connsiteY1504" fmla="*/ 5313939 h 5952543"/>
              <a:gd name="connsiteX1505" fmla="*/ 7890730 w 10413724"/>
              <a:gd name="connsiteY1505" fmla="*/ 5260765 h 5952543"/>
              <a:gd name="connsiteX1506" fmla="*/ 7879700 w 10413724"/>
              <a:gd name="connsiteY1506" fmla="*/ 5242763 h 5952543"/>
              <a:gd name="connsiteX1507" fmla="*/ 7873561 w 10413724"/>
              <a:gd name="connsiteY1507" fmla="*/ 5220598 h 5952543"/>
              <a:gd name="connsiteX1508" fmla="*/ 7884799 w 10413724"/>
              <a:gd name="connsiteY1508" fmla="*/ 5195937 h 5952543"/>
              <a:gd name="connsiteX1509" fmla="*/ 8179180 w 10413724"/>
              <a:gd name="connsiteY1509" fmla="*/ 5209152 h 5952543"/>
              <a:gd name="connsiteX1510" fmla="*/ 8166485 w 10413724"/>
              <a:gd name="connsiteY1510" fmla="*/ 5508319 h 5952543"/>
              <a:gd name="connsiteX1511" fmla="*/ 8196037 w 10413724"/>
              <a:gd name="connsiteY1511" fmla="*/ 5521951 h 5952543"/>
              <a:gd name="connsiteX1512" fmla="*/ 8219762 w 10413724"/>
              <a:gd name="connsiteY1512" fmla="*/ 5515499 h 5952543"/>
              <a:gd name="connsiteX1513" fmla="*/ 8238701 w 10413724"/>
              <a:gd name="connsiteY1513" fmla="*/ 5503845 h 5952543"/>
              <a:gd name="connsiteX1514" fmla="*/ 8289898 w 10413724"/>
              <a:gd name="connsiteY1514" fmla="*/ 5479287 h 5952543"/>
              <a:gd name="connsiteX1515" fmla="*/ 8330480 w 10413724"/>
              <a:gd name="connsiteY1515" fmla="*/ 5488236 h 5952543"/>
              <a:gd name="connsiteX1516" fmla="*/ 8369919 w 10413724"/>
              <a:gd name="connsiteY1516" fmla="*/ 5573564 h 5952543"/>
              <a:gd name="connsiteX1517" fmla="*/ 8369919 w 10413724"/>
              <a:gd name="connsiteY1517" fmla="*/ 5581784 h 5952543"/>
              <a:gd name="connsiteX1518" fmla="*/ 8330585 w 10413724"/>
              <a:gd name="connsiteY1518" fmla="*/ 5667112 h 5952543"/>
              <a:gd name="connsiteX1519" fmla="*/ 8289898 w 10413724"/>
              <a:gd name="connsiteY1519" fmla="*/ 5677518 h 5952543"/>
              <a:gd name="connsiteX1520" fmla="*/ 8238701 w 10413724"/>
              <a:gd name="connsiteY1520" fmla="*/ 5652960 h 5952543"/>
              <a:gd name="connsiteX1521" fmla="*/ 8224029 w 10413724"/>
              <a:gd name="connsiteY1521" fmla="*/ 5643907 h 5952543"/>
              <a:gd name="connsiteX1522" fmla="*/ 8219762 w 10413724"/>
              <a:gd name="connsiteY1522" fmla="*/ 5641306 h 5952543"/>
              <a:gd name="connsiteX1523" fmla="*/ 8195933 w 10413724"/>
              <a:gd name="connsiteY1523" fmla="*/ 5634854 h 5952543"/>
              <a:gd name="connsiteX1524" fmla="*/ 8195933 w 10413724"/>
              <a:gd name="connsiteY1524" fmla="*/ 5634854 h 5952543"/>
              <a:gd name="connsiteX1525" fmla="*/ 8166380 w 10413724"/>
              <a:gd name="connsiteY1525" fmla="*/ 5648589 h 5952543"/>
              <a:gd name="connsiteX1526" fmla="*/ 8179700 w 10413724"/>
              <a:gd name="connsiteY1526" fmla="*/ 5951087 h 5952543"/>
              <a:gd name="connsiteX1527" fmla="*/ 8184799 w 10413724"/>
              <a:gd name="connsiteY1527" fmla="*/ 5950150 h 5952543"/>
              <a:gd name="connsiteX1528" fmla="*/ 8170855 w 10413724"/>
              <a:gd name="connsiteY1528" fmla="*/ 5651295 h 5952543"/>
              <a:gd name="connsiteX1529" fmla="*/ 8195725 w 10413724"/>
              <a:gd name="connsiteY1529" fmla="*/ 5640057 h 5952543"/>
              <a:gd name="connsiteX1530" fmla="*/ 8217369 w 10413724"/>
              <a:gd name="connsiteY1530" fmla="*/ 5645884 h 5952543"/>
              <a:gd name="connsiteX1531" fmla="*/ 8221532 w 10413724"/>
              <a:gd name="connsiteY1531" fmla="*/ 5648382 h 5952543"/>
              <a:gd name="connsiteX1532" fmla="*/ 8236100 w 10413724"/>
              <a:gd name="connsiteY1532" fmla="*/ 5657331 h 5952543"/>
              <a:gd name="connsiteX1533" fmla="*/ 8289065 w 10413724"/>
              <a:gd name="connsiteY1533" fmla="*/ 5682617 h 5952543"/>
              <a:gd name="connsiteX1534" fmla="*/ 8333602 w 10413724"/>
              <a:gd name="connsiteY1534" fmla="*/ 5672211 h 5952543"/>
              <a:gd name="connsiteX1535" fmla="*/ 8375225 w 10413724"/>
              <a:gd name="connsiteY1535" fmla="*/ 5582721 h 5952543"/>
              <a:gd name="connsiteX1536" fmla="*/ 8375225 w 10413724"/>
              <a:gd name="connsiteY1536" fmla="*/ 5574292 h 5952543"/>
              <a:gd name="connsiteX1537" fmla="*/ 8333602 w 10413724"/>
              <a:gd name="connsiteY1537" fmla="*/ 5484802 h 5952543"/>
              <a:gd name="connsiteX1538" fmla="*/ 8288961 w 10413724"/>
              <a:gd name="connsiteY1538" fmla="*/ 5475020 h 5952543"/>
              <a:gd name="connsiteX1539" fmla="*/ 8235684 w 10413724"/>
              <a:gd name="connsiteY1539" fmla="*/ 5500515 h 5952543"/>
              <a:gd name="connsiteX1540" fmla="*/ 8217785 w 10413724"/>
              <a:gd name="connsiteY1540" fmla="*/ 5511545 h 5952543"/>
              <a:gd name="connsiteX1541" fmla="*/ 8195517 w 10413724"/>
              <a:gd name="connsiteY1541" fmla="*/ 5517685 h 5952543"/>
              <a:gd name="connsiteX1542" fmla="*/ 8170959 w 10413724"/>
              <a:gd name="connsiteY1542" fmla="*/ 5506446 h 5952543"/>
              <a:gd name="connsiteX1543" fmla="*/ 8184383 w 10413724"/>
              <a:gd name="connsiteY1543" fmla="*/ 5210921 h 5952543"/>
              <a:gd name="connsiteX1544" fmla="*/ 8484383 w 10413724"/>
              <a:gd name="connsiteY1544" fmla="*/ 5224136 h 5952543"/>
              <a:gd name="connsiteX1545" fmla="*/ 8498014 w 10413724"/>
              <a:gd name="connsiteY1545" fmla="*/ 5194480 h 5952543"/>
              <a:gd name="connsiteX1546" fmla="*/ 8491562 w 10413724"/>
              <a:gd name="connsiteY1546" fmla="*/ 5170859 h 5952543"/>
              <a:gd name="connsiteX1547" fmla="*/ 8479907 w 10413724"/>
              <a:gd name="connsiteY1547" fmla="*/ 5151920 h 5952543"/>
              <a:gd name="connsiteX1548" fmla="*/ 8455350 w 10413724"/>
              <a:gd name="connsiteY1548" fmla="*/ 5100724 h 5952543"/>
              <a:gd name="connsiteX1549" fmla="*/ 8464299 w 10413724"/>
              <a:gd name="connsiteY1549" fmla="*/ 5060141 h 5952543"/>
              <a:gd name="connsiteX1550" fmla="*/ 8549522 w 10413724"/>
              <a:gd name="connsiteY1550" fmla="*/ 5020703 h 5952543"/>
              <a:gd name="connsiteX1551" fmla="*/ 8557848 w 10413724"/>
              <a:gd name="connsiteY1551" fmla="*/ 5020703 h 5952543"/>
              <a:gd name="connsiteX1552" fmla="*/ 8643071 w 10413724"/>
              <a:gd name="connsiteY1552" fmla="*/ 5060037 h 5952543"/>
              <a:gd name="connsiteX1553" fmla="*/ 8653477 w 10413724"/>
              <a:gd name="connsiteY1553" fmla="*/ 5100724 h 5952543"/>
              <a:gd name="connsiteX1554" fmla="*/ 8628919 w 10413724"/>
              <a:gd name="connsiteY1554" fmla="*/ 5151920 h 5952543"/>
              <a:gd name="connsiteX1555" fmla="*/ 8619658 w 10413724"/>
              <a:gd name="connsiteY1555" fmla="*/ 5166800 h 5952543"/>
              <a:gd name="connsiteX1556" fmla="*/ 8617264 w 10413724"/>
              <a:gd name="connsiteY1556" fmla="*/ 5170859 h 5952543"/>
              <a:gd name="connsiteX1557" fmla="*/ 8610709 w 10413724"/>
              <a:gd name="connsiteY1557" fmla="*/ 5194792 h 5952543"/>
              <a:gd name="connsiteX1558" fmla="*/ 8624549 w 10413724"/>
              <a:gd name="connsiteY1558" fmla="*/ 5224240 h 5952543"/>
              <a:gd name="connsiteX1559" fmla="*/ 8925277 w 10413724"/>
              <a:gd name="connsiteY1559" fmla="*/ 5211337 h 5952543"/>
              <a:gd name="connsiteX1560" fmla="*/ 8939012 w 10413724"/>
              <a:gd name="connsiteY1560" fmla="*/ 5507799 h 5952543"/>
              <a:gd name="connsiteX1561" fmla="*/ 8914454 w 10413724"/>
              <a:gd name="connsiteY1561" fmla="*/ 5519141 h 5952543"/>
              <a:gd name="connsiteX1562" fmla="*/ 8892498 w 10413724"/>
              <a:gd name="connsiteY1562" fmla="*/ 5513210 h 5952543"/>
              <a:gd name="connsiteX1563" fmla="*/ 8888648 w 10413724"/>
              <a:gd name="connsiteY1563" fmla="*/ 5510921 h 5952543"/>
              <a:gd name="connsiteX1564" fmla="*/ 8873872 w 10413724"/>
              <a:gd name="connsiteY1564" fmla="*/ 5501763 h 5952543"/>
              <a:gd name="connsiteX1565" fmla="*/ 8821010 w 10413724"/>
              <a:gd name="connsiteY1565" fmla="*/ 5476477 h 5952543"/>
              <a:gd name="connsiteX1566" fmla="*/ 8776266 w 10413724"/>
              <a:gd name="connsiteY1566" fmla="*/ 5486259 h 5952543"/>
              <a:gd name="connsiteX1567" fmla="*/ 8734642 w 10413724"/>
              <a:gd name="connsiteY1567" fmla="*/ 5575853 h 5952543"/>
              <a:gd name="connsiteX1568" fmla="*/ 8734642 w 10413724"/>
              <a:gd name="connsiteY1568" fmla="*/ 5584177 h 5952543"/>
              <a:gd name="connsiteX1569" fmla="*/ 8776266 w 10413724"/>
              <a:gd name="connsiteY1569" fmla="*/ 5673668 h 5952543"/>
              <a:gd name="connsiteX1570" fmla="*/ 8820802 w 10413724"/>
              <a:gd name="connsiteY1570" fmla="*/ 5684074 h 5952543"/>
              <a:gd name="connsiteX1571" fmla="*/ 8874080 w 10413724"/>
              <a:gd name="connsiteY1571" fmla="*/ 5658579 h 5952543"/>
              <a:gd name="connsiteX1572" fmla="*/ 8892082 w 10413724"/>
              <a:gd name="connsiteY1572" fmla="*/ 5647549 h 5952543"/>
              <a:gd name="connsiteX1573" fmla="*/ 8914247 w 10413724"/>
              <a:gd name="connsiteY1573" fmla="*/ 5641409 h 5952543"/>
              <a:gd name="connsiteX1574" fmla="*/ 8938804 w 10413724"/>
              <a:gd name="connsiteY1574" fmla="*/ 5652648 h 5952543"/>
              <a:gd name="connsiteX1575" fmla="*/ 8925069 w 10413724"/>
              <a:gd name="connsiteY1575" fmla="*/ 5951607 h 5952543"/>
              <a:gd name="connsiteX1576" fmla="*/ 8930167 w 10413724"/>
              <a:gd name="connsiteY1576" fmla="*/ 5952543 h 5952543"/>
              <a:gd name="connsiteX1577" fmla="*/ 8943279 w 10413724"/>
              <a:gd name="connsiteY1577" fmla="*/ 5649942 h 5952543"/>
              <a:gd name="connsiteX1578" fmla="*/ 8913622 w 10413724"/>
              <a:gd name="connsiteY1578" fmla="*/ 5636311 h 5952543"/>
              <a:gd name="connsiteX1579" fmla="*/ 8890001 w 10413724"/>
              <a:gd name="connsiteY1579" fmla="*/ 5642762 h 5952543"/>
              <a:gd name="connsiteX1580" fmla="*/ 8871062 w 10413724"/>
              <a:gd name="connsiteY1580" fmla="*/ 5654313 h 5952543"/>
              <a:gd name="connsiteX1581" fmla="*/ 8819866 w 10413724"/>
              <a:gd name="connsiteY1581" fmla="*/ 5678975 h 5952543"/>
              <a:gd name="connsiteX1582" fmla="*/ 8779283 w 10413724"/>
              <a:gd name="connsiteY1582" fmla="*/ 5668569 h 5952543"/>
              <a:gd name="connsiteX1583" fmla="*/ 8739741 w 10413724"/>
              <a:gd name="connsiteY1583" fmla="*/ 5583241 h 5952543"/>
              <a:gd name="connsiteX1584" fmla="*/ 8739741 w 10413724"/>
              <a:gd name="connsiteY1584" fmla="*/ 5574917 h 5952543"/>
              <a:gd name="connsiteX1585" fmla="*/ 8779179 w 10413724"/>
              <a:gd name="connsiteY1585" fmla="*/ 5489693 h 5952543"/>
              <a:gd name="connsiteX1586" fmla="*/ 8819970 w 10413724"/>
              <a:gd name="connsiteY1586" fmla="*/ 5480640 h 5952543"/>
              <a:gd name="connsiteX1587" fmla="*/ 8871062 w 10413724"/>
              <a:gd name="connsiteY1587" fmla="*/ 5505198 h 5952543"/>
              <a:gd name="connsiteX1588" fmla="*/ 8885943 w 10413724"/>
              <a:gd name="connsiteY1588" fmla="*/ 5514459 h 5952543"/>
              <a:gd name="connsiteX1589" fmla="*/ 8890313 w 10413724"/>
              <a:gd name="connsiteY1589" fmla="*/ 5516956 h 5952543"/>
              <a:gd name="connsiteX1590" fmla="*/ 8913830 w 10413724"/>
              <a:gd name="connsiteY1590" fmla="*/ 5523304 h 5952543"/>
              <a:gd name="connsiteX1591" fmla="*/ 8943383 w 10413724"/>
              <a:gd name="connsiteY1591" fmla="*/ 5509568 h 5952543"/>
              <a:gd name="connsiteX1592" fmla="*/ 8930480 w 10413724"/>
              <a:gd name="connsiteY1592" fmla="*/ 5209672 h 5952543"/>
              <a:gd name="connsiteX1593" fmla="*/ 9226837 w 10413724"/>
              <a:gd name="connsiteY1593" fmla="*/ 5196145 h 5952543"/>
              <a:gd name="connsiteX1594" fmla="*/ 9238179 w 10413724"/>
              <a:gd name="connsiteY1594" fmla="*/ 5221119 h 5952543"/>
              <a:gd name="connsiteX1595" fmla="*/ 9232352 w 10413724"/>
              <a:gd name="connsiteY1595" fmla="*/ 5242659 h 5952543"/>
              <a:gd name="connsiteX1596" fmla="*/ 9230063 w 10413724"/>
              <a:gd name="connsiteY1596" fmla="*/ 5246509 h 5952543"/>
              <a:gd name="connsiteX1597" fmla="*/ 9220906 w 10413724"/>
              <a:gd name="connsiteY1597" fmla="*/ 5261389 h 5952543"/>
              <a:gd name="connsiteX1598" fmla="*/ 9195620 w 10413724"/>
              <a:gd name="connsiteY1598" fmla="*/ 5314355 h 5952543"/>
              <a:gd name="connsiteX1599" fmla="*/ 9206026 w 10413724"/>
              <a:gd name="connsiteY1599" fmla="*/ 5358892 h 5952543"/>
              <a:gd name="connsiteX1600" fmla="*/ 9295515 w 10413724"/>
              <a:gd name="connsiteY1600" fmla="*/ 5400515 h 5952543"/>
              <a:gd name="connsiteX1601" fmla="*/ 9303944 w 10413724"/>
              <a:gd name="connsiteY1601" fmla="*/ 5400515 h 5952543"/>
              <a:gd name="connsiteX1602" fmla="*/ 9393434 w 10413724"/>
              <a:gd name="connsiteY1602" fmla="*/ 5358892 h 5952543"/>
              <a:gd name="connsiteX1603" fmla="*/ 9403216 w 10413724"/>
              <a:gd name="connsiteY1603" fmla="*/ 5314251 h 5952543"/>
              <a:gd name="connsiteX1604" fmla="*/ 9377722 w 10413724"/>
              <a:gd name="connsiteY1604" fmla="*/ 5261077 h 5952543"/>
              <a:gd name="connsiteX1605" fmla="*/ 9366691 w 10413724"/>
              <a:gd name="connsiteY1605" fmla="*/ 5243075 h 5952543"/>
              <a:gd name="connsiteX1606" fmla="*/ 9360552 w 10413724"/>
              <a:gd name="connsiteY1606" fmla="*/ 5220911 h 5952543"/>
              <a:gd name="connsiteX1607" fmla="*/ 9371790 w 10413724"/>
              <a:gd name="connsiteY1607" fmla="*/ 5196249 h 5952543"/>
              <a:gd name="connsiteX1608" fmla="*/ 9667107 w 10413724"/>
              <a:gd name="connsiteY1608" fmla="*/ 5209672 h 5952543"/>
              <a:gd name="connsiteX1609" fmla="*/ 9654516 w 10413724"/>
              <a:gd name="connsiteY1609" fmla="*/ 5508632 h 5952543"/>
              <a:gd name="connsiteX1610" fmla="*/ 9684069 w 10413724"/>
              <a:gd name="connsiteY1610" fmla="*/ 5522263 h 5952543"/>
              <a:gd name="connsiteX1611" fmla="*/ 9707794 w 10413724"/>
              <a:gd name="connsiteY1611" fmla="*/ 5515812 h 5952543"/>
              <a:gd name="connsiteX1612" fmla="*/ 9726732 w 10413724"/>
              <a:gd name="connsiteY1612" fmla="*/ 5504157 h 5952543"/>
              <a:gd name="connsiteX1613" fmla="*/ 9777930 w 10413724"/>
              <a:gd name="connsiteY1613" fmla="*/ 5479599 h 5952543"/>
              <a:gd name="connsiteX1614" fmla="*/ 9818512 w 10413724"/>
              <a:gd name="connsiteY1614" fmla="*/ 5488548 h 5952543"/>
              <a:gd name="connsiteX1615" fmla="*/ 9857950 w 10413724"/>
              <a:gd name="connsiteY1615" fmla="*/ 5573876 h 5952543"/>
              <a:gd name="connsiteX1616" fmla="*/ 9857950 w 10413724"/>
              <a:gd name="connsiteY1616" fmla="*/ 5582097 h 5952543"/>
              <a:gd name="connsiteX1617" fmla="*/ 9818616 w 10413724"/>
              <a:gd name="connsiteY1617" fmla="*/ 5667424 h 5952543"/>
              <a:gd name="connsiteX1618" fmla="*/ 9777930 w 10413724"/>
              <a:gd name="connsiteY1618" fmla="*/ 5677830 h 5952543"/>
              <a:gd name="connsiteX1619" fmla="*/ 9726732 w 10413724"/>
              <a:gd name="connsiteY1619" fmla="*/ 5653272 h 5952543"/>
              <a:gd name="connsiteX1620" fmla="*/ 9712061 w 10413724"/>
              <a:gd name="connsiteY1620" fmla="*/ 5644219 h 5952543"/>
              <a:gd name="connsiteX1621" fmla="*/ 9707794 w 10413724"/>
              <a:gd name="connsiteY1621" fmla="*/ 5641618 h 5952543"/>
              <a:gd name="connsiteX1622" fmla="*/ 9683965 w 10413724"/>
              <a:gd name="connsiteY1622" fmla="*/ 5635166 h 5952543"/>
              <a:gd name="connsiteX1623" fmla="*/ 9683965 w 10413724"/>
              <a:gd name="connsiteY1623" fmla="*/ 5635166 h 5952543"/>
              <a:gd name="connsiteX1624" fmla="*/ 9654412 w 10413724"/>
              <a:gd name="connsiteY1624" fmla="*/ 5648902 h 5952543"/>
              <a:gd name="connsiteX1625" fmla="*/ 9667732 w 10413724"/>
              <a:gd name="connsiteY1625" fmla="*/ 5951399 h 5952543"/>
              <a:gd name="connsiteX1626" fmla="*/ 9672830 w 10413724"/>
              <a:gd name="connsiteY1626" fmla="*/ 5950462 h 5952543"/>
              <a:gd name="connsiteX1627" fmla="*/ 9658887 w 10413724"/>
              <a:gd name="connsiteY1627" fmla="*/ 5651607 h 5952543"/>
              <a:gd name="connsiteX1628" fmla="*/ 9683756 w 10413724"/>
              <a:gd name="connsiteY1628" fmla="*/ 5640369 h 5952543"/>
              <a:gd name="connsiteX1629" fmla="*/ 9705401 w 10413724"/>
              <a:gd name="connsiteY1629" fmla="*/ 5646196 h 5952543"/>
              <a:gd name="connsiteX1630" fmla="*/ 9709563 w 10413724"/>
              <a:gd name="connsiteY1630" fmla="*/ 5648694 h 5952543"/>
              <a:gd name="connsiteX1631" fmla="*/ 9724131 w 10413724"/>
              <a:gd name="connsiteY1631" fmla="*/ 5657642 h 5952543"/>
              <a:gd name="connsiteX1632" fmla="*/ 9777097 w 10413724"/>
              <a:gd name="connsiteY1632" fmla="*/ 5682929 h 5952543"/>
              <a:gd name="connsiteX1633" fmla="*/ 9821633 w 10413724"/>
              <a:gd name="connsiteY1633" fmla="*/ 5672523 h 5952543"/>
              <a:gd name="connsiteX1634" fmla="*/ 9863257 w 10413724"/>
              <a:gd name="connsiteY1634" fmla="*/ 5583033 h 5952543"/>
              <a:gd name="connsiteX1635" fmla="*/ 9863257 w 10413724"/>
              <a:gd name="connsiteY1635" fmla="*/ 5574604 h 5952543"/>
              <a:gd name="connsiteX1636" fmla="*/ 9821633 w 10413724"/>
              <a:gd name="connsiteY1636" fmla="*/ 5485114 h 5952543"/>
              <a:gd name="connsiteX1637" fmla="*/ 9776993 w 10413724"/>
              <a:gd name="connsiteY1637" fmla="*/ 5475333 h 5952543"/>
              <a:gd name="connsiteX1638" fmla="*/ 9723715 w 10413724"/>
              <a:gd name="connsiteY1638" fmla="*/ 5500827 h 5952543"/>
              <a:gd name="connsiteX1639" fmla="*/ 9705817 w 10413724"/>
              <a:gd name="connsiteY1639" fmla="*/ 5511857 h 5952543"/>
              <a:gd name="connsiteX1640" fmla="*/ 9683549 w 10413724"/>
              <a:gd name="connsiteY1640" fmla="*/ 5517996 h 5952543"/>
              <a:gd name="connsiteX1641" fmla="*/ 9658990 w 10413724"/>
              <a:gd name="connsiteY1641" fmla="*/ 5506758 h 5952543"/>
              <a:gd name="connsiteX1642" fmla="*/ 9672310 w 10413724"/>
              <a:gd name="connsiteY1642" fmla="*/ 5211441 h 5952543"/>
              <a:gd name="connsiteX1643" fmla="*/ 9971373 w 10413724"/>
              <a:gd name="connsiteY1643" fmla="*/ 5224032 h 5952543"/>
              <a:gd name="connsiteX1644" fmla="*/ 9985005 w 10413724"/>
              <a:gd name="connsiteY1644" fmla="*/ 5194376 h 5952543"/>
              <a:gd name="connsiteX1645" fmla="*/ 9978553 w 10413724"/>
              <a:gd name="connsiteY1645" fmla="*/ 5170754 h 5952543"/>
              <a:gd name="connsiteX1646" fmla="*/ 9966899 w 10413724"/>
              <a:gd name="connsiteY1646" fmla="*/ 5151816 h 5952543"/>
              <a:gd name="connsiteX1647" fmla="*/ 9942341 w 10413724"/>
              <a:gd name="connsiteY1647" fmla="*/ 5100619 h 5952543"/>
              <a:gd name="connsiteX1648" fmla="*/ 9951290 w 10413724"/>
              <a:gd name="connsiteY1648" fmla="*/ 5060037 h 5952543"/>
              <a:gd name="connsiteX1649" fmla="*/ 10036514 w 10413724"/>
              <a:gd name="connsiteY1649" fmla="*/ 5020599 h 5952543"/>
              <a:gd name="connsiteX1650" fmla="*/ 10044838 w 10413724"/>
              <a:gd name="connsiteY1650" fmla="*/ 5020599 h 5952543"/>
              <a:gd name="connsiteX1651" fmla="*/ 10130062 w 10413724"/>
              <a:gd name="connsiteY1651" fmla="*/ 5059933 h 5952543"/>
              <a:gd name="connsiteX1652" fmla="*/ 10140468 w 10413724"/>
              <a:gd name="connsiteY1652" fmla="*/ 5100619 h 5952543"/>
              <a:gd name="connsiteX1653" fmla="*/ 10115182 w 10413724"/>
              <a:gd name="connsiteY1653" fmla="*/ 5151296 h 5952543"/>
              <a:gd name="connsiteX1654" fmla="*/ 10105920 w 10413724"/>
              <a:gd name="connsiteY1654" fmla="*/ 5166176 h 5952543"/>
              <a:gd name="connsiteX1655" fmla="*/ 10103527 w 10413724"/>
              <a:gd name="connsiteY1655" fmla="*/ 5170234 h 5952543"/>
              <a:gd name="connsiteX1656" fmla="*/ 10096972 w 10413724"/>
              <a:gd name="connsiteY1656" fmla="*/ 5194168 h 5952543"/>
              <a:gd name="connsiteX1657" fmla="*/ 10110811 w 10413724"/>
              <a:gd name="connsiteY1657" fmla="*/ 5223616 h 5952543"/>
              <a:gd name="connsiteX1658" fmla="*/ 10413309 w 10413724"/>
              <a:gd name="connsiteY1658" fmla="*/ 5210401 h 5952543"/>
              <a:gd name="connsiteX1659" fmla="*/ 10412372 w 10413724"/>
              <a:gd name="connsiteY1659" fmla="*/ 5205302 h 5952543"/>
              <a:gd name="connsiteX1660" fmla="*/ 10113517 w 10413724"/>
              <a:gd name="connsiteY1660" fmla="*/ 5219246 h 5952543"/>
              <a:gd name="connsiteX1661" fmla="*/ 10102174 w 10413724"/>
              <a:gd name="connsiteY1661" fmla="*/ 5194376 h 5952543"/>
              <a:gd name="connsiteX1662" fmla="*/ 10108106 w 10413724"/>
              <a:gd name="connsiteY1662" fmla="*/ 5172732 h 5952543"/>
              <a:gd name="connsiteX1663" fmla="*/ 10110395 w 10413724"/>
              <a:gd name="connsiteY1663" fmla="*/ 5168881 h 5952543"/>
              <a:gd name="connsiteX1664" fmla="*/ 10119552 w 10413724"/>
              <a:gd name="connsiteY1664" fmla="*/ 5154001 h 5952543"/>
              <a:gd name="connsiteX1665" fmla="*/ 10144838 w 10413724"/>
              <a:gd name="connsiteY1665" fmla="*/ 5101036 h 5952543"/>
              <a:gd name="connsiteX1666" fmla="*/ 10134432 w 10413724"/>
              <a:gd name="connsiteY1666" fmla="*/ 5056499 h 5952543"/>
              <a:gd name="connsiteX1667" fmla="*/ 10044838 w 10413724"/>
              <a:gd name="connsiteY1667" fmla="*/ 5014876 h 5952543"/>
              <a:gd name="connsiteX1668" fmla="*/ 10036514 w 10413724"/>
              <a:gd name="connsiteY1668" fmla="*/ 5014876 h 5952543"/>
              <a:gd name="connsiteX1669" fmla="*/ 9947024 w 10413724"/>
              <a:gd name="connsiteY1669" fmla="*/ 5056499 h 5952543"/>
              <a:gd name="connsiteX1670" fmla="*/ 9937243 w 10413724"/>
              <a:gd name="connsiteY1670" fmla="*/ 5101140 h 5952543"/>
              <a:gd name="connsiteX1671" fmla="*/ 9962736 w 10413724"/>
              <a:gd name="connsiteY1671" fmla="*/ 5154417 h 5952543"/>
              <a:gd name="connsiteX1672" fmla="*/ 9973766 w 10413724"/>
              <a:gd name="connsiteY1672" fmla="*/ 5172315 h 5952543"/>
              <a:gd name="connsiteX1673" fmla="*/ 9979906 w 10413724"/>
              <a:gd name="connsiteY1673" fmla="*/ 5194584 h 5952543"/>
              <a:gd name="connsiteX1674" fmla="*/ 9968668 w 10413724"/>
              <a:gd name="connsiteY1674" fmla="*/ 5219141 h 5952543"/>
              <a:gd name="connsiteX1675" fmla="*/ 9673143 w 10413724"/>
              <a:gd name="connsiteY1675" fmla="*/ 5205718 h 5952543"/>
              <a:gd name="connsiteX1676" fmla="*/ 9685942 w 10413724"/>
              <a:gd name="connsiteY1676" fmla="*/ 4905718 h 5952543"/>
              <a:gd name="connsiteX1677" fmla="*/ 9656285 w 10413724"/>
              <a:gd name="connsiteY1677" fmla="*/ 4892087 h 5952543"/>
              <a:gd name="connsiteX1678" fmla="*/ 9632560 w 10413724"/>
              <a:gd name="connsiteY1678" fmla="*/ 4898642 h 5952543"/>
              <a:gd name="connsiteX1679" fmla="*/ 9628606 w 10413724"/>
              <a:gd name="connsiteY1679" fmla="*/ 4901036 h 5952543"/>
              <a:gd name="connsiteX1680" fmla="*/ 9613725 w 10413724"/>
              <a:gd name="connsiteY1680" fmla="*/ 4910089 h 5952543"/>
              <a:gd name="connsiteX1681" fmla="*/ 9562529 w 10413724"/>
              <a:gd name="connsiteY1681" fmla="*/ 4934751 h 5952543"/>
              <a:gd name="connsiteX1682" fmla="*/ 9521946 w 10413724"/>
              <a:gd name="connsiteY1682" fmla="*/ 4925801 h 5952543"/>
              <a:gd name="connsiteX1683" fmla="*/ 9482404 w 10413724"/>
              <a:gd name="connsiteY1683" fmla="*/ 4840578 h 5952543"/>
              <a:gd name="connsiteX1684" fmla="*/ 9482404 w 10413724"/>
              <a:gd name="connsiteY1684" fmla="*/ 4832253 h 5952543"/>
              <a:gd name="connsiteX1685" fmla="*/ 9521946 w 10413724"/>
              <a:gd name="connsiteY1685" fmla="*/ 4746926 h 5952543"/>
              <a:gd name="connsiteX1686" fmla="*/ 9562633 w 10413724"/>
              <a:gd name="connsiteY1686" fmla="*/ 4736520 h 5952543"/>
              <a:gd name="connsiteX1687" fmla="*/ 9613414 w 10413724"/>
              <a:gd name="connsiteY1687" fmla="*/ 4760973 h 5952543"/>
              <a:gd name="connsiteX1688" fmla="*/ 9632976 w 10413724"/>
              <a:gd name="connsiteY1688" fmla="*/ 4772836 h 5952543"/>
              <a:gd name="connsiteX1689" fmla="*/ 9656493 w 10413724"/>
              <a:gd name="connsiteY1689" fmla="*/ 4779184 h 5952543"/>
              <a:gd name="connsiteX1690" fmla="*/ 9686046 w 10413724"/>
              <a:gd name="connsiteY1690" fmla="*/ 4765448 h 5952543"/>
              <a:gd name="connsiteX1691" fmla="*/ 9673247 w 10413724"/>
              <a:gd name="connsiteY1691" fmla="*/ 4465552 h 5952543"/>
              <a:gd name="connsiteX1692" fmla="*/ 9968564 w 10413724"/>
              <a:gd name="connsiteY1692" fmla="*/ 4452025 h 5952543"/>
              <a:gd name="connsiteX1693" fmla="*/ 9979906 w 10413724"/>
              <a:gd name="connsiteY1693" fmla="*/ 4476999 h 5952543"/>
              <a:gd name="connsiteX1694" fmla="*/ 9973871 w 10413724"/>
              <a:gd name="connsiteY1694" fmla="*/ 4499267 h 5952543"/>
              <a:gd name="connsiteX1695" fmla="*/ 9962633 w 10413724"/>
              <a:gd name="connsiteY1695" fmla="*/ 4517685 h 5952543"/>
              <a:gd name="connsiteX1696" fmla="*/ 9937243 w 10413724"/>
              <a:gd name="connsiteY1696" fmla="*/ 4570547 h 5952543"/>
              <a:gd name="connsiteX1697" fmla="*/ 9947024 w 10413724"/>
              <a:gd name="connsiteY1697" fmla="*/ 4615292 h 5952543"/>
              <a:gd name="connsiteX1698" fmla="*/ 10036514 w 10413724"/>
              <a:gd name="connsiteY1698" fmla="*/ 4656915 h 5952543"/>
              <a:gd name="connsiteX1699" fmla="*/ 10044942 w 10413724"/>
              <a:gd name="connsiteY1699" fmla="*/ 4656915 h 5952543"/>
              <a:gd name="connsiteX1700" fmla="*/ 10134432 w 10413724"/>
              <a:gd name="connsiteY1700" fmla="*/ 4615292 h 5952543"/>
              <a:gd name="connsiteX1701" fmla="*/ 10144838 w 10413724"/>
              <a:gd name="connsiteY1701" fmla="*/ 4570651 h 5952543"/>
              <a:gd name="connsiteX1702" fmla="*/ 10119448 w 10413724"/>
              <a:gd name="connsiteY1702" fmla="*/ 4517789 h 5952543"/>
              <a:gd name="connsiteX1703" fmla="*/ 10110395 w 10413724"/>
              <a:gd name="connsiteY1703" fmla="*/ 4503013 h 5952543"/>
              <a:gd name="connsiteX1704" fmla="*/ 10108210 w 10413724"/>
              <a:gd name="connsiteY1704" fmla="*/ 4499267 h 5952543"/>
              <a:gd name="connsiteX1705" fmla="*/ 10102174 w 10413724"/>
              <a:gd name="connsiteY1705" fmla="*/ 4477415 h 5952543"/>
              <a:gd name="connsiteX1706" fmla="*/ 10113413 w 10413724"/>
              <a:gd name="connsiteY1706" fmla="*/ 4452753 h 5952543"/>
              <a:gd name="connsiteX1707" fmla="*/ 10412372 w 10413724"/>
              <a:gd name="connsiteY1707" fmla="*/ 4466593 h 5952543"/>
              <a:gd name="connsiteX1708" fmla="*/ 10413309 w 10413724"/>
              <a:gd name="connsiteY1708" fmla="*/ 4461494 h 5952543"/>
              <a:gd name="connsiteX1709" fmla="*/ 10110707 w 10413724"/>
              <a:gd name="connsiteY1709" fmla="*/ 4448383 h 5952543"/>
              <a:gd name="connsiteX1710" fmla="*/ 10096972 w 10413724"/>
              <a:gd name="connsiteY1710" fmla="*/ 4477623 h 5952543"/>
              <a:gd name="connsiteX1711" fmla="*/ 10103631 w 10413724"/>
              <a:gd name="connsiteY1711" fmla="*/ 4501764 h 5952543"/>
              <a:gd name="connsiteX1712" fmla="*/ 10105920 w 10413724"/>
              <a:gd name="connsiteY1712" fmla="*/ 4505719 h 5952543"/>
              <a:gd name="connsiteX1713" fmla="*/ 10115078 w 10413724"/>
              <a:gd name="connsiteY1713" fmla="*/ 4520495 h 5952543"/>
              <a:gd name="connsiteX1714" fmla="*/ 10139739 w 10413724"/>
              <a:gd name="connsiteY1714" fmla="*/ 4571588 h 5952543"/>
              <a:gd name="connsiteX1715" fmla="*/ 10129333 w 10413724"/>
              <a:gd name="connsiteY1715" fmla="*/ 4612378 h 5952543"/>
              <a:gd name="connsiteX1716" fmla="*/ 10044006 w 10413724"/>
              <a:gd name="connsiteY1716" fmla="*/ 4651921 h 5952543"/>
              <a:gd name="connsiteX1717" fmla="*/ 10035785 w 10413724"/>
              <a:gd name="connsiteY1717" fmla="*/ 4651921 h 5952543"/>
              <a:gd name="connsiteX1718" fmla="*/ 9950457 w 10413724"/>
              <a:gd name="connsiteY1718" fmla="*/ 4612378 h 5952543"/>
              <a:gd name="connsiteX1719" fmla="*/ 9941509 w 10413724"/>
              <a:gd name="connsiteY1719" fmla="*/ 4571692 h 5952543"/>
              <a:gd name="connsiteX1720" fmla="*/ 9965962 w 10413724"/>
              <a:gd name="connsiteY1720" fmla="*/ 4520911 h 5952543"/>
              <a:gd name="connsiteX1721" fmla="*/ 9977825 w 10413724"/>
              <a:gd name="connsiteY1721" fmla="*/ 4501348 h 5952543"/>
              <a:gd name="connsiteX1722" fmla="*/ 9984172 w 10413724"/>
              <a:gd name="connsiteY1722" fmla="*/ 4477831 h 5952543"/>
              <a:gd name="connsiteX1723" fmla="*/ 9970437 w 10413724"/>
              <a:gd name="connsiteY1723" fmla="*/ 4448279 h 5952543"/>
              <a:gd name="connsiteX1724" fmla="*/ 9671582 w 10413724"/>
              <a:gd name="connsiteY1724" fmla="*/ 4461078 h 5952543"/>
              <a:gd name="connsiteX1725" fmla="*/ 9658054 w 10413724"/>
              <a:gd name="connsiteY1725" fmla="*/ 4164720 h 5952543"/>
              <a:gd name="connsiteX1726" fmla="*/ 9682508 w 10413724"/>
              <a:gd name="connsiteY1726" fmla="*/ 4153378 h 5952543"/>
              <a:gd name="connsiteX1727" fmla="*/ 9704672 w 10413724"/>
              <a:gd name="connsiteY1727" fmla="*/ 4159413 h 5952543"/>
              <a:gd name="connsiteX1728" fmla="*/ 9723195 w 10413724"/>
              <a:gd name="connsiteY1728" fmla="*/ 4170755 h 5952543"/>
              <a:gd name="connsiteX1729" fmla="*/ 9776056 w 10413724"/>
              <a:gd name="connsiteY1729" fmla="*/ 4196042 h 5952543"/>
              <a:gd name="connsiteX1730" fmla="*/ 9820801 w 10413724"/>
              <a:gd name="connsiteY1730" fmla="*/ 4185636 h 5952543"/>
              <a:gd name="connsiteX1731" fmla="*/ 9862425 w 10413724"/>
              <a:gd name="connsiteY1731" fmla="*/ 4096146 h 5952543"/>
              <a:gd name="connsiteX1732" fmla="*/ 9862425 w 10413724"/>
              <a:gd name="connsiteY1732" fmla="*/ 4087717 h 5952543"/>
              <a:gd name="connsiteX1733" fmla="*/ 9820801 w 10413724"/>
              <a:gd name="connsiteY1733" fmla="*/ 3998227 h 5952543"/>
              <a:gd name="connsiteX1734" fmla="*/ 9776264 w 10413724"/>
              <a:gd name="connsiteY1734" fmla="*/ 3988446 h 5952543"/>
              <a:gd name="connsiteX1735" fmla="*/ 9723299 w 10413724"/>
              <a:gd name="connsiteY1735" fmla="*/ 4013836 h 5952543"/>
              <a:gd name="connsiteX1736" fmla="*/ 9708835 w 10413724"/>
              <a:gd name="connsiteY1736" fmla="*/ 4022681 h 5952543"/>
              <a:gd name="connsiteX1737" fmla="*/ 9705089 w 10413724"/>
              <a:gd name="connsiteY1737" fmla="*/ 4024970 h 5952543"/>
              <a:gd name="connsiteX1738" fmla="*/ 9682820 w 10413724"/>
              <a:gd name="connsiteY1738" fmla="*/ 4031109 h 5952543"/>
              <a:gd name="connsiteX1739" fmla="*/ 9658263 w 10413724"/>
              <a:gd name="connsiteY1739" fmla="*/ 4019871 h 5952543"/>
              <a:gd name="connsiteX1740" fmla="*/ 9671790 w 10413724"/>
              <a:gd name="connsiteY1740" fmla="*/ 3723514 h 5952543"/>
              <a:gd name="connsiteX1741" fmla="*/ 9971373 w 10413724"/>
              <a:gd name="connsiteY1741" fmla="*/ 3736104 h 5952543"/>
              <a:gd name="connsiteX1742" fmla="*/ 9985005 w 10413724"/>
              <a:gd name="connsiteY1742" fmla="*/ 3706448 h 5952543"/>
              <a:gd name="connsiteX1743" fmla="*/ 9978553 w 10413724"/>
              <a:gd name="connsiteY1743" fmla="*/ 3682827 h 5952543"/>
              <a:gd name="connsiteX1744" fmla="*/ 9966899 w 10413724"/>
              <a:gd name="connsiteY1744" fmla="*/ 3663888 h 5952543"/>
              <a:gd name="connsiteX1745" fmla="*/ 9942341 w 10413724"/>
              <a:gd name="connsiteY1745" fmla="*/ 3612692 h 5952543"/>
              <a:gd name="connsiteX1746" fmla="*/ 9951290 w 10413724"/>
              <a:gd name="connsiteY1746" fmla="*/ 3572109 h 5952543"/>
              <a:gd name="connsiteX1747" fmla="*/ 10036514 w 10413724"/>
              <a:gd name="connsiteY1747" fmla="*/ 3532671 h 5952543"/>
              <a:gd name="connsiteX1748" fmla="*/ 10044838 w 10413724"/>
              <a:gd name="connsiteY1748" fmla="*/ 3532671 h 5952543"/>
              <a:gd name="connsiteX1749" fmla="*/ 10130062 w 10413724"/>
              <a:gd name="connsiteY1749" fmla="*/ 3572005 h 5952543"/>
              <a:gd name="connsiteX1750" fmla="*/ 10140468 w 10413724"/>
              <a:gd name="connsiteY1750" fmla="*/ 3612692 h 5952543"/>
              <a:gd name="connsiteX1751" fmla="*/ 10115182 w 10413724"/>
              <a:gd name="connsiteY1751" fmla="*/ 3663264 h 5952543"/>
              <a:gd name="connsiteX1752" fmla="*/ 10105920 w 10413724"/>
              <a:gd name="connsiteY1752" fmla="*/ 3678144 h 5952543"/>
              <a:gd name="connsiteX1753" fmla="*/ 10103527 w 10413724"/>
              <a:gd name="connsiteY1753" fmla="*/ 3682202 h 5952543"/>
              <a:gd name="connsiteX1754" fmla="*/ 10096972 w 10413724"/>
              <a:gd name="connsiteY1754" fmla="*/ 3706136 h 5952543"/>
              <a:gd name="connsiteX1755" fmla="*/ 10110811 w 10413724"/>
              <a:gd name="connsiteY1755" fmla="*/ 3735584 h 5952543"/>
              <a:gd name="connsiteX1756" fmla="*/ 10413309 w 10413724"/>
              <a:gd name="connsiteY1756" fmla="*/ 3722369 h 5952543"/>
              <a:gd name="connsiteX1757" fmla="*/ 10412372 w 10413724"/>
              <a:gd name="connsiteY1757" fmla="*/ 3717270 h 5952543"/>
              <a:gd name="connsiteX1758" fmla="*/ 10113517 w 10413724"/>
              <a:gd name="connsiteY1758" fmla="*/ 3731214 h 5952543"/>
              <a:gd name="connsiteX1759" fmla="*/ 10102174 w 10413724"/>
              <a:gd name="connsiteY1759" fmla="*/ 3706344 h 5952543"/>
              <a:gd name="connsiteX1760" fmla="*/ 10108106 w 10413724"/>
              <a:gd name="connsiteY1760" fmla="*/ 3684700 h 5952543"/>
              <a:gd name="connsiteX1761" fmla="*/ 10110395 w 10413724"/>
              <a:gd name="connsiteY1761" fmla="*/ 3680850 h 5952543"/>
              <a:gd name="connsiteX1762" fmla="*/ 10119552 w 10413724"/>
              <a:gd name="connsiteY1762" fmla="*/ 3665969 h 5952543"/>
              <a:gd name="connsiteX1763" fmla="*/ 10144838 w 10413724"/>
              <a:gd name="connsiteY1763" fmla="*/ 3613004 h 5952543"/>
              <a:gd name="connsiteX1764" fmla="*/ 10134432 w 10413724"/>
              <a:gd name="connsiteY1764" fmla="*/ 3568467 h 5952543"/>
              <a:gd name="connsiteX1765" fmla="*/ 10044838 w 10413724"/>
              <a:gd name="connsiteY1765" fmla="*/ 3526844 h 5952543"/>
              <a:gd name="connsiteX1766" fmla="*/ 10036514 w 10413724"/>
              <a:gd name="connsiteY1766" fmla="*/ 3526844 h 5952543"/>
              <a:gd name="connsiteX1767" fmla="*/ 9947024 w 10413724"/>
              <a:gd name="connsiteY1767" fmla="*/ 3568467 h 5952543"/>
              <a:gd name="connsiteX1768" fmla="*/ 9937243 w 10413724"/>
              <a:gd name="connsiteY1768" fmla="*/ 3613108 h 5952543"/>
              <a:gd name="connsiteX1769" fmla="*/ 9962736 w 10413724"/>
              <a:gd name="connsiteY1769" fmla="*/ 3666385 h 5952543"/>
              <a:gd name="connsiteX1770" fmla="*/ 9973766 w 10413724"/>
              <a:gd name="connsiteY1770" fmla="*/ 3684283 h 5952543"/>
              <a:gd name="connsiteX1771" fmla="*/ 9979906 w 10413724"/>
              <a:gd name="connsiteY1771" fmla="*/ 3706552 h 5952543"/>
              <a:gd name="connsiteX1772" fmla="*/ 9968668 w 10413724"/>
              <a:gd name="connsiteY1772" fmla="*/ 3731110 h 5952543"/>
              <a:gd name="connsiteX1773" fmla="*/ 9673143 w 10413724"/>
              <a:gd name="connsiteY1773" fmla="*/ 3717686 h 5952543"/>
              <a:gd name="connsiteX1774" fmla="*/ 9685942 w 10413724"/>
              <a:gd name="connsiteY1774" fmla="*/ 3417686 h 5952543"/>
              <a:gd name="connsiteX1775" fmla="*/ 9656285 w 10413724"/>
              <a:gd name="connsiteY1775" fmla="*/ 3404055 h 5952543"/>
              <a:gd name="connsiteX1776" fmla="*/ 9632560 w 10413724"/>
              <a:gd name="connsiteY1776" fmla="*/ 3410611 h 5952543"/>
              <a:gd name="connsiteX1777" fmla="*/ 9628606 w 10413724"/>
              <a:gd name="connsiteY1777" fmla="*/ 3413004 h 5952543"/>
              <a:gd name="connsiteX1778" fmla="*/ 9613725 w 10413724"/>
              <a:gd name="connsiteY1778" fmla="*/ 3422057 h 5952543"/>
              <a:gd name="connsiteX1779" fmla="*/ 9562529 w 10413724"/>
              <a:gd name="connsiteY1779" fmla="*/ 3446719 h 5952543"/>
              <a:gd name="connsiteX1780" fmla="*/ 9521946 w 10413724"/>
              <a:gd name="connsiteY1780" fmla="*/ 3437770 h 5952543"/>
              <a:gd name="connsiteX1781" fmla="*/ 9482404 w 10413724"/>
              <a:gd name="connsiteY1781" fmla="*/ 3352546 h 5952543"/>
              <a:gd name="connsiteX1782" fmla="*/ 9482404 w 10413724"/>
              <a:gd name="connsiteY1782" fmla="*/ 3344221 h 5952543"/>
              <a:gd name="connsiteX1783" fmla="*/ 9521946 w 10413724"/>
              <a:gd name="connsiteY1783" fmla="*/ 3258894 h 5952543"/>
              <a:gd name="connsiteX1784" fmla="*/ 9562633 w 10413724"/>
              <a:gd name="connsiteY1784" fmla="*/ 3248488 h 5952543"/>
              <a:gd name="connsiteX1785" fmla="*/ 9613414 w 10413724"/>
              <a:gd name="connsiteY1785" fmla="*/ 3272941 h 5952543"/>
              <a:gd name="connsiteX1786" fmla="*/ 9632976 w 10413724"/>
              <a:gd name="connsiteY1786" fmla="*/ 3284804 h 5952543"/>
              <a:gd name="connsiteX1787" fmla="*/ 9656493 w 10413724"/>
              <a:gd name="connsiteY1787" fmla="*/ 3291152 h 5952543"/>
              <a:gd name="connsiteX1788" fmla="*/ 9686046 w 10413724"/>
              <a:gd name="connsiteY1788" fmla="*/ 3277416 h 5952543"/>
              <a:gd name="connsiteX1789" fmla="*/ 9673247 w 10413724"/>
              <a:gd name="connsiteY1789" fmla="*/ 2977521 h 5952543"/>
              <a:gd name="connsiteX1790" fmla="*/ 9968564 w 10413724"/>
              <a:gd name="connsiteY1790" fmla="*/ 2963993 h 5952543"/>
              <a:gd name="connsiteX1791" fmla="*/ 9979906 w 10413724"/>
              <a:gd name="connsiteY1791" fmla="*/ 2988967 h 5952543"/>
              <a:gd name="connsiteX1792" fmla="*/ 9973871 w 10413724"/>
              <a:gd name="connsiteY1792" fmla="*/ 3011131 h 5952543"/>
              <a:gd name="connsiteX1793" fmla="*/ 9962633 w 10413724"/>
              <a:gd name="connsiteY1793" fmla="*/ 3029653 h 5952543"/>
              <a:gd name="connsiteX1794" fmla="*/ 9937243 w 10413724"/>
              <a:gd name="connsiteY1794" fmla="*/ 3082515 h 5952543"/>
              <a:gd name="connsiteX1795" fmla="*/ 9947024 w 10413724"/>
              <a:gd name="connsiteY1795" fmla="*/ 3127260 h 5952543"/>
              <a:gd name="connsiteX1796" fmla="*/ 10036514 w 10413724"/>
              <a:gd name="connsiteY1796" fmla="*/ 3168883 h 5952543"/>
              <a:gd name="connsiteX1797" fmla="*/ 10044942 w 10413724"/>
              <a:gd name="connsiteY1797" fmla="*/ 3168883 h 5952543"/>
              <a:gd name="connsiteX1798" fmla="*/ 10134432 w 10413724"/>
              <a:gd name="connsiteY1798" fmla="*/ 3127260 h 5952543"/>
              <a:gd name="connsiteX1799" fmla="*/ 10144838 w 10413724"/>
              <a:gd name="connsiteY1799" fmla="*/ 3082619 h 5952543"/>
              <a:gd name="connsiteX1800" fmla="*/ 10119448 w 10413724"/>
              <a:gd name="connsiteY1800" fmla="*/ 3029758 h 5952543"/>
              <a:gd name="connsiteX1801" fmla="*/ 10110395 w 10413724"/>
              <a:gd name="connsiteY1801" fmla="*/ 3014982 h 5952543"/>
              <a:gd name="connsiteX1802" fmla="*/ 10108210 w 10413724"/>
              <a:gd name="connsiteY1802" fmla="*/ 3011235 h 5952543"/>
              <a:gd name="connsiteX1803" fmla="*/ 10102174 w 10413724"/>
              <a:gd name="connsiteY1803" fmla="*/ 2989279 h 5952543"/>
              <a:gd name="connsiteX1804" fmla="*/ 10113413 w 10413724"/>
              <a:gd name="connsiteY1804" fmla="*/ 2964721 h 5952543"/>
              <a:gd name="connsiteX1805" fmla="*/ 10412372 w 10413724"/>
              <a:gd name="connsiteY1805" fmla="*/ 2978561 h 5952543"/>
              <a:gd name="connsiteX1806" fmla="*/ 10413309 w 10413724"/>
              <a:gd name="connsiteY1806" fmla="*/ 2973462 h 5952543"/>
              <a:gd name="connsiteX1807" fmla="*/ 10110707 w 10413724"/>
              <a:gd name="connsiteY1807" fmla="*/ 2960351 h 5952543"/>
              <a:gd name="connsiteX1808" fmla="*/ 10096972 w 10413724"/>
              <a:gd name="connsiteY1808" fmla="*/ 2989591 h 5952543"/>
              <a:gd name="connsiteX1809" fmla="*/ 10103631 w 10413724"/>
              <a:gd name="connsiteY1809" fmla="*/ 3013733 h 5952543"/>
              <a:gd name="connsiteX1810" fmla="*/ 10105920 w 10413724"/>
              <a:gd name="connsiteY1810" fmla="*/ 3017687 h 5952543"/>
              <a:gd name="connsiteX1811" fmla="*/ 10115078 w 10413724"/>
              <a:gd name="connsiteY1811" fmla="*/ 3032463 h 5952543"/>
              <a:gd name="connsiteX1812" fmla="*/ 10139739 w 10413724"/>
              <a:gd name="connsiteY1812" fmla="*/ 3083556 h 5952543"/>
              <a:gd name="connsiteX1813" fmla="*/ 10129333 w 10413724"/>
              <a:gd name="connsiteY1813" fmla="*/ 3124346 h 5952543"/>
              <a:gd name="connsiteX1814" fmla="*/ 10044006 w 10413724"/>
              <a:gd name="connsiteY1814" fmla="*/ 3163889 h 5952543"/>
              <a:gd name="connsiteX1815" fmla="*/ 10035785 w 10413724"/>
              <a:gd name="connsiteY1815" fmla="*/ 3163889 h 5952543"/>
              <a:gd name="connsiteX1816" fmla="*/ 9950457 w 10413724"/>
              <a:gd name="connsiteY1816" fmla="*/ 3124346 h 5952543"/>
              <a:gd name="connsiteX1817" fmla="*/ 9941509 w 10413724"/>
              <a:gd name="connsiteY1817" fmla="*/ 3083660 h 5952543"/>
              <a:gd name="connsiteX1818" fmla="*/ 9965962 w 10413724"/>
              <a:gd name="connsiteY1818" fmla="*/ 3032880 h 5952543"/>
              <a:gd name="connsiteX1819" fmla="*/ 9977825 w 10413724"/>
              <a:gd name="connsiteY1819" fmla="*/ 3013317 h 5952543"/>
              <a:gd name="connsiteX1820" fmla="*/ 9984172 w 10413724"/>
              <a:gd name="connsiteY1820" fmla="*/ 2989799 h 5952543"/>
              <a:gd name="connsiteX1821" fmla="*/ 9970437 w 10413724"/>
              <a:gd name="connsiteY1821" fmla="*/ 2960247 h 5952543"/>
              <a:gd name="connsiteX1822" fmla="*/ 9671582 w 10413724"/>
              <a:gd name="connsiteY1822" fmla="*/ 2973046 h 5952543"/>
              <a:gd name="connsiteX1823" fmla="*/ 9658054 w 10413724"/>
              <a:gd name="connsiteY1823" fmla="*/ 2676688 h 5952543"/>
              <a:gd name="connsiteX1824" fmla="*/ 9682924 w 10413724"/>
              <a:gd name="connsiteY1824" fmla="*/ 2665450 h 5952543"/>
              <a:gd name="connsiteX1825" fmla="*/ 9704568 w 10413724"/>
              <a:gd name="connsiteY1825" fmla="*/ 2671277 h 5952543"/>
              <a:gd name="connsiteX1826" fmla="*/ 9708522 w 10413724"/>
              <a:gd name="connsiteY1826" fmla="*/ 2673671 h 5952543"/>
              <a:gd name="connsiteX1827" fmla="*/ 9723299 w 10413724"/>
              <a:gd name="connsiteY1827" fmla="*/ 2682724 h 5952543"/>
              <a:gd name="connsiteX1828" fmla="*/ 9776264 w 10413724"/>
              <a:gd name="connsiteY1828" fmla="*/ 2708010 h 5952543"/>
              <a:gd name="connsiteX1829" fmla="*/ 9820801 w 10413724"/>
              <a:gd name="connsiteY1829" fmla="*/ 2697604 h 5952543"/>
              <a:gd name="connsiteX1830" fmla="*/ 9862425 w 10413724"/>
              <a:gd name="connsiteY1830" fmla="*/ 2608114 h 5952543"/>
              <a:gd name="connsiteX1831" fmla="*/ 9862425 w 10413724"/>
              <a:gd name="connsiteY1831" fmla="*/ 2599685 h 5952543"/>
              <a:gd name="connsiteX1832" fmla="*/ 9820801 w 10413724"/>
              <a:gd name="connsiteY1832" fmla="*/ 2510195 h 5952543"/>
              <a:gd name="connsiteX1833" fmla="*/ 9776160 w 10413724"/>
              <a:gd name="connsiteY1833" fmla="*/ 2500414 h 5952543"/>
              <a:gd name="connsiteX1834" fmla="*/ 9722882 w 10413724"/>
              <a:gd name="connsiteY1834" fmla="*/ 2525908 h 5952543"/>
              <a:gd name="connsiteX1835" fmla="*/ 9704985 w 10413724"/>
              <a:gd name="connsiteY1835" fmla="*/ 2536938 h 5952543"/>
              <a:gd name="connsiteX1836" fmla="*/ 9682716 w 10413724"/>
              <a:gd name="connsiteY1836" fmla="*/ 2543078 h 5952543"/>
              <a:gd name="connsiteX1837" fmla="*/ 9658158 w 10413724"/>
              <a:gd name="connsiteY1837" fmla="*/ 2531839 h 5952543"/>
              <a:gd name="connsiteX1838" fmla="*/ 9671478 w 10413724"/>
              <a:gd name="connsiteY1838" fmla="*/ 2236522 h 5952543"/>
              <a:gd name="connsiteX1839" fmla="*/ 9970541 w 10413724"/>
              <a:gd name="connsiteY1839" fmla="*/ 2249113 h 5952543"/>
              <a:gd name="connsiteX1840" fmla="*/ 9984172 w 10413724"/>
              <a:gd name="connsiteY1840" fmla="*/ 2219457 h 5952543"/>
              <a:gd name="connsiteX1841" fmla="*/ 9977721 w 10413724"/>
              <a:gd name="connsiteY1841" fmla="*/ 2195835 h 5952543"/>
              <a:gd name="connsiteX1842" fmla="*/ 9966066 w 10413724"/>
              <a:gd name="connsiteY1842" fmla="*/ 2176897 h 5952543"/>
              <a:gd name="connsiteX1843" fmla="*/ 9941509 w 10413724"/>
              <a:gd name="connsiteY1843" fmla="*/ 2125700 h 5952543"/>
              <a:gd name="connsiteX1844" fmla="*/ 9950457 w 10413724"/>
              <a:gd name="connsiteY1844" fmla="*/ 2085118 h 5952543"/>
              <a:gd name="connsiteX1845" fmla="*/ 10035681 w 10413724"/>
              <a:gd name="connsiteY1845" fmla="*/ 2045680 h 5952543"/>
              <a:gd name="connsiteX1846" fmla="*/ 10044006 w 10413724"/>
              <a:gd name="connsiteY1846" fmla="*/ 2045680 h 5952543"/>
              <a:gd name="connsiteX1847" fmla="*/ 10129229 w 10413724"/>
              <a:gd name="connsiteY1847" fmla="*/ 2085014 h 5952543"/>
              <a:gd name="connsiteX1848" fmla="*/ 10139635 w 10413724"/>
              <a:gd name="connsiteY1848" fmla="*/ 2125700 h 5952543"/>
              <a:gd name="connsiteX1849" fmla="*/ 10115078 w 10413724"/>
              <a:gd name="connsiteY1849" fmla="*/ 2176897 h 5952543"/>
              <a:gd name="connsiteX1850" fmla="*/ 10105816 w 10413724"/>
              <a:gd name="connsiteY1850" fmla="*/ 2191881 h 5952543"/>
              <a:gd name="connsiteX1851" fmla="*/ 10103423 w 10413724"/>
              <a:gd name="connsiteY1851" fmla="*/ 2195835 h 5952543"/>
              <a:gd name="connsiteX1852" fmla="*/ 10096867 w 10413724"/>
              <a:gd name="connsiteY1852" fmla="*/ 2219665 h 5952543"/>
              <a:gd name="connsiteX1853" fmla="*/ 10110707 w 10413724"/>
              <a:gd name="connsiteY1853" fmla="*/ 2249217 h 5952543"/>
              <a:gd name="connsiteX1854" fmla="*/ 10413204 w 10413724"/>
              <a:gd name="connsiteY1854" fmla="*/ 2236002 h 5952543"/>
              <a:gd name="connsiteX1855" fmla="*/ 10412268 w 10413724"/>
              <a:gd name="connsiteY1855" fmla="*/ 2230903 h 5952543"/>
              <a:gd name="connsiteX1856" fmla="*/ 10113413 w 10413724"/>
              <a:gd name="connsiteY1856" fmla="*/ 2244847 h 5952543"/>
              <a:gd name="connsiteX1857" fmla="*/ 10102070 w 10413724"/>
              <a:gd name="connsiteY1857" fmla="*/ 2219977 h 5952543"/>
              <a:gd name="connsiteX1858" fmla="*/ 10108002 w 10413724"/>
              <a:gd name="connsiteY1858" fmla="*/ 2198333 h 5952543"/>
              <a:gd name="connsiteX1859" fmla="*/ 10110291 w 10413724"/>
              <a:gd name="connsiteY1859" fmla="*/ 2194483 h 5952543"/>
              <a:gd name="connsiteX1860" fmla="*/ 10119448 w 10413724"/>
              <a:gd name="connsiteY1860" fmla="*/ 2179602 h 5952543"/>
              <a:gd name="connsiteX1861" fmla="*/ 10144735 w 10413724"/>
              <a:gd name="connsiteY1861" fmla="*/ 2126637 h 5952543"/>
              <a:gd name="connsiteX1862" fmla="*/ 10134329 w 10413724"/>
              <a:gd name="connsiteY1862" fmla="*/ 2082100 h 5952543"/>
              <a:gd name="connsiteX1863" fmla="*/ 10044734 w 10413724"/>
              <a:gd name="connsiteY1863" fmla="*/ 2040477 h 5952543"/>
              <a:gd name="connsiteX1864" fmla="*/ 10036410 w 10413724"/>
              <a:gd name="connsiteY1864" fmla="*/ 2040477 h 5952543"/>
              <a:gd name="connsiteX1865" fmla="*/ 9946920 w 10413724"/>
              <a:gd name="connsiteY1865" fmla="*/ 2082100 h 5952543"/>
              <a:gd name="connsiteX1866" fmla="*/ 9937138 w 10413724"/>
              <a:gd name="connsiteY1866" fmla="*/ 2126741 h 5952543"/>
              <a:gd name="connsiteX1867" fmla="*/ 9962633 w 10413724"/>
              <a:gd name="connsiteY1867" fmla="*/ 2180019 h 5952543"/>
              <a:gd name="connsiteX1868" fmla="*/ 9973663 w 10413724"/>
              <a:gd name="connsiteY1868" fmla="*/ 2197917 h 5952543"/>
              <a:gd name="connsiteX1869" fmla="*/ 9979802 w 10413724"/>
              <a:gd name="connsiteY1869" fmla="*/ 2220185 h 5952543"/>
              <a:gd name="connsiteX1870" fmla="*/ 9968564 w 10413724"/>
              <a:gd name="connsiteY1870" fmla="*/ 2244743 h 5952543"/>
              <a:gd name="connsiteX1871" fmla="*/ 9673039 w 10413724"/>
              <a:gd name="connsiteY1871" fmla="*/ 2231319 h 5952543"/>
              <a:gd name="connsiteX1872" fmla="*/ 9685838 w 10413724"/>
              <a:gd name="connsiteY1872" fmla="*/ 1931320 h 5952543"/>
              <a:gd name="connsiteX1873" fmla="*/ 9656181 w 10413724"/>
              <a:gd name="connsiteY1873" fmla="*/ 1917688 h 5952543"/>
              <a:gd name="connsiteX1874" fmla="*/ 9632456 w 10413724"/>
              <a:gd name="connsiteY1874" fmla="*/ 1924244 h 5952543"/>
              <a:gd name="connsiteX1875" fmla="*/ 9628294 w 10413724"/>
              <a:gd name="connsiteY1875" fmla="*/ 1926637 h 5952543"/>
              <a:gd name="connsiteX1876" fmla="*/ 9613621 w 10413724"/>
              <a:gd name="connsiteY1876" fmla="*/ 1935690 h 5952543"/>
              <a:gd name="connsiteX1877" fmla="*/ 9562425 w 10413724"/>
              <a:gd name="connsiteY1877" fmla="*/ 1960352 h 5952543"/>
              <a:gd name="connsiteX1878" fmla="*/ 9521842 w 10413724"/>
              <a:gd name="connsiteY1878" fmla="*/ 1951403 h 5952543"/>
              <a:gd name="connsiteX1879" fmla="*/ 9482300 w 10413724"/>
              <a:gd name="connsiteY1879" fmla="*/ 1866179 h 5952543"/>
              <a:gd name="connsiteX1880" fmla="*/ 9482300 w 10413724"/>
              <a:gd name="connsiteY1880" fmla="*/ 1857855 h 5952543"/>
              <a:gd name="connsiteX1881" fmla="*/ 9521842 w 10413724"/>
              <a:gd name="connsiteY1881" fmla="*/ 1772527 h 5952543"/>
              <a:gd name="connsiteX1882" fmla="*/ 9562529 w 10413724"/>
              <a:gd name="connsiteY1882" fmla="*/ 1762121 h 5952543"/>
              <a:gd name="connsiteX1883" fmla="*/ 9613309 w 10413724"/>
              <a:gd name="connsiteY1883" fmla="*/ 1786575 h 5952543"/>
              <a:gd name="connsiteX1884" fmla="*/ 9632872 w 10413724"/>
              <a:gd name="connsiteY1884" fmla="*/ 1798437 h 5952543"/>
              <a:gd name="connsiteX1885" fmla="*/ 9656389 w 10413724"/>
              <a:gd name="connsiteY1885" fmla="*/ 1804785 h 5952543"/>
              <a:gd name="connsiteX1886" fmla="*/ 9685942 w 10413724"/>
              <a:gd name="connsiteY1886" fmla="*/ 1791049 h 5952543"/>
              <a:gd name="connsiteX1887" fmla="*/ 9673143 w 10413724"/>
              <a:gd name="connsiteY1887" fmla="*/ 1491154 h 5952543"/>
              <a:gd name="connsiteX1888" fmla="*/ 9968460 w 10413724"/>
              <a:gd name="connsiteY1888" fmla="*/ 1477626 h 5952543"/>
              <a:gd name="connsiteX1889" fmla="*/ 9979906 w 10413724"/>
              <a:gd name="connsiteY1889" fmla="*/ 1501976 h 5952543"/>
              <a:gd name="connsiteX1890" fmla="*/ 9973871 w 10413724"/>
              <a:gd name="connsiteY1890" fmla="*/ 1524244 h 5952543"/>
              <a:gd name="connsiteX1891" fmla="*/ 9962633 w 10413724"/>
              <a:gd name="connsiteY1891" fmla="*/ 1542662 h 5952543"/>
              <a:gd name="connsiteX1892" fmla="*/ 9937243 w 10413724"/>
              <a:gd name="connsiteY1892" fmla="*/ 1595524 h 5952543"/>
              <a:gd name="connsiteX1893" fmla="*/ 9947024 w 10413724"/>
              <a:gd name="connsiteY1893" fmla="*/ 1640269 h 5952543"/>
              <a:gd name="connsiteX1894" fmla="*/ 10036514 w 10413724"/>
              <a:gd name="connsiteY1894" fmla="*/ 1681892 h 5952543"/>
              <a:gd name="connsiteX1895" fmla="*/ 10044942 w 10413724"/>
              <a:gd name="connsiteY1895" fmla="*/ 1681892 h 5952543"/>
              <a:gd name="connsiteX1896" fmla="*/ 10134432 w 10413724"/>
              <a:gd name="connsiteY1896" fmla="*/ 1640269 h 5952543"/>
              <a:gd name="connsiteX1897" fmla="*/ 10144838 w 10413724"/>
              <a:gd name="connsiteY1897" fmla="*/ 1595628 h 5952543"/>
              <a:gd name="connsiteX1898" fmla="*/ 10119448 w 10413724"/>
              <a:gd name="connsiteY1898" fmla="*/ 1542766 h 5952543"/>
              <a:gd name="connsiteX1899" fmla="*/ 10110395 w 10413724"/>
              <a:gd name="connsiteY1899" fmla="*/ 1527990 h 5952543"/>
              <a:gd name="connsiteX1900" fmla="*/ 10108210 w 10413724"/>
              <a:gd name="connsiteY1900" fmla="*/ 1524244 h 5952543"/>
              <a:gd name="connsiteX1901" fmla="*/ 10102174 w 10413724"/>
              <a:gd name="connsiteY1901" fmla="*/ 1502288 h 5952543"/>
              <a:gd name="connsiteX1902" fmla="*/ 10113829 w 10413724"/>
              <a:gd name="connsiteY1902" fmla="*/ 1478042 h 5952543"/>
              <a:gd name="connsiteX1903" fmla="*/ 9225484 w 10413724"/>
              <a:gd name="connsiteY1903" fmla="*/ 733506 h 5952543"/>
              <a:gd name="connsiteX1904" fmla="*/ 9236931 w 10413724"/>
              <a:gd name="connsiteY1904" fmla="*/ 757960 h 5952543"/>
              <a:gd name="connsiteX1905" fmla="*/ 9230896 w 10413724"/>
              <a:gd name="connsiteY1905" fmla="*/ 780228 h 5952543"/>
              <a:gd name="connsiteX1906" fmla="*/ 9219553 w 10413724"/>
              <a:gd name="connsiteY1906" fmla="*/ 798646 h 5952543"/>
              <a:gd name="connsiteX1907" fmla="*/ 9194267 w 10413724"/>
              <a:gd name="connsiteY1907" fmla="*/ 851508 h 5952543"/>
              <a:gd name="connsiteX1908" fmla="*/ 9204673 w 10413724"/>
              <a:gd name="connsiteY1908" fmla="*/ 896357 h 5952543"/>
              <a:gd name="connsiteX1909" fmla="*/ 9294163 w 10413724"/>
              <a:gd name="connsiteY1909" fmla="*/ 937980 h 5952543"/>
              <a:gd name="connsiteX1910" fmla="*/ 9303528 w 10413724"/>
              <a:gd name="connsiteY1910" fmla="*/ 937980 h 5952543"/>
              <a:gd name="connsiteX1911" fmla="*/ 9393018 w 10413724"/>
              <a:gd name="connsiteY1911" fmla="*/ 896357 h 5952543"/>
              <a:gd name="connsiteX1912" fmla="*/ 9402799 w 10413724"/>
              <a:gd name="connsiteY1912" fmla="*/ 851820 h 5952543"/>
              <a:gd name="connsiteX1913" fmla="*/ 9377409 w 10413724"/>
              <a:gd name="connsiteY1913" fmla="*/ 798855 h 5952543"/>
              <a:gd name="connsiteX1914" fmla="*/ 9368460 w 10413724"/>
              <a:gd name="connsiteY1914" fmla="*/ 784182 h 5952543"/>
              <a:gd name="connsiteX1915" fmla="*/ 9365963 w 10413724"/>
              <a:gd name="connsiteY1915" fmla="*/ 780852 h 5952543"/>
              <a:gd name="connsiteX1916" fmla="*/ 9359823 w 10413724"/>
              <a:gd name="connsiteY1916" fmla="*/ 758688 h 5952543"/>
              <a:gd name="connsiteX1917" fmla="*/ 9371062 w 10413724"/>
              <a:gd name="connsiteY1917" fmla="*/ 734026 h 5952543"/>
              <a:gd name="connsiteX1918" fmla="*/ 9667419 w 10413724"/>
              <a:gd name="connsiteY1918" fmla="*/ 747554 h 5952543"/>
              <a:gd name="connsiteX1919" fmla="*/ 9654829 w 10413724"/>
              <a:gd name="connsiteY1919" fmla="*/ 1046409 h 5952543"/>
              <a:gd name="connsiteX1920" fmla="*/ 9684381 w 10413724"/>
              <a:gd name="connsiteY1920" fmla="*/ 1060041 h 5952543"/>
              <a:gd name="connsiteX1921" fmla="*/ 9708106 w 10413724"/>
              <a:gd name="connsiteY1921" fmla="*/ 1053589 h 5952543"/>
              <a:gd name="connsiteX1922" fmla="*/ 9727045 w 10413724"/>
              <a:gd name="connsiteY1922" fmla="*/ 1041934 h 5952543"/>
              <a:gd name="connsiteX1923" fmla="*/ 9778241 w 10413724"/>
              <a:gd name="connsiteY1923" fmla="*/ 1017377 h 5952543"/>
              <a:gd name="connsiteX1924" fmla="*/ 9818824 w 10413724"/>
              <a:gd name="connsiteY1924" fmla="*/ 1026326 h 5952543"/>
              <a:gd name="connsiteX1925" fmla="*/ 9858262 w 10413724"/>
              <a:gd name="connsiteY1925" fmla="*/ 1111653 h 5952543"/>
              <a:gd name="connsiteX1926" fmla="*/ 9858262 w 10413724"/>
              <a:gd name="connsiteY1926" fmla="*/ 1119874 h 5952543"/>
              <a:gd name="connsiteX1927" fmla="*/ 9818928 w 10413724"/>
              <a:gd name="connsiteY1927" fmla="*/ 1205202 h 5952543"/>
              <a:gd name="connsiteX1928" fmla="*/ 9778241 w 10413724"/>
              <a:gd name="connsiteY1928" fmla="*/ 1215608 h 5952543"/>
              <a:gd name="connsiteX1929" fmla="*/ 9727045 w 10413724"/>
              <a:gd name="connsiteY1929" fmla="*/ 1191050 h 5952543"/>
              <a:gd name="connsiteX1930" fmla="*/ 9712165 w 10413724"/>
              <a:gd name="connsiteY1930" fmla="*/ 1181789 h 5952543"/>
              <a:gd name="connsiteX1931" fmla="*/ 9708106 w 10413724"/>
              <a:gd name="connsiteY1931" fmla="*/ 1179395 h 5952543"/>
              <a:gd name="connsiteX1932" fmla="*/ 9684277 w 10413724"/>
              <a:gd name="connsiteY1932" fmla="*/ 1172944 h 5952543"/>
              <a:gd name="connsiteX1933" fmla="*/ 9684277 w 10413724"/>
              <a:gd name="connsiteY1933" fmla="*/ 1172944 h 5952543"/>
              <a:gd name="connsiteX1934" fmla="*/ 9654724 w 10413724"/>
              <a:gd name="connsiteY1934" fmla="*/ 1186679 h 5952543"/>
              <a:gd name="connsiteX1935" fmla="*/ 9667732 w 10413724"/>
              <a:gd name="connsiteY1935" fmla="*/ 1487407 h 5952543"/>
              <a:gd name="connsiteX1936" fmla="*/ 9371270 w 10413724"/>
              <a:gd name="connsiteY1936" fmla="*/ 1501143 h 5952543"/>
              <a:gd name="connsiteX1937" fmla="*/ 9359927 w 10413724"/>
              <a:gd name="connsiteY1937" fmla="*/ 1476689 h 5952543"/>
              <a:gd name="connsiteX1938" fmla="*/ 9365859 w 10413724"/>
              <a:gd name="connsiteY1938" fmla="*/ 1454629 h 5952543"/>
              <a:gd name="connsiteX1939" fmla="*/ 9368252 w 10413724"/>
              <a:gd name="connsiteY1939" fmla="*/ 1450675 h 5952543"/>
              <a:gd name="connsiteX1940" fmla="*/ 9377201 w 10413724"/>
              <a:gd name="connsiteY1940" fmla="*/ 1436003 h 5952543"/>
              <a:gd name="connsiteX1941" fmla="*/ 9402592 w 10413724"/>
              <a:gd name="connsiteY1941" fmla="*/ 1383141 h 5952543"/>
              <a:gd name="connsiteX1942" fmla="*/ 9392810 w 10413724"/>
              <a:gd name="connsiteY1942" fmla="*/ 1338396 h 5952543"/>
              <a:gd name="connsiteX1943" fmla="*/ 9303216 w 10413724"/>
              <a:gd name="connsiteY1943" fmla="*/ 1296773 h 5952543"/>
              <a:gd name="connsiteX1944" fmla="*/ 9294891 w 10413724"/>
              <a:gd name="connsiteY1944" fmla="*/ 1296773 h 5952543"/>
              <a:gd name="connsiteX1945" fmla="*/ 9205401 w 10413724"/>
              <a:gd name="connsiteY1945" fmla="*/ 1338396 h 5952543"/>
              <a:gd name="connsiteX1946" fmla="*/ 9194995 w 10413724"/>
              <a:gd name="connsiteY1946" fmla="*/ 1383037 h 5952543"/>
              <a:gd name="connsiteX1947" fmla="*/ 9220490 w 10413724"/>
              <a:gd name="connsiteY1947" fmla="*/ 1436315 h 5952543"/>
              <a:gd name="connsiteX1948" fmla="*/ 9231520 w 10413724"/>
              <a:gd name="connsiteY1948" fmla="*/ 1454213 h 5952543"/>
              <a:gd name="connsiteX1949" fmla="*/ 9237555 w 10413724"/>
              <a:gd name="connsiteY1949" fmla="*/ 1476481 h 5952543"/>
              <a:gd name="connsiteX1950" fmla="*/ 9226421 w 10413724"/>
              <a:gd name="connsiteY1950" fmla="*/ 1501039 h 5952543"/>
              <a:gd name="connsiteX1951" fmla="*/ 8930792 w 10413724"/>
              <a:gd name="connsiteY1951" fmla="*/ 1487824 h 5952543"/>
              <a:gd name="connsiteX1952" fmla="*/ 8943695 w 10413724"/>
              <a:gd name="connsiteY1952" fmla="*/ 1186055 h 5952543"/>
              <a:gd name="connsiteX1953" fmla="*/ 8914454 w 10413724"/>
              <a:gd name="connsiteY1953" fmla="*/ 1172423 h 5952543"/>
              <a:gd name="connsiteX1954" fmla="*/ 8890209 w 10413724"/>
              <a:gd name="connsiteY1954" fmla="*/ 1178979 h 5952543"/>
              <a:gd name="connsiteX1955" fmla="*/ 8886255 w 10413724"/>
              <a:gd name="connsiteY1955" fmla="*/ 1181372 h 5952543"/>
              <a:gd name="connsiteX1956" fmla="*/ 8871583 w 10413724"/>
              <a:gd name="connsiteY1956" fmla="*/ 1190425 h 5952543"/>
              <a:gd name="connsiteX1957" fmla="*/ 8820490 w 10413724"/>
              <a:gd name="connsiteY1957" fmla="*/ 1215087 h 5952543"/>
              <a:gd name="connsiteX1958" fmla="*/ 8779699 w 10413724"/>
              <a:gd name="connsiteY1958" fmla="*/ 1204681 h 5952543"/>
              <a:gd name="connsiteX1959" fmla="*/ 8740157 w 10413724"/>
              <a:gd name="connsiteY1959" fmla="*/ 1119458 h 5952543"/>
              <a:gd name="connsiteX1960" fmla="*/ 8740157 w 10413724"/>
              <a:gd name="connsiteY1960" fmla="*/ 1111133 h 5952543"/>
              <a:gd name="connsiteX1961" fmla="*/ 8779699 w 10413724"/>
              <a:gd name="connsiteY1961" fmla="*/ 1025805 h 5952543"/>
              <a:gd name="connsiteX1962" fmla="*/ 8820386 w 10413724"/>
              <a:gd name="connsiteY1962" fmla="*/ 1016856 h 5952543"/>
              <a:gd name="connsiteX1963" fmla="*/ 8871167 w 10413724"/>
              <a:gd name="connsiteY1963" fmla="*/ 1041310 h 5952543"/>
              <a:gd name="connsiteX1964" fmla="*/ 8890730 w 10413724"/>
              <a:gd name="connsiteY1964" fmla="*/ 1053173 h 5952543"/>
              <a:gd name="connsiteX1965" fmla="*/ 8914247 w 10413724"/>
              <a:gd name="connsiteY1965" fmla="*/ 1059520 h 5952543"/>
              <a:gd name="connsiteX1966" fmla="*/ 8943799 w 10413724"/>
              <a:gd name="connsiteY1966" fmla="*/ 1045785 h 5952543"/>
              <a:gd name="connsiteX1967" fmla="*/ 8931000 w 10413724"/>
              <a:gd name="connsiteY1967" fmla="*/ 746721 h 5952543"/>
              <a:gd name="connsiteX1968" fmla="*/ 9225484 w 10413724"/>
              <a:gd name="connsiteY1968" fmla="*/ 733506 h 5952543"/>
              <a:gd name="connsiteX1969" fmla="*/ 8776057 w 10413724"/>
              <a:gd name="connsiteY1969" fmla="*/ 2697188 h 5952543"/>
              <a:gd name="connsiteX1970" fmla="*/ 8820698 w 10413724"/>
              <a:gd name="connsiteY1970" fmla="*/ 2707594 h 5952543"/>
              <a:gd name="connsiteX1971" fmla="*/ 8873560 w 10413724"/>
              <a:gd name="connsiteY1971" fmla="*/ 2682203 h 5952543"/>
              <a:gd name="connsiteX1972" fmla="*/ 8888128 w 10413724"/>
              <a:gd name="connsiteY1972" fmla="*/ 2673254 h 5952543"/>
              <a:gd name="connsiteX1973" fmla="*/ 8892082 w 10413724"/>
              <a:gd name="connsiteY1973" fmla="*/ 2670965 h 5952543"/>
              <a:gd name="connsiteX1974" fmla="*/ 8913934 w 10413724"/>
              <a:gd name="connsiteY1974" fmla="*/ 2664930 h 5952543"/>
              <a:gd name="connsiteX1975" fmla="*/ 8938492 w 10413724"/>
              <a:gd name="connsiteY1975" fmla="*/ 2676168 h 5952543"/>
              <a:gd name="connsiteX1976" fmla="*/ 8925173 w 10413724"/>
              <a:gd name="connsiteY1976" fmla="*/ 2972734 h 5952543"/>
              <a:gd name="connsiteX1977" fmla="*/ 8624133 w 10413724"/>
              <a:gd name="connsiteY1977" fmla="*/ 2959935 h 5952543"/>
              <a:gd name="connsiteX1978" fmla="*/ 8610501 w 10413724"/>
              <a:gd name="connsiteY1978" fmla="*/ 2989591 h 5952543"/>
              <a:gd name="connsiteX1979" fmla="*/ 8616953 w 10413724"/>
              <a:gd name="connsiteY1979" fmla="*/ 3013212 h 5952543"/>
              <a:gd name="connsiteX1980" fmla="*/ 8628503 w 10413724"/>
              <a:gd name="connsiteY1980" fmla="*/ 3032151 h 5952543"/>
              <a:gd name="connsiteX1981" fmla="*/ 8653165 w 10413724"/>
              <a:gd name="connsiteY1981" fmla="*/ 3083347 h 5952543"/>
              <a:gd name="connsiteX1982" fmla="*/ 8642759 w 10413724"/>
              <a:gd name="connsiteY1982" fmla="*/ 3123826 h 5952543"/>
              <a:gd name="connsiteX1983" fmla="*/ 8557431 w 10413724"/>
              <a:gd name="connsiteY1983" fmla="*/ 3163472 h 5952543"/>
              <a:gd name="connsiteX1984" fmla="*/ 8549211 w 10413724"/>
              <a:gd name="connsiteY1984" fmla="*/ 3163472 h 5952543"/>
              <a:gd name="connsiteX1985" fmla="*/ 8463883 w 10413724"/>
              <a:gd name="connsiteY1985" fmla="*/ 3124034 h 5952543"/>
              <a:gd name="connsiteX1986" fmla="*/ 8454934 w 10413724"/>
              <a:gd name="connsiteY1986" fmla="*/ 3083244 h 5952543"/>
              <a:gd name="connsiteX1987" fmla="*/ 8479491 w 10413724"/>
              <a:gd name="connsiteY1987" fmla="*/ 3032151 h 5952543"/>
              <a:gd name="connsiteX1988" fmla="*/ 8488649 w 10413724"/>
              <a:gd name="connsiteY1988" fmla="*/ 3017271 h 5952543"/>
              <a:gd name="connsiteX1989" fmla="*/ 8491250 w 10413724"/>
              <a:gd name="connsiteY1989" fmla="*/ 3012900 h 5952543"/>
              <a:gd name="connsiteX1990" fmla="*/ 8497597 w 10413724"/>
              <a:gd name="connsiteY1990" fmla="*/ 2989383 h 5952543"/>
              <a:gd name="connsiteX1991" fmla="*/ 8483862 w 10413724"/>
              <a:gd name="connsiteY1991" fmla="*/ 2959830 h 5952543"/>
              <a:gd name="connsiteX1992" fmla="*/ 8183966 w 10413724"/>
              <a:gd name="connsiteY1992" fmla="*/ 2972734 h 5952543"/>
              <a:gd name="connsiteX1993" fmla="*/ 8170439 w 10413724"/>
              <a:gd name="connsiteY1993" fmla="*/ 2676272 h 5952543"/>
              <a:gd name="connsiteX1994" fmla="*/ 8194893 w 10413724"/>
              <a:gd name="connsiteY1994" fmla="*/ 2664930 h 5952543"/>
              <a:gd name="connsiteX1995" fmla="*/ 8217161 w 10413724"/>
              <a:gd name="connsiteY1995" fmla="*/ 2670965 h 5952543"/>
              <a:gd name="connsiteX1996" fmla="*/ 8235579 w 10413724"/>
              <a:gd name="connsiteY1996" fmla="*/ 2682308 h 5952543"/>
              <a:gd name="connsiteX1997" fmla="*/ 8288441 w 10413724"/>
              <a:gd name="connsiteY1997" fmla="*/ 2707594 h 5952543"/>
              <a:gd name="connsiteX1998" fmla="*/ 8333186 w 10413724"/>
              <a:gd name="connsiteY1998" fmla="*/ 2696667 h 5952543"/>
              <a:gd name="connsiteX1999" fmla="*/ 8374809 w 10413724"/>
              <a:gd name="connsiteY1999" fmla="*/ 2607282 h 5952543"/>
              <a:gd name="connsiteX2000" fmla="*/ 8374809 w 10413724"/>
              <a:gd name="connsiteY2000" fmla="*/ 2598853 h 5952543"/>
              <a:gd name="connsiteX2001" fmla="*/ 8333186 w 10413724"/>
              <a:gd name="connsiteY2001" fmla="*/ 2509363 h 5952543"/>
              <a:gd name="connsiteX2002" fmla="*/ 8288649 w 10413724"/>
              <a:gd name="connsiteY2002" fmla="*/ 2499581 h 5952543"/>
              <a:gd name="connsiteX2003" fmla="*/ 8235684 w 10413724"/>
              <a:gd name="connsiteY2003" fmla="*/ 2524971 h 5952543"/>
              <a:gd name="connsiteX2004" fmla="*/ 8221011 w 10413724"/>
              <a:gd name="connsiteY2004" fmla="*/ 2533920 h 5952543"/>
              <a:gd name="connsiteX2005" fmla="*/ 8217473 w 10413724"/>
              <a:gd name="connsiteY2005" fmla="*/ 2536106 h 5952543"/>
              <a:gd name="connsiteX2006" fmla="*/ 8195205 w 10413724"/>
              <a:gd name="connsiteY2006" fmla="*/ 2542245 h 5952543"/>
              <a:gd name="connsiteX2007" fmla="*/ 8170647 w 10413724"/>
              <a:gd name="connsiteY2007" fmla="*/ 2531007 h 5952543"/>
              <a:gd name="connsiteX2008" fmla="*/ 8184070 w 10413724"/>
              <a:gd name="connsiteY2008" fmla="*/ 2235482 h 5952543"/>
              <a:gd name="connsiteX2009" fmla="*/ 8484070 w 10413724"/>
              <a:gd name="connsiteY2009" fmla="*/ 2248281 h 5952543"/>
              <a:gd name="connsiteX2010" fmla="*/ 8497702 w 10413724"/>
              <a:gd name="connsiteY2010" fmla="*/ 2218624 h 5952543"/>
              <a:gd name="connsiteX2011" fmla="*/ 8491250 w 10413724"/>
              <a:gd name="connsiteY2011" fmla="*/ 2195003 h 5952543"/>
              <a:gd name="connsiteX2012" fmla="*/ 8479596 w 10413724"/>
              <a:gd name="connsiteY2012" fmla="*/ 2176064 h 5952543"/>
              <a:gd name="connsiteX2013" fmla="*/ 8455038 w 10413724"/>
              <a:gd name="connsiteY2013" fmla="*/ 2124868 h 5952543"/>
              <a:gd name="connsiteX2014" fmla="*/ 8463987 w 10413724"/>
              <a:gd name="connsiteY2014" fmla="*/ 2084285 h 5952543"/>
              <a:gd name="connsiteX2015" fmla="*/ 8549211 w 10413724"/>
              <a:gd name="connsiteY2015" fmla="*/ 2044847 h 5952543"/>
              <a:gd name="connsiteX2016" fmla="*/ 8557535 w 10413724"/>
              <a:gd name="connsiteY2016" fmla="*/ 2044847 h 5952543"/>
              <a:gd name="connsiteX2017" fmla="*/ 8642759 w 10413724"/>
              <a:gd name="connsiteY2017" fmla="*/ 2084181 h 5952543"/>
              <a:gd name="connsiteX2018" fmla="*/ 8653165 w 10413724"/>
              <a:gd name="connsiteY2018" fmla="*/ 2124868 h 5952543"/>
              <a:gd name="connsiteX2019" fmla="*/ 8628607 w 10413724"/>
              <a:gd name="connsiteY2019" fmla="*/ 2176064 h 5952543"/>
              <a:gd name="connsiteX2020" fmla="*/ 8619346 w 10413724"/>
              <a:gd name="connsiteY2020" fmla="*/ 2191049 h 5952543"/>
              <a:gd name="connsiteX2021" fmla="*/ 8616953 w 10413724"/>
              <a:gd name="connsiteY2021" fmla="*/ 2195003 h 5952543"/>
              <a:gd name="connsiteX2022" fmla="*/ 8610397 w 10413724"/>
              <a:gd name="connsiteY2022" fmla="*/ 2218936 h 5952543"/>
              <a:gd name="connsiteX2023" fmla="*/ 8624236 w 10413724"/>
              <a:gd name="connsiteY2023" fmla="*/ 2248385 h 5952543"/>
              <a:gd name="connsiteX2024" fmla="*/ 8925173 w 10413724"/>
              <a:gd name="connsiteY2024" fmla="*/ 2235482 h 5952543"/>
              <a:gd name="connsiteX2025" fmla="*/ 8938700 w 10413724"/>
              <a:gd name="connsiteY2025" fmla="*/ 2530903 h 5952543"/>
              <a:gd name="connsiteX2026" fmla="*/ 8914143 w 10413724"/>
              <a:gd name="connsiteY2026" fmla="*/ 2542245 h 5952543"/>
              <a:gd name="connsiteX2027" fmla="*/ 8891978 w 10413724"/>
              <a:gd name="connsiteY2027" fmla="*/ 2536210 h 5952543"/>
              <a:gd name="connsiteX2028" fmla="*/ 8873560 w 10413724"/>
              <a:gd name="connsiteY2028" fmla="*/ 2524971 h 5952543"/>
              <a:gd name="connsiteX2029" fmla="*/ 8820698 w 10413724"/>
              <a:gd name="connsiteY2029" fmla="*/ 2499581 h 5952543"/>
              <a:gd name="connsiteX2030" fmla="*/ 8775953 w 10413724"/>
              <a:gd name="connsiteY2030" fmla="*/ 2509363 h 5952543"/>
              <a:gd name="connsiteX2031" fmla="*/ 8734330 w 10413724"/>
              <a:gd name="connsiteY2031" fmla="*/ 2598957 h 5952543"/>
              <a:gd name="connsiteX2032" fmla="*/ 8734330 w 10413724"/>
              <a:gd name="connsiteY2032" fmla="*/ 2607282 h 5952543"/>
              <a:gd name="connsiteX2033" fmla="*/ 8776057 w 10413724"/>
              <a:gd name="connsiteY2033" fmla="*/ 2697188 h 5952543"/>
              <a:gd name="connsiteX2034" fmla="*/ 8776057 w 10413724"/>
              <a:gd name="connsiteY2034" fmla="*/ 4184179 h 5952543"/>
              <a:gd name="connsiteX2035" fmla="*/ 8820698 w 10413724"/>
              <a:gd name="connsiteY2035" fmla="*/ 4194585 h 5952543"/>
              <a:gd name="connsiteX2036" fmla="*/ 8873560 w 10413724"/>
              <a:gd name="connsiteY2036" fmla="*/ 4169194 h 5952543"/>
              <a:gd name="connsiteX2037" fmla="*/ 8888336 w 10413724"/>
              <a:gd name="connsiteY2037" fmla="*/ 4160141 h 5952543"/>
              <a:gd name="connsiteX2038" fmla="*/ 8892082 w 10413724"/>
              <a:gd name="connsiteY2038" fmla="*/ 4157956 h 5952543"/>
              <a:gd name="connsiteX2039" fmla="*/ 8913934 w 10413724"/>
              <a:gd name="connsiteY2039" fmla="*/ 4151921 h 5952543"/>
              <a:gd name="connsiteX2040" fmla="*/ 8938492 w 10413724"/>
              <a:gd name="connsiteY2040" fmla="*/ 4163159 h 5952543"/>
              <a:gd name="connsiteX2041" fmla="*/ 8924964 w 10413724"/>
              <a:gd name="connsiteY2041" fmla="*/ 4460766 h 5952543"/>
              <a:gd name="connsiteX2042" fmla="*/ 8624133 w 10413724"/>
              <a:gd name="connsiteY2042" fmla="*/ 4447967 h 5952543"/>
              <a:gd name="connsiteX2043" fmla="*/ 8610397 w 10413724"/>
              <a:gd name="connsiteY2043" fmla="*/ 4477207 h 5952543"/>
              <a:gd name="connsiteX2044" fmla="*/ 8617057 w 10413724"/>
              <a:gd name="connsiteY2044" fmla="*/ 4501348 h 5952543"/>
              <a:gd name="connsiteX2045" fmla="*/ 8619346 w 10413724"/>
              <a:gd name="connsiteY2045" fmla="*/ 4505303 h 5952543"/>
              <a:gd name="connsiteX2046" fmla="*/ 8628503 w 10413724"/>
              <a:gd name="connsiteY2046" fmla="*/ 4520079 h 5952543"/>
              <a:gd name="connsiteX2047" fmla="*/ 8653165 w 10413724"/>
              <a:gd name="connsiteY2047" fmla="*/ 4571171 h 5952543"/>
              <a:gd name="connsiteX2048" fmla="*/ 8642759 w 10413724"/>
              <a:gd name="connsiteY2048" fmla="*/ 4611962 h 5952543"/>
              <a:gd name="connsiteX2049" fmla="*/ 8557431 w 10413724"/>
              <a:gd name="connsiteY2049" fmla="*/ 4651504 h 5952543"/>
              <a:gd name="connsiteX2050" fmla="*/ 8549211 w 10413724"/>
              <a:gd name="connsiteY2050" fmla="*/ 4651504 h 5952543"/>
              <a:gd name="connsiteX2051" fmla="*/ 8463883 w 10413724"/>
              <a:gd name="connsiteY2051" fmla="*/ 4611962 h 5952543"/>
              <a:gd name="connsiteX2052" fmla="*/ 8454934 w 10413724"/>
              <a:gd name="connsiteY2052" fmla="*/ 4571276 h 5952543"/>
              <a:gd name="connsiteX2053" fmla="*/ 8479387 w 10413724"/>
              <a:gd name="connsiteY2053" fmla="*/ 4520495 h 5952543"/>
              <a:gd name="connsiteX2054" fmla="*/ 8491250 w 10413724"/>
              <a:gd name="connsiteY2054" fmla="*/ 4500932 h 5952543"/>
              <a:gd name="connsiteX2055" fmla="*/ 8497597 w 10413724"/>
              <a:gd name="connsiteY2055" fmla="*/ 4477415 h 5952543"/>
              <a:gd name="connsiteX2056" fmla="*/ 8483862 w 10413724"/>
              <a:gd name="connsiteY2056" fmla="*/ 4447862 h 5952543"/>
              <a:gd name="connsiteX2057" fmla="*/ 8183966 w 10413724"/>
              <a:gd name="connsiteY2057" fmla="*/ 4460766 h 5952543"/>
              <a:gd name="connsiteX2058" fmla="*/ 8170439 w 10413724"/>
              <a:gd name="connsiteY2058" fmla="*/ 4164304 h 5952543"/>
              <a:gd name="connsiteX2059" fmla="*/ 8194893 w 10413724"/>
              <a:gd name="connsiteY2059" fmla="*/ 4152961 h 5952543"/>
              <a:gd name="connsiteX2060" fmla="*/ 8217057 w 10413724"/>
              <a:gd name="connsiteY2060" fmla="*/ 4158997 h 5952543"/>
              <a:gd name="connsiteX2061" fmla="*/ 8235579 w 10413724"/>
              <a:gd name="connsiteY2061" fmla="*/ 4170339 h 5952543"/>
              <a:gd name="connsiteX2062" fmla="*/ 8288441 w 10413724"/>
              <a:gd name="connsiteY2062" fmla="*/ 4195625 h 5952543"/>
              <a:gd name="connsiteX2063" fmla="*/ 8333186 w 10413724"/>
              <a:gd name="connsiteY2063" fmla="*/ 4185220 h 5952543"/>
              <a:gd name="connsiteX2064" fmla="*/ 8374809 w 10413724"/>
              <a:gd name="connsiteY2064" fmla="*/ 4095729 h 5952543"/>
              <a:gd name="connsiteX2065" fmla="*/ 8374809 w 10413724"/>
              <a:gd name="connsiteY2065" fmla="*/ 4087301 h 5952543"/>
              <a:gd name="connsiteX2066" fmla="*/ 8333186 w 10413724"/>
              <a:gd name="connsiteY2066" fmla="*/ 3997811 h 5952543"/>
              <a:gd name="connsiteX2067" fmla="*/ 8288649 w 10413724"/>
              <a:gd name="connsiteY2067" fmla="*/ 3988029 h 5952543"/>
              <a:gd name="connsiteX2068" fmla="*/ 8235684 w 10413724"/>
              <a:gd name="connsiteY2068" fmla="*/ 4013419 h 5952543"/>
              <a:gd name="connsiteX2069" fmla="*/ 8221219 w 10413724"/>
              <a:gd name="connsiteY2069" fmla="*/ 4022264 h 5952543"/>
              <a:gd name="connsiteX2070" fmla="*/ 8217473 w 10413724"/>
              <a:gd name="connsiteY2070" fmla="*/ 4024554 h 5952543"/>
              <a:gd name="connsiteX2071" fmla="*/ 8195205 w 10413724"/>
              <a:gd name="connsiteY2071" fmla="*/ 4030693 h 5952543"/>
              <a:gd name="connsiteX2072" fmla="*/ 8170647 w 10413724"/>
              <a:gd name="connsiteY2072" fmla="*/ 4019455 h 5952543"/>
              <a:gd name="connsiteX2073" fmla="*/ 8184279 w 10413724"/>
              <a:gd name="connsiteY2073" fmla="*/ 3722889 h 5952543"/>
              <a:gd name="connsiteX2074" fmla="*/ 8484070 w 10413724"/>
              <a:gd name="connsiteY2074" fmla="*/ 3735688 h 5952543"/>
              <a:gd name="connsiteX2075" fmla="*/ 8497702 w 10413724"/>
              <a:gd name="connsiteY2075" fmla="*/ 3706031 h 5952543"/>
              <a:gd name="connsiteX2076" fmla="*/ 8491146 w 10413724"/>
              <a:gd name="connsiteY2076" fmla="*/ 3682306 h 5952543"/>
              <a:gd name="connsiteX2077" fmla="*/ 8488753 w 10413724"/>
              <a:gd name="connsiteY2077" fmla="*/ 3678352 h 5952543"/>
              <a:gd name="connsiteX2078" fmla="*/ 8479596 w 10413724"/>
              <a:gd name="connsiteY2078" fmla="*/ 3663472 h 5952543"/>
              <a:gd name="connsiteX2079" fmla="*/ 8455038 w 10413724"/>
              <a:gd name="connsiteY2079" fmla="*/ 3612275 h 5952543"/>
              <a:gd name="connsiteX2080" fmla="*/ 8463987 w 10413724"/>
              <a:gd name="connsiteY2080" fmla="*/ 3571693 h 5952543"/>
              <a:gd name="connsiteX2081" fmla="*/ 8549211 w 10413724"/>
              <a:gd name="connsiteY2081" fmla="*/ 3532255 h 5952543"/>
              <a:gd name="connsiteX2082" fmla="*/ 8557535 w 10413724"/>
              <a:gd name="connsiteY2082" fmla="*/ 3532255 h 5952543"/>
              <a:gd name="connsiteX2083" fmla="*/ 8642863 w 10413724"/>
              <a:gd name="connsiteY2083" fmla="*/ 3571693 h 5952543"/>
              <a:gd name="connsiteX2084" fmla="*/ 8653269 w 10413724"/>
              <a:gd name="connsiteY2084" fmla="*/ 3612379 h 5952543"/>
              <a:gd name="connsiteX2085" fmla="*/ 8628815 w 10413724"/>
              <a:gd name="connsiteY2085" fmla="*/ 3663264 h 5952543"/>
              <a:gd name="connsiteX2086" fmla="*/ 8616953 w 10413724"/>
              <a:gd name="connsiteY2086" fmla="*/ 3682723 h 5952543"/>
              <a:gd name="connsiteX2087" fmla="*/ 8610501 w 10413724"/>
              <a:gd name="connsiteY2087" fmla="*/ 3706344 h 5952543"/>
              <a:gd name="connsiteX2088" fmla="*/ 8624340 w 10413724"/>
              <a:gd name="connsiteY2088" fmla="*/ 3735792 h 5952543"/>
              <a:gd name="connsiteX2089" fmla="*/ 8925277 w 10413724"/>
              <a:gd name="connsiteY2089" fmla="*/ 3722889 h 5952543"/>
              <a:gd name="connsiteX2090" fmla="*/ 8938804 w 10413724"/>
              <a:gd name="connsiteY2090" fmla="*/ 4018310 h 5952543"/>
              <a:gd name="connsiteX2091" fmla="*/ 8914247 w 10413724"/>
              <a:gd name="connsiteY2091" fmla="*/ 4029652 h 5952543"/>
              <a:gd name="connsiteX2092" fmla="*/ 8892082 w 10413724"/>
              <a:gd name="connsiteY2092" fmla="*/ 4023617 h 5952543"/>
              <a:gd name="connsiteX2093" fmla="*/ 8873664 w 10413724"/>
              <a:gd name="connsiteY2093" fmla="*/ 4012379 h 5952543"/>
              <a:gd name="connsiteX2094" fmla="*/ 8820802 w 10413724"/>
              <a:gd name="connsiteY2094" fmla="*/ 3986989 h 5952543"/>
              <a:gd name="connsiteX2095" fmla="*/ 8776057 w 10413724"/>
              <a:gd name="connsiteY2095" fmla="*/ 3996770 h 5952543"/>
              <a:gd name="connsiteX2096" fmla="*/ 8734434 w 10413724"/>
              <a:gd name="connsiteY2096" fmla="*/ 4086364 h 5952543"/>
              <a:gd name="connsiteX2097" fmla="*/ 8734434 w 10413724"/>
              <a:gd name="connsiteY2097" fmla="*/ 4094689 h 5952543"/>
              <a:gd name="connsiteX2098" fmla="*/ 8776057 w 10413724"/>
              <a:gd name="connsiteY2098" fmla="*/ 4184179 h 5952543"/>
              <a:gd name="connsiteX2099" fmla="*/ 7906548 w 10413724"/>
              <a:gd name="connsiteY2099" fmla="*/ 4312587 h 5952543"/>
              <a:gd name="connsiteX2100" fmla="*/ 7816954 w 10413724"/>
              <a:gd name="connsiteY2100" fmla="*/ 4270963 h 5952543"/>
              <a:gd name="connsiteX2101" fmla="*/ 7808629 w 10413724"/>
              <a:gd name="connsiteY2101" fmla="*/ 4270963 h 5952543"/>
              <a:gd name="connsiteX2102" fmla="*/ 7719034 w 10413724"/>
              <a:gd name="connsiteY2102" fmla="*/ 4312587 h 5952543"/>
              <a:gd name="connsiteX2103" fmla="*/ 7708629 w 10413724"/>
              <a:gd name="connsiteY2103" fmla="*/ 4357332 h 5952543"/>
              <a:gd name="connsiteX2104" fmla="*/ 7734019 w 10413724"/>
              <a:gd name="connsiteY2104" fmla="*/ 4410089 h 5952543"/>
              <a:gd name="connsiteX2105" fmla="*/ 7742968 w 10413724"/>
              <a:gd name="connsiteY2105" fmla="*/ 4424761 h 5952543"/>
              <a:gd name="connsiteX2106" fmla="*/ 7745257 w 10413724"/>
              <a:gd name="connsiteY2106" fmla="*/ 4428612 h 5952543"/>
              <a:gd name="connsiteX2107" fmla="*/ 7751189 w 10413724"/>
              <a:gd name="connsiteY2107" fmla="*/ 4450568 h 5952543"/>
              <a:gd name="connsiteX2108" fmla="*/ 7740054 w 10413724"/>
              <a:gd name="connsiteY2108" fmla="*/ 4475126 h 5952543"/>
              <a:gd name="connsiteX2109" fmla="*/ 7442448 w 10413724"/>
              <a:gd name="connsiteY2109" fmla="*/ 4461598 h 5952543"/>
              <a:gd name="connsiteX2110" fmla="*/ 7455247 w 10413724"/>
              <a:gd name="connsiteY2110" fmla="*/ 4160662 h 5952543"/>
              <a:gd name="connsiteX2111" fmla="*/ 7426007 w 10413724"/>
              <a:gd name="connsiteY2111" fmla="*/ 4147030 h 5952543"/>
              <a:gd name="connsiteX2112" fmla="*/ 7401761 w 10413724"/>
              <a:gd name="connsiteY2112" fmla="*/ 4153586 h 5952543"/>
              <a:gd name="connsiteX2113" fmla="*/ 7397911 w 10413724"/>
              <a:gd name="connsiteY2113" fmla="*/ 4155875 h 5952543"/>
              <a:gd name="connsiteX2114" fmla="*/ 7383135 w 10413724"/>
              <a:gd name="connsiteY2114" fmla="*/ 4165032 h 5952543"/>
              <a:gd name="connsiteX2115" fmla="*/ 7332042 w 10413724"/>
              <a:gd name="connsiteY2115" fmla="*/ 4189694 h 5952543"/>
              <a:gd name="connsiteX2116" fmla="*/ 7291252 w 10413724"/>
              <a:gd name="connsiteY2116" fmla="*/ 4179288 h 5952543"/>
              <a:gd name="connsiteX2117" fmla="*/ 7251710 w 10413724"/>
              <a:gd name="connsiteY2117" fmla="*/ 4094064 h 5952543"/>
              <a:gd name="connsiteX2118" fmla="*/ 7251710 w 10413724"/>
              <a:gd name="connsiteY2118" fmla="*/ 4085740 h 5952543"/>
              <a:gd name="connsiteX2119" fmla="*/ 7291252 w 10413724"/>
              <a:gd name="connsiteY2119" fmla="*/ 4000412 h 5952543"/>
              <a:gd name="connsiteX2120" fmla="*/ 7331939 w 10413724"/>
              <a:gd name="connsiteY2120" fmla="*/ 3991463 h 5952543"/>
              <a:gd name="connsiteX2121" fmla="*/ 7382718 w 10413724"/>
              <a:gd name="connsiteY2121" fmla="*/ 4015917 h 5952543"/>
              <a:gd name="connsiteX2122" fmla="*/ 7402281 w 10413724"/>
              <a:gd name="connsiteY2122" fmla="*/ 4027779 h 5952543"/>
              <a:gd name="connsiteX2123" fmla="*/ 7425799 w 10413724"/>
              <a:gd name="connsiteY2123" fmla="*/ 4034127 h 5952543"/>
              <a:gd name="connsiteX2124" fmla="*/ 7455351 w 10413724"/>
              <a:gd name="connsiteY2124" fmla="*/ 4020391 h 5952543"/>
              <a:gd name="connsiteX2125" fmla="*/ 7442552 w 10413724"/>
              <a:gd name="connsiteY2125" fmla="*/ 3721536 h 5952543"/>
              <a:gd name="connsiteX2126" fmla="*/ 7738806 w 10413724"/>
              <a:gd name="connsiteY2126" fmla="*/ 3708009 h 5952543"/>
              <a:gd name="connsiteX2127" fmla="*/ 7750252 w 10413724"/>
              <a:gd name="connsiteY2127" fmla="*/ 3732462 h 5952543"/>
              <a:gd name="connsiteX2128" fmla="*/ 7744113 w 10413724"/>
              <a:gd name="connsiteY2128" fmla="*/ 3754835 h 5952543"/>
              <a:gd name="connsiteX2129" fmla="*/ 7732874 w 10413724"/>
              <a:gd name="connsiteY2129" fmla="*/ 3773149 h 5952543"/>
              <a:gd name="connsiteX2130" fmla="*/ 7707588 w 10413724"/>
              <a:gd name="connsiteY2130" fmla="*/ 3826011 h 5952543"/>
              <a:gd name="connsiteX2131" fmla="*/ 7717994 w 10413724"/>
              <a:gd name="connsiteY2131" fmla="*/ 3870860 h 5952543"/>
              <a:gd name="connsiteX2132" fmla="*/ 7807484 w 10413724"/>
              <a:gd name="connsiteY2132" fmla="*/ 3912483 h 5952543"/>
              <a:gd name="connsiteX2133" fmla="*/ 7815913 w 10413724"/>
              <a:gd name="connsiteY2133" fmla="*/ 3912483 h 5952543"/>
              <a:gd name="connsiteX2134" fmla="*/ 7905403 w 10413724"/>
              <a:gd name="connsiteY2134" fmla="*/ 3870860 h 5952543"/>
              <a:gd name="connsiteX2135" fmla="*/ 7915185 w 10413724"/>
              <a:gd name="connsiteY2135" fmla="*/ 3826323 h 5952543"/>
              <a:gd name="connsiteX2136" fmla="*/ 7889794 w 10413724"/>
              <a:gd name="connsiteY2136" fmla="*/ 3773357 h 5952543"/>
              <a:gd name="connsiteX2137" fmla="*/ 7880845 w 10413724"/>
              <a:gd name="connsiteY2137" fmla="*/ 3758685 h 5952543"/>
              <a:gd name="connsiteX2138" fmla="*/ 7878660 w 10413724"/>
              <a:gd name="connsiteY2138" fmla="*/ 3755147 h 5952543"/>
              <a:gd name="connsiteX2139" fmla="*/ 7872520 w 10413724"/>
              <a:gd name="connsiteY2139" fmla="*/ 3732983 h 5952543"/>
              <a:gd name="connsiteX2140" fmla="*/ 7883759 w 10413724"/>
              <a:gd name="connsiteY2140" fmla="*/ 3708321 h 5952543"/>
              <a:gd name="connsiteX2141" fmla="*/ 8179284 w 10413724"/>
              <a:gd name="connsiteY2141" fmla="*/ 3721744 h 5952543"/>
              <a:gd name="connsiteX2142" fmla="*/ 8166485 w 10413724"/>
              <a:gd name="connsiteY2142" fmla="*/ 4021744 h 5952543"/>
              <a:gd name="connsiteX2143" fmla="*/ 8196037 w 10413724"/>
              <a:gd name="connsiteY2143" fmla="*/ 4035376 h 5952543"/>
              <a:gd name="connsiteX2144" fmla="*/ 8219866 w 10413724"/>
              <a:gd name="connsiteY2144" fmla="*/ 4028820 h 5952543"/>
              <a:gd name="connsiteX2145" fmla="*/ 8224029 w 10413724"/>
              <a:gd name="connsiteY2145" fmla="*/ 4026323 h 5952543"/>
              <a:gd name="connsiteX2146" fmla="*/ 8238701 w 10413724"/>
              <a:gd name="connsiteY2146" fmla="*/ 4017374 h 5952543"/>
              <a:gd name="connsiteX2147" fmla="*/ 8289898 w 10413724"/>
              <a:gd name="connsiteY2147" fmla="*/ 3992712 h 5952543"/>
              <a:gd name="connsiteX2148" fmla="*/ 8330480 w 10413724"/>
              <a:gd name="connsiteY2148" fmla="*/ 4001661 h 5952543"/>
              <a:gd name="connsiteX2149" fmla="*/ 8369919 w 10413724"/>
              <a:gd name="connsiteY2149" fmla="*/ 4086989 h 5952543"/>
              <a:gd name="connsiteX2150" fmla="*/ 8369919 w 10413724"/>
              <a:gd name="connsiteY2150" fmla="*/ 4095209 h 5952543"/>
              <a:gd name="connsiteX2151" fmla="*/ 8330480 w 10413724"/>
              <a:gd name="connsiteY2151" fmla="*/ 4180537 h 5952543"/>
              <a:gd name="connsiteX2152" fmla="*/ 8289690 w 10413724"/>
              <a:gd name="connsiteY2152" fmla="*/ 4190943 h 5952543"/>
              <a:gd name="connsiteX2153" fmla="*/ 8238909 w 10413724"/>
              <a:gd name="connsiteY2153" fmla="*/ 4166489 h 5952543"/>
              <a:gd name="connsiteX2154" fmla="*/ 8219450 w 10413724"/>
              <a:gd name="connsiteY2154" fmla="*/ 4154626 h 5952543"/>
              <a:gd name="connsiteX2155" fmla="*/ 8195829 w 10413724"/>
              <a:gd name="connsiteY2155" fmla="*/ 4148279 h 5952543"/>
              <a:gd name="connsiteX2156" fmla="*/ 8166277 w 10413724"/>
              <a:gd name="connsiteY2156" fmla="*/ 4162014 h 5952543"/>
              <a:gd name="connsiteX2157" fmla="*/ 8179180 w 10413724"/>
              <a:gd name="connsiteY2157" fmla="*/ 4462118 h 5952543"/>
              <a:gd name="connsiteX2158" fmla="*/ 7884903 w 10413724"/>
              <a:gd name="connsiteY2158" fmla="*/ 4475438 h 5952543"/>
              <a:gd name="connsiteX2159" fmla="*/ 7873561 w 10413724"/>
              <a:gd name="connsiteY2159" fmla="*/ 4450984 h 5952543"/>
              <a:gd name="connsiteX2160" fmla="*/ 7879596 w 10413724"/>
              <a:gd name="connsiteY2160" fmla="*/ 4428820 h 5952543"/>
              <a:gd name="connsiteX2161" fmla="*/ 7890835 w 10413724"/>
              <a:gd name="connsiteY2161" fmla="*/ 4410298 h 5952543"/>
              <a:gd name="connsiteX2162" fmla="*/ 7916225 w 10413724"/>
              <a:gd name="connsiteY2162" fmla="*/ 4357436 h 5952543"/>
              <a:gd name="connsiteX2163" fmla="*/ 7906548 w 10413724"/>
              <a:gd name="connsiteY2163" fmla="*/ 4312587 h 5952543"/>
              <a:gd name="connsiteX2164" fmla="*/ 6418516 w 10413724"/>
              <a:gd name="connsiteY2164" fmla="*/ 4312587 h 5952543"/>
              <a:gd name="connsiteX2165" fmla="*/ 6328922 w 10413724"/>
              <a:gd name="connsiteY2165" fmla="*/ 4270963 h 5952543"/>
              <a:gd name="connsiteX2166" fmla="*/ 6320597 w 10413724"/>
              <a:gd name="connsiteY2166" fmla="*/ 4270963 h 5952543"/>
              <a:gd name="connsiteX2167" fmla="*/ 6231003 w 10413724"/>
              <a:gd name="connsiteY2167" fmla="*/ 4312587 h 5952543"/>
              <a:gd name="connsiteX2168" fmla="*/ 6220597 w 10413724"/>
              <a:gd name="connsiteY2168" fmla="*/ 4357332 h 5952543"/>
              <a:gd name="connsiteX2169" fmla="*/ 6245987 w 10413724"/>
              <a:gd name="connsiteY2169" fmla="*/ 4410089 h 5952543"/>
              <a:gd name="connsiteX2170" fmla="*/ 6254937 w 10413724"/>
              <a:gd name="connsiteY2170" fmla="*/ 4424761 h 5952543"/>
              <a:gd name="connsiteX2171" fmla="*/ 6257226 w 10413724"/>
              <a:gd name="connsiteY2171" fmla="*/ 4428612 h 5952543"/>
              <a:gd name="connsiteX2172" fmla="*/ 6263157 w 10413724"/>
              <a:gd name="connsiteY2172" fmla="*/ 4450568 h 5952543"/>
              <a:gd name="connsiteX2173" fmla="*/ 6252023 w 10413724"/>
              <a:gd name="connsiteY2173" fmla="*/ 4475126 h 5952543"/>
              <a:gd name="connsiteX2174" fmla="*/ 5954417 w 10413724"/>
              <a:gd name="connsiteY2174" fmla="*/ 4461598 h 5952543"/>
              <a:gd name="connsiteX2175" fmla="*/ 5967216 w 10413724"/>
              <a:gd name="connsiteY2175" fmla="*/ 4160662 h 5952543"/>
              <a:gd name="connsiteX2176" fmla="*/ 5937975 w 10413724"/>
              <a:gd name="connsiteY2176" fmla="*/ 4147030 h 5952543"/>
              <a:gd name="connsiteX2177" fmla="*/ 5913730 w 10413724"/>
              <a:gd name="connsiteY2177" fmla="*/ 4153586 h 5952543"/>
              <a:gd name="connsiteX2178" fmla="*/ 5909879 w 10413724"/>
              <a:gd name="connsiteY2178" fmla="*/ 4155875 h 5952543"/>
              <a:gd name="connsiteX2179" fmla="*/ 5895103 w 10413724"/>
              <a:gd name="connsiteY2179" fmla="*/ 4165032 h 5952543"/>
              <a:gd name="connsiteX2180" fmla="*/ 5844010 w 10413724"/>
              <a:gd name="connsiteY2180" fmla="*/ 4189694 h 5952543"/>
              <a:gd name="connsiteX2181" fmla="*/ 5803220 w 10413724"/>
              <a:gd name="connsiteY2181" fmla="*/ 4179288 h 5952543"/>
              <a:gd name="connsiteX2182" fmla="*/ 5763678 w 10413724"/>
              <a:gd name="connsiteY2182" fmla="*/ 4094064 h 5952543"/>
              <a:gd name="connsiteX2183" fmla="*/ 5763678 w 10413724"/>
              <a:gd name="connsiteY2183" fmla="*/ 4085740 h 5952543"/>
              <a:gd name="connsiteX2184" fmla="*/ 5803220 w 10413724"/>
              <a:gd name="connsiteY2184" fmla="*/ 4000412 h 5952543"/>
              <a:gd name="connsiteX2185" fmla="*/ 5843907 w 10413724"/>
              <a:gd name="connsiteY2185" fmla="*/ 3991463 h 5952543"/>
              <a:gd name="connsiteX2186" fmla="*/ 5894687 w 10413724"/>
              <a:gd name="connsiteY2186" fmla="*/ 4015917 h 5952543"/>
              <a:gd name="connsiteX2187" fmla="*/ 5914250 w 10413724"/>
              <a:gd name="connsiteY2187" fmla="*/ 4027779 h 5952543"/>
              <a:gd name="connsiteX2188" fmla="*/ 5937767 w 10413724"/>
              <a:gd name="connsiteY2188" fmla="*/ 4034127 h 5952543"/>
              <a:gd name="connsiteX2189" fmla="*/ 5967320 w 10413724"/>
              <a:gd name="connsiteY2189" fmla="*/ 4020391 h 5952543"/>
              <a:gd name="connsiteX2190" fmla="*/ 5954520 w 10413724"/>
              <a:gd name="connsiteY2190" fmla="*/ 3721536 h 5952543"/>
              <a:gd name="connsiteX2191" fmla="*/ 6250774 w 10413724"/>
              <a:gd name="connsiteY2191" fmla="*/ 3708009 h 5952543"/>
              <a:gd name="connsiteX2192" fmla="*/ 6262220 w 10413724"/>
              <a:gd name="connsiteY2192" fmla="*/ 3732462 h 5952543"/>
              <a:gd name="connsiteX2193" fmla="*/ 6256185 w 10413724"/>
              <a:gd name="connsiteY2193" fmla="*/ 3754731 h 5952543"/>
              <a:gd name="connsiteX2194" fmla="*/ 6244843 w 10413724"/>
              <a:gd name="connsiteY2194" fmla="*/ 3773149 h 5952543"/>
              <a:gd name="connsiteX2195" fmla="*/ 6219557 w 10413724"/>
              <a:gd name="connsiteY2195" fmla="*/ 3826011 h 5952543"/>
              <a:gd name="connsiteX2196" fmla="*/ 6229962 w 10413724"/>
              <a:gd name="connsiteY2196" fmla="*/ 3870860 h 5952543"/>
              <a:gd name="connsiteX2197" fmla="*/ 6319452 w 10413724"/>
              <a:gd name="connsiteY2197" fmla="*/ 3912483 h 5952543"/>
              <a:gd name="connsiteX2198" fmla="*/ 6327881 w 10413724"/>
              <a:gd name="connsiteY2198" fmla="*/ 3912483 h 5952543"/>
              <a:gd name="connsiteX2199" fmla="*/ 6417371 w 10413724"/>
              <a:gd name="connsiteY2199" fmla="*/ 3870860 h 5952543"/>
              <a:gd name="connsiteX2200" fmla="*/ 6427153 w 10413724"/>
              <a:gd name="connsiteY2200" fmla="*/ 3826323 h 5952543"/>
              <a:gd name="connsiteX2201" fmla="*/ 6401763 w 10413724"/>
              <a:gd name="connsiteY2201" fmla="*/ 3773357 h 5952543"/>
              <a:gd name="connsiteX2202" fmla="*/ 6392710 w 10413724"/>
              <a:gd name="connsiteY2202" fmla="*/ 3758581 h 5952543"/>
              <a:gd name="connsiteX2203" fmla="*/ 6390628 w 10413724"/>
              <a:gd name="connsiteY2203" fmla="*/ 3755147 h 5952543"/>
              <a:gd name="connsiteX2204" fmla="*/ 6384489 w 10413724"/>
              <a:gd name="connsiteY2204" fmla="*/ 3732983 h 5952543"/>
              <a:gd name="connsiteX2205" fmla="*/ 6395727 w 10413724"/>
              <a:gd name="connsiteY2205" fmla="*/ 3708321 h 5952543"/>
              <a:gd name="connsiteX2206" fmla="*/ 6692293 w 10413724"/>
              <a:gd name="connsiteY2206" fmla="*/ 3721953 h 5952543"/>
              <a:gd name="connsiteX2207" fmla="*/ 6679494 w 10413724"/>
              <a:gd name="connsiteY2207" fmla="*/ 4021744 h 5952543"/>
              <a:gd name="connsiteX2208" fmla="*/ 6709046 w 10413724"/>
              <a:gd name="connsiteY2208" fmla="*/ 4035376 h 5952543"/>
              <a:gd name="connsiteX2209" fmla="*/ 6732876 w 10413724"/>
              <a:gd name="connsiteY2209" fmla="*/ 4028820 h 5952543"/>
              <a:gd name="connsiteX2210" fmla="*/ 6737038 w 10413724"/>
              <a:gd name="connsiteY2210" fmla="*/ 4026323 h 5952543"/>
              <a:gd name="connsiteX2211" fmla="*/ 6751710 w 10413724"/>
              <a:gd name="connsiteY2211" fmla="*/ 4017374 h 5952543"/>
              <a:gd name="connsiteX2212" fmla="*/ 6802907 w 10413724"/>
              <a:gd name="connsiteY2212" fmla="*/ 3992712 h 5952543"/>
              <a:gd name="connsiteX2213" fmla="*/ 6843490 w 10413724"/>
              <a:gd name="connsiteY2213" fmla="*/ 4001661 h 5952543"/>
              <a:gd name="connsiteX2214" fmla="*/ 6882927 w 10413724"/>
              <a:gd name="connsiteY2214" fmla="*/ 4086989 h 5952543"/>
              <a:gd name="connsiteX2215" fmla="*/ 6882927 w 10413724"/>
              <a:gd name="connsiteY2215" fmla="*/ 4095209 h 5952543"/>
              <a:gd name="connsiteX2216" fmla="*/ 6843490 w 10413724"/>
              <a:gd name="connsiteY2216" fmla="*/ 4180537 h 5952543"/>
              <a:gd name="connsiteX2217" fmla="*/ 6802698 w 10413724"/>
              <a:gd name="connsiteY2217" fmla="*/ 4190943 h 5952543"/>
              <a:gd name="connsiteX2218" fmla="*/ 6751918 w 10413724"/>
              <a:gd name="connsiteY2218" fmla="*/ 4166489 h 5952543"/>
              <a:gd name="connsiteX2219" fmla="*/ 6732459 w 10413724"/>
              <a:gd name="connsiteY2219" fmla="*/ 4154626 h 5952543"/>
              <a:gd name="connsiteX2220" fmla="*/ 6708838 w 10413724"/>
              <a:gd name="connsiteY2220" fmla="*/ 4148279 h 5952543"/>
              <a:gd name="connsiteX2221" fmla="*/ 6679390 w 10413724"/>
              <a:gd name="connsiteY2221" fmla="*/ 4162014 h 5952543"/>
              <a:gd name="connsiteX2222" fmla="*/ 6692084 w 10413724"/>
              <a:gd name="connsiteY2222" fmla="*/ 4461910 h 5952543"/>
              <a:gd name="connsiteX2223" fmla="*/ 6396872 w 10413724"/>
              <a:gd name="connsiteY2223" fmla="*/ 4475438 h 5952543"/>
              <a:gd name="connsiteX2224" fmla="*/ 6385530 w 10413724"/>
              <a:gd name="connsiteY2224" fmla="*/ 4450984 h 5952543"/>
              <a:gd name="connsiteX2225" fmla="*/ 6391564 w 10413724"/>
              <a:gd name="connsiteY2225" fmla="*/ 4428820 h 5952543"/>
              <a:gd name="connsiteX2226" fmla="*/ 6402803 w 10413724"/>
              <a:gd name="connsiteY2226" fmla="*/ 4410298 h 5952543"/>
              <a:gd name="connsiteX2227" fmla="*/ 6428193 w 10413724"/>
              <a:gd name="connsiteY2227" fmla="*/ 4357436 h 5952543"/>
              <a:gd name="connsiteX2228" fmla="*/ 6418516 w 10413724"/>
              <a:gd name="connsiteY2228" fmla="*/ 4312587 h 5952543"/>
              <a:gd name="connsiteX2229" fmla="*/ 4930484 w 10413724"/>
              <a:gd name="connsiteY2229" fmla="*/ 4312587 h 5952543"/>
              <a:gd name="connsiteX2230" fmla="*/ 4840890 w 10413724"/>
              <a:gd name="connsiteY2230" fmla="*/ 4270963 h 5952543"/>
              <a:gd name="connsiteX2231" fmla="*/ 4832565 w 10413724"/>
              <a:gd name="connsiteY2231" fmla="*/ 4270963 h 5952543"/>
              <a:gd name="connsiteX2232" fmla="*/ 4742971 w 10413724"/>
              <a:gd name="connsiteY2232" fmla="*/ 4312587 h 5952543"/>
              <a:gd name="connsiteX2233" fmla="*/ 4732566 w 10413724"/>
              <a:gd name="connsiteY2233" fmla="*/ 4357332 h 5952543"/>
              <a:gd name="connsiteX2234" fmla="*/ 4757956 w 10413724"/>
              <a:gd name="connsiteY2234" fmla="*/ 4410089 h 5952543"/>
              <a:gd name="connsiteX2235" fmla="*/ 4766905 w 10413724"/>
              <a:gd name="connsiteY2235" fmla="*/ 4424658 h 5952543"/>
              <a:gd name="connsiteX2236" fmla="*/ 4769194 w 10413724"/>
              <a:gd name="connsiteY2236" fmla="*/ 4428612 h 5952543"/>
              <a:gd name="connsiteX2237" fmla="*/ 4775125 w 10413724"/>
              <a:gd name="connsiteY2237" fmla="*/ 4450568 h 5952543"/>
              <a:gd name="connsiteX2238" fmla="*/ 4763991 w 10413724"/>
              <a:gd name="connsiteY2238" fmla="*/ 4475126 h 5952543"/>
              <a:gd name="connsiteX2239" fmla="*/ 4466385 w 10413724"/>
              <a:gd name="connsiteY2239" fmla="*/ 4461598 h 5952543"/>
              <a:gd name="connsiteX2240" fmla="*/ 4479184 w 10413724"/>
              <a:gd name="connsiteY2240" fmla="*/ 4160662 h 5952543"/>
              <a:gd name="connsiteX2241" fmla="*/ 4449944 w 10413724"/>
              <a:gd name="connsiteY2241" fmla="*/ 4147030 h 5952543"/>
              <a:gd name="connsiteX2242" fmla="*/ 4425802 w 10413724"/>
              <a:gd name="connsiteY2242" fmla="*/ 4153586 h 5952543"/>
              <a:gd name="connsiteX2243" fmla="*/ 4421848 w 10413724"/>
              <a:gd name="connsiteY2243" fmla="*/ 4155875 h 5952543"/>
              <a:gd name="connsiteX2244" fmla="*/ 4407072 w 10413724"/>
              <a:gd name="connsiteY2244" fmla="*/ 4165032 h 5952543"/>
              <a:gd name="connsiteX2245" fmla="*/ 4355979 w 10413724"/>
              <a:gd name="connsiteY2245" fmla="*/ 4189694 h 5952543"/>
              <a:gd name="connsiteX2246" fmla="*/ 4315188 w 10413724"/>
              <a:gd name="connsiteY2246" fmla="*/ 4179288 h 5952543"/>
              <a:gd name="connsiteX2247" fmla="*/ 4275646 w 10413724"/>
              <a:gd name="connsiteY2247" fmla="*/ 4094064 h 5952543"/>
              <a:gd name="connsiteX2248" fmla="*/ 4275646 w 10413724"/>
              <a:gd name="connsiteY2248" fmla="*/ 4085740 h 5952543"/>
              <a:gd name="connsiteX2249" fmla="*/ 4315188 w 10413724"/>
              <a:gd name="connsiteY2249" fmla="*/ 4000412 h 5952543"/>
              <a:gd name="connsiteX2250" fmla="*/ 4355875 w 10413724"/>
              <a:gd name="connsiteY2250" fmla="*/ 3991463 h 5952543"/>
              <a:gd name="connsiteX2251" fmla="*/ 4406655 w 10413724"/>
              <a:gd name="connsiteY2251" fmla="*/ 4015917 h 5952543"/>
              <a:gd name="connsiteX2252" fmla="*/ 4426218 w 10413724"/>
              <a:gd name="connsiteY2252" fmla="*/ 4027779 h 5952543"/>
              <a:gd name="connsiteX2253" fmla="*/ 4449735 w 10413724"/>
              <a:gd name="connsiteY2253" fmla="*/ 4034127 h 5952543"/>
              <a:gd name="connsiteX2254" fmla="*/ 4479288 w 10413724"/>
              <a:gd name="connsiteY2254" fmla="*/ 4020391 h 5952543"/>
              <a:gd name="connsiteX2255" fmla="*/ 4466489 w 10413724"/>
              <a:gd name="connsiteY2255" fmla="*/ 3721536 h 5952543"/>
              <a:gd name="connsiteX2256" fmla="*/ 4762742 w 10413724"/>
              <a:gd name="connsiteY2256" fmla="*/ 3708009 h 5952543"/>
              <a:gd name="connsiteX2257" fmla="*/ 4774189 w 10413724"/>
              <a:gd name="connsiteY2257" fmla="*/ 3732462 h 5952543"/>
              <a:gd name="connsiteX2258" fmla="*/ 4768153 w 10413724"/>
              <a:gd name="connsiteY2258" fmla="*/ 3754627 h 5952543"/>
              <a:gd name="connsiteX2259" fmla="*/ 4756811 w 10413724"/>
              <a:gd name="connsiteY2259" fmla="*/ 3773149 h 5952543"/>
              <a:gd name="connsiteX2260" fmla="*/ 4731525 w 10413724"/>
              <a:gd name="connsiteY2260" fmla="*/ 3826011 h 5952543"/>
              <a:gd name="connsiteX2261" fmla="*/ 4741931 w 10413724"/>
              <a:gd name="connsiteY2261" fmla="*/ 3870860 h 5952543"/>
              <a:gd name="connsiteX2262" fmla="*/ 4831421 w 10413724"/>
              <a:gd name="connsiteY2262" fmla="*/ 3912483 h 5952543"/>
              <a:gd name="connsiteX2263" fmla="*/ 4839850 w 10413724"/>
              <a:gd name="connsiteY2263" fmla="*/ 3912483 h 5952543"/>
              <a:gd name="connsiteX2264" fmla="*/ 4929340 w 10413724"/>
              <a:gd name="connsiteY2264" fmla="*/ 3870860 h 5952543"/>
              <a:gd name="connsiteX2265" fmla="*/ 4939121 w 10413724"/>
              <a:gd name="connsiteY2265" fmla="*/ 3826323 h 5952543"/>
              <a:gd name="connsiteX2266" fmla="*/ 4913731 w 10413724"/>
              <a:gd name="connsiteY2266" fmla="*/ 3773357 h 5952543"/>
              <a:gd name="connsiteX2267" fmla="*/ 4904678 w 10413724"/>
              <a:gd name="connsiteY2267" fmla="*/ 3758581 h 5952543"/>
              <a:gd name="connsiteX2268" fmla="*/ 4902597 w 10413724"/>
              <a:gd name="connsiteY2268" fmla="*/ 3755147 h 5952543"/>
              <a:gd name="connsiteX2269" fmla="*/ 4896457 w 10413724"/>
              <a:gd name="connsiteY2269" fmla="*/ 3732983 h 5952543"/>
              <a:gd name="connsiteX2270" fmla="*/ 4907695 w 10413724"/>
              <a:gd name="connsiteY2270" fmla="*/ 3708321 h 5952543"/>
              <a:gd name="connsiteX2271" fmla="*/ 5204261 w 10413724"/>
              <a:gd name="connsiteY2271" fmla="*/ 3721953 h 5952543"/>
              <a:gd name="connsiteX2272" fmla="*/ 5191462 w 10413724"/>
              <a:gd name="connsiteY2272" fmla="*/ 4021744 h 5952543"/>
              <a:gd name="connsiteX2273" fmla="*/ 5221015 w 10413724"/>
              <a:gd name="connsiteY2273" fmla="*/ 4035376 h 5952543"/>
              <a:gd name="connsiteX2274" fmla="*/ 5244844 w 10413724"/>
              <a:gd name="connsiteY2274" fmla="*/ 4028820 h 5952543"/>
              <a:gd name="connsiteX2275" fmla="*/ 5249006 w 10413724"/>
              <a:gd name="connsiteY2275" fmla="*/ 4026323 h 5952543"/>
              <a:gd name="connsiteX2276" fmla="*/ 5263678 w 10413724"/>
              <a:gd name="connsiteY2276" fmla="*/ 4017374 h 5952543"/>
              <a:gd name="connsiteX2277" fmla="*/ 5314875 w 10413724"/>
              <a:gd name="connsiteY2277" fmla="*/ 3992712 h 5952543"/>
              <a:gd name="connsiteX2278" fmla="*/ 5355458 w 10413724"/>
              <a:gd name="connsiteY2278" fmla="*/ 4001661 h 5952543"/>
              <a:gd name="connsiteX2279" fmla="*/ 5394896 w 10413724"/>
              <a:gd name="connsiteY2279" fmla="*/ 4086989 h 5952543"/>
              <a:gd name="connsiteX2280" fmla="*/ 5394896 w 10413724"/>
              <a:gd name="connsiteY2280" fmla="*/ 4095209 h 5952543"/>
              <a:gd name="connsiteX2281" fmla="*/ 5355458 w 10413724"/>
              <a:gd name="connsiteY2281" fmla="*/ 4180537 h 5952543"/>
              <a:gd name="connsiteX2282" fmla="*/ 5314667 w 10413724"/>
              <a:gd name="connsiteY2282" fmla="*/ 4190943 h 5952543"/>
              <a:gd name="connsiteX2283" fmla="*/ 5263887 w 10413724"/>
              <a:gd name="connsiteY2283" fmla="*/ 4166489 h 5952543"/>
              <a:gd name="connsiteX2284" fmla="*/ 5244428 w 10413724"/>
              <a:gd name="connsiteY2284" fmla="*/ 4154626 h 5952543"/>
              <a:gd name="connsiteX2285" fmla="*/ 5220806 w 10413724"/>
              <a:gd name="connsiteY2285" fmla="*/ 4148279 h 5952543"/>
              <a:gd name="connsiteX2286" fmla="*/ 5191358 w 10413724"/>
              <a:gd name="connsiteY2286" fmla="*/ 4162014 h 5952543"/>
              <a:gd name="connsiteX2287" fmla="*/ 5204053 w 10413724"/>
              <a:gd name="connsiteY2287" fmla="*/ 4461910 h 5952543"/>
              <a:gd name="connsiteX2288" fmla="*/ 4908840 w 10413724"/>
              <a:gd name="connsiteY2288" fmla="*/ 4475438 h 5952543"/>
              <a:gd name="connsiteX2289" fmla="*/ 4897497 w 10413724"/>
              <a:gd name="connsiteY2289" fmla="*/ 4450984 h 5952543"/>
              <a:gd name="connsiteX2290" fmla="*/ 4903533 w 10413724"/>
              <a:gd name="connsiteY2290" fmla="*/ 4428820 h 5952543"/>
              <a:gd name="connsiteX2291" fmla="*/ 4914771 w 10413724"/>
              <a:gd name="connsiteY2291" fmla="*/ 4410298 h 5952543"/>
              <a:gd name="connsiteX2292" fmla="*/ 4940161 w 10413724"/>
              <a:gd name="connsiteY2292" fmla="*/ 4357436 h 5952543"/>
              <a:gd name="connsiteX2293" fmla="*/ 4930484 w 10413724"/>
              <a:gd name="connsiteY2293" fmla="*/ 4312587 h 5952543"/>
              <a:gd name="connsiteX2294" fmla="*/ 3442452 w 10413724"/>
              <a:gd name="connsiteY2294" fmla="*/ 4312587 h 5952543"/>
              <a:gd name="connsiteX2295" fmla="*/ 3352858 w 10413724"/>
              <a:gd name="connsiteY2295" fmla="*/ 4270963 h 5952543"/>
              <a:gd name="connsiteX2296" fmla="*/ 3344533 w 10413724"/>
              <a:gd name="connsiteY2296" fmla="*/ 4270963 h 5952543"/>
              <a:gd name="connsiteX2297" fmla="*/ 3254940 w 10413724"/>
              <a:gd name="connsiteY2297" fmla="*/ 4312587 h 5952543"/>
              <a:gd name="connsiteX2298" fmla="*/ 3244534 w 10413724"/>
              <a:gd name="connsiteY2298" fmla="*/ 4357332 h 5952543"/>
              <a:gd name="connsiteX2299" fmla="*/ 3269924 w 10413724"/>
              <a:gd name="connsiteY2299" fmla="*/ 4410089 h 5952543"/>
              <a:gd name="connsiteX2300" fmla="*/ 3278873 w 10413724"/>
              <a:gd name="connsiteY2300" fmla="*/ 4424658 h 5952543"/>
              <a:gd name="connsiteX2301" fmla="*/ 3281162 w 10413724"/>
              <a:gd name="connsiteY2301" fmla="*/ 4428612 h 5952543"/>
              <a:gd name="connsiteX2302" fmla="*/ 3287093 w 10413724"/>
              <a:gd name="connsiteY2302" fmla="*/ 4450568 h 5952543"/>
              <a:gd name="connsiteX2303" fmla="*/ 3275959 w 10413724"/>
              <a:gd name="connsiteY2303" fmla="*/ 4475126 h 5952543"/>
              <a:gd name="connsiteX2304" fmla="*/ 2978353 w 10413724"/>
              <a:gd name="connsiteY2304" fmla="*/ 4461598 h 5952543"/>
              <a:gd name="connsiteX2305" fmla="*/ 2991152 w 10413724"/>
              <a:gd name="connsiteY2305" fmla="*/ 4160662 h 5952543"/>
              <a:gd name="connsiteX2306" fmla="*/ 2961912 w 10413724"/>
              <a:gd name="connsiteY2306" fmla="*/ 4147030 h 5952543"/>
              <a:gd name="connsiteX2307" fmla="*/ 2937770 w 10413724"/>
              <a:gd name="connsiteY2307" fmla="*/ 4153586 h 5952543"/>
              <a:gd name="connsiteX2308" fmla="*/ 2933816 w 10413724"/>
              <a:gd name="connsiteY2308" fmla="*/ 4155875 h 5952543"/>
              <a:gd name="connsiteX2309" fmla="*/ 2919040 w 10413724"/>
              <a:gd name="connsiteY2309" fmla="*/ 4165032 h 5952543"/>
              <a:gd name="connsiteX2310" fmla="*/ 2867947 w 10413724"/>
              <a:gd name="connsiteY2310" fmla="*/ 4189694 h 5952543"/>
              <a:gd name="connsiteX2311" fmla="*/ 2827156 w 10413724"/>
              <a:gd name="connsiteY2311" fmla="*/ 4179288 h 5952543"/>
              <a:gd name="connsiteX2312" fmla="*/ 2787614 w 10413724"/>
              <a:gd name="connsiteY2312" fmla="*/ 4094064 h 5952543"/>
              <a:gd name="connsiteX2313" fmla="*/ 2787614 w 10413724"/>
              <a:gd name="connsiteY2313" fmla="*/ 4085740 h 5952543"/>
              <a:gd name="connsiteX2314" fmla="*/ 2827156 w 10413724"/>
              <a:gd name="connsiteY2314" fmla="*/ 4000412 h 5952543"/>
              <a:gd name="connsiteX2315" fmla="*/ 2867843 w 10413724"/>
              <a:gd name="connsiteY2315" fmla="*/ 3991463 h 5952543"/>
              <a:gd name="connsiteX2316" fmla="*/ 2918623 w 10413724"/>
              <a:gd name="connsiteY2316" fmla="*/ 4015917 h 5952543"/>
              <a:gd name="connsiteX2317" fmla="*/ 2938186 w 10413724"/>
              <a:gd name="connsiteY2317" fmla="*/ 4027779 h 5952543"/>
              <a:gd name="connsiteX2318" fmla="*/ 2961703 w 10413724"/>
              <a:gd name="connsiteY2318" fmla="*/ 4034127 h 5952543"/>
              <a:gd name="connsiteX2319" fmla="*/ 2991256 w 10413724"/>
              <a:gd name="connsiteY2319" fmla="*/ 4020391 h 5952543"/>
              <a:gd name="connsiteX2320" fmla="*/ 2978457 w 10413724"/>
              <a:gd name="connsiteY2320" fmla="*/ 3721536 h 5952543"/>
              <a:gd name="connsiteX2321" fmla="*/ 3274711 w 10413724"/>
              <a:gd name="connsiteY2321" fmla="*/ 3708009 h 5952543"/>
              <a:gd name="connsiteX2322" fmla="*/ 3286157 w 10413724"/>
              <a:gd name="connsiteY2322" fmla="*/ 3732462 h 5952543"/>
              <a:gd name="connsiteX2323" fmla="*/ 3280018 w 10413724"/>
              <a:gd name="connsiteY2323" fmla="*/ 3754731 h 5952543"/>
              <a:gd name="connsiteX2324" fmla="*/ 3268779 w 10413724"/>
              <a:gd name="connsiteY2324" fmla="*/ 3773149 h 5952543"/>
              <a:gd name="connsiteX2325" fmla="*/ 3243493 w 10413724"/>
              <a:gd name="connsiteY2325" fmla="*/ 3826011 h 5952543"/>
              <a:gd name="connsiteX2326" fmla="*/ 3253899 w 10413724"/>
              <a:gd name="connsiteY2326" fmla="*/ 3870860 h 5952543"/>
              <a:gd name="connsiteX2327" fmla="*/ 3343389 w 10413724"/>
              <a:gd name="connsiteY2327" fmla="*/ 3912483 h 5952543"/>
              <a:gd name="connsiteX2328" fmla="*/ 3351818 w 10413724"/>
              <a:gd name="connsiteY2328" fmla="*/ 3912483 h 5952543"/>
              <a:gd name="connsiteX2329" fmla="*/ 3441308 w 10413724"/>
              <a:gd name="connsiteY2329" fmla="*/ 3870860 h 5952543"/>
              <a:gd name="connsiteX2330" fmla="*/ 3451089 w 10413724"/>
              <a:gd name="connsiteY2330" fmla="*/ 3826323 h 5952543"/>
              <a:gd name="connsiteX2331" fmla="*/ 3425699 w 10413724"/>
              <a:gd name="connsiteY2331" fmla="*/ 3773357 h 5952543"/>
              <a:gd name="connsiteX2332" fmla="*/ 3416750 w 10413724"/>
              <a:gd name="connsiteY2332" fmla="*/ 3758789 h 5952543"/>
              <a:gd name="connsiteX2333" fmla="*/ 3414565 w 10413724"/>
              <a:gd name="connsiteY2333" fmla="*/ 3755147 h 5952543"/>
              <a:gd name="connsiteX2334" fmla="*/ 3408425 w 10413724"/>
              <a:gd name="connsiteY2334" fmla="*/ 3732983 h 5952543"/>
              <a:gd name="connsiteX2335" fmla="*/ 3419663 w 10413724"/>
              <a:gd name="connsiteY2335" fmla="*/ 3708321 h 5952543"/>
              <a:gd name="connsiteX2336" fmla="*/ 3716229 w 10413724"/>
              <a:gd name="connsiteY2336" fmla="*/ 3721953 h 5952543"/>
              <a:gd name="connsiteX2337" fmla="*/ 3703430 w 10413724"/>
              <a:gd name="connsiteY2337" fmla="*/ 4021744 h 5952543"/>
              <a:gd name="connsiteX2338" fmla="*/ 3732983 w 10413724"/>
              <a:gd name="connsiteY2338" fmla="*/ 4035376 h 5952543"/>
              <a:gd name="connsiteX2339" fmla="*/ 3756812 w 10413724"/>
              <a:gd name="connsiteY2339" fmla="*/ 4028820 h 5952543"/>
              <a:gd name="connsiteX2340" fmla="*/ 3760974 w 10413724"/>
              <a:gd name="connsiteY2340" fmla="*/ 4026323 h 5952543"/>
              <a:gd name="connsiteX2341" fmla="*/ 3775646 w 10413724"/>
              <a:gd name="connsiteY2341" fmla="*/ 4017374 h 5952543"/>
              <a:gd name="connsiteX2342" fmla="*/ 3826843 w 10413724"/>
              <a:gd name="connsiteY2342" fmla="*/ 3992712 h 5952543"/>
              <a:gd name="connsiteX2343" fmla="*/ 3867426 w 10413724"/>
              <a:gd name="connsiteY2343" fmla="*/ 4001661 h 5952543"/>
              <a:gd name="connsiteX2344" fmla="*/ 3906864 w 10413724"/>
              <a:gd name="connsiteY2344" fmla="*/ 4086989 h 5952543"/>
              <a:gd name="connsiteX2345" fmla="*/ 3906864 w 10413724"/>
              <a:gd name="connsiteY2345" fmla="*/ 4095209 h 5952543"/>
              <a:gd name="connsiteX2346" fmla="*/ 3867426 w 10413724"/>
              <a:gd name="connsiteY2346" fmla="*/ 4180537 h 5952543"/>
              <a:gd name="connsiteX2347" fmla="*/ 3826635 w 10413724"/>
              <a:gd name="connsiteY2347" fmla="*/ 4190943 h 5952543"/>
              <a:gd name="connsiteX2348" fmla="*/ 3775855 w 10413724"/>
              <a:gd name="connsiteY2348" fmla="*/ 4166489 h 5952543"/>
              <a:gd name="connsiteX2349" fmla="*/ 3756396 w 10413724"/>
              <a:gd name="connsiteY2349" fmla="*/ 4154626 h 5952543"/>
              <a:gd name="connsiteX2350" fmla="*/ 3732774 w 10413724"/>
              <a:gd name="connsiteY2350" fmla="*/ 4148279 h 5952543"/>
              <a:gd name="connsiteX2351" fmla="*/ 3703326 w 10413724"/>
              <a:gd name="connsiteY2351" fmla="*/ 4162014 h 5952543"/>
              <a:gd name="connsiteX2352" fmla="*/ 3716021 w 10413724"/>
              <a:gd name="connsiteY2352" fmla="*/ 4461910 h 5952543"/>
              <a:gd name="connsiteX2353" fmla="*/ 3420808 w 10413724"/>
              <a:gd name="connsiteY2353" fmla="*/ 4475438 h 5952543"/>
              <a:gd name="connsiteX2354" fmla="*/ 3409466 w 10413724"/>
              <a:gd name="connsiteY2354" fmla="*/ 4450984 h 5952543"/>
              <a:gd name="connsiteX2355" fmla="*/ 3415501 w 10413724"/>
              <a:gd name="connsiteY2355" fmla="*/ 4428820 h 5952543"/>
              <a:gd name="connsiteX2356" fmla="*/ 3426739 w 10413724"/>
              <a:gd name="connsiteY2356" fmla="*/ 4410298 h 5952543"/>
              <a:gd name="connsiteX2357" fmla="*/ 3452130 w 10413724"/>
              <a:gd name="connsiteY2357" fmla="*/ 4357436 h 5952543"/>
              <a:gd name="connsiteX2358" fmla="*/ 3442452 w 10413724"/>
              <a:gd name="connsiteY2358" fmla="*/ 4312587 h 5952543"/>
              <a:gd name="connsiteX2359" fmla="*/ 1954420 w 10413724"/>
              <a:gd name="connsiteY2359" fmla="*/ 4312587 h 5952543"/>
              <a:gd name="connsiteX2360" fmla="*/ 1864826 w 10413724"/>
              <a:gd name="connsiteY2360" fmla="*/ 4270963 h 5952543"/>
              <a:gd name="connsiteX2361" fmla="*/ 1856502 w 10413724"/>
              <a:gd name="connsiteY2361" fmla="*/ 4270963 h 5952543"/>
              <a:gd name="connsiteX2362" fmla="*/ 1766908 w 10413724"/>
              <a:gd name="connsiteY2362" fmla="*/ 4312587 h 5952543"/>
              <a:gd name="connsiteX2363" fmla="*/ 1756502 w 10413724"/>
              <a:gd name="connsiteY2363" fmla="*/ 4357332 h 5952543"/>
              <a:gd name="connsiteX2364" fmla="*/ 1781892 w 10413724"/>
              <a:gd name="connsiteY2364" fmla="*/ 4410089 h 5952543"/>
              <a:gd name="connsiteX2365" fmla="*/ 1790841 w 10413724"/>
              <a:gd name="connsiteY2365" fmla="*/ 4424658 h 5952543"/>
              <a:gd name="connsiteX2366" fmla="*/ 1793130 w 10413724"/>
              <a:gd name="connsiteY2366" fmla="*/ 4428612 h 5952543"/>
              <a:gd name="connsiteX2367" fmla="*/ 1799062 w 10413724"/>
              <a:gd name="connsiteY2367" fmla="*/ 4450568 h 5952543"/>
              <a:gd name="connsiteX2368" fmla="*/ 1787927 w 10413724"/>
              <a:gd name="connsiteY2368" fmla="*/ 4475126 h 5952543"/>
              <a:gd name="connsiteX2369" fmla="*/ 1491362 w 10413724"/>
              <a:gd name="connsiteY2369" fmla="*/ 4461702 h 5952543"/>
              <a:gd name="connsiteX2370" fmla="*/ 1504161 w 10413724"/>
              <a:gd name="connsiteY2370" fmla="*/ 4160662 h 5952543"/>
              <a:gd name="connsiteX2371" fmla="*/ 1474920 w 10413724"/>
              <a:gd name="connsiteY2371" fmla="*/ 4147030 h 5952543"/>
              <a:gd name="connsiteX2372" fmla="*/ 1450779 w 10413724"/>
              <a:gd name="connsiteY2372" fmla="*/ 4153586 h 5952543"/>
              <a:gd name="connsiteX2373" fmla="*/ 1446825 w 10413724"/>
              <a:gd name="connsiteY2373" fmla="*/ 4155875 h 5952543"/>
              <a:gd name="connsiteX2374" fmla="*/ 1432049 w 10413724"/>
              <a:gd name="connsiteY2374" fmla="*/ 4165032 h 5952543"/>
              <a:gd name="connsiteX2375" fmla="*/ 1380956 w 10413724"/>
              <a:gd name="connsiteY2375" fmla="*/ 4189694 h 5952543"/>
              <a:gd name="connsiteX2376" fmla="*/ 1340165 w 10413724"/>
              <a:gd name="connsiteY2376" fmla="*/ 4179288 h 5952543"/>
              <a:gd name="connsiteX2377" fmla="*/ 1300623 w 10413724"/>
              <a:gd name="connsiteY2377" fmla="*/ 4094064 h 5952543"/>
              <a:gd name="connsiteX2378" fmla="*/ 1300623 w 10413724"/>
              <a:gd name="connsiteY2378" fmla="*/ 4085740 h 5952543"/>
              <a:gd name="connsiteX2379" fmla="*/ 1340165 w 10413724"/>
              <a:gd name="connsiteY2379" fmla="*/ 4000412 h 5952543"/>
              <a:gd name="connsiteX2380" fmla="*/ 1380852 w 10413724"/>
              <a:gd name="connsiteY2380" fmla="*/ 3991463 h 5952543"/>
              <a:gd name="connsiteX2381" fmla="*/ 1431632 w 10413724"/>
              <a:gd name="connsiteY2381" fmla="*/ 4015917 h 5952543"/>
              <a:gd name="connsiteX2382" fmla="*/ 1451195 w 10413724"/>
              <a:gd name="connsiteY2382" fmla="*/ 4027779 h 5952543"/>
              <a:gd name="connsiteX2383" fmla="*/ 1474712 w 10413724"/>
              <a:gd name="connsiteY2383" fmla="*/ 4034127 h 5952543"/>
              <a:gd name="connsiteX2384" fmla="*/ 1504265 w 10413724"/>
              <a:gd name="connsiteY2384" fmla="*/ 4020391 h 5952543"/>
              <a:gd name="connsiteX2385" fmla="*/ 1491466 w 10413724"/>
              <a:gd name="connsiteY2385" fmla="*/ 3721536 h 5952543"/>
              <a:gd name="connsiteX2386" fmla="*/ 1787823 w 10413724"/>
              <a:gd name="connsiteY2386" fmla="*/ 3708009 h 5952543"/>
              <a:gd name="connsiteX2387" fmla="*/ 1799166 w 10413724"/>
              <a:gd name="connsiteY2387" fmla="*/ 3732462 h 5952543"/>
              <a:gd name="connsiteX2388" fmla="*/ 1793130 w 10413724"/>
              <a:gd name="connsiteY2388" fmla="*/ 3754731 h 5952543"/>
              <a:gd name="connsiteX2389" fmla="*/ 1781788 w 10413724"/>
              <a:gd name="connsiteY2389" fmla="*/ 3773149 h 5952543"/>
              <a:gd name="connsiteX2390" fmla="*/ 1756502 w 10413724"/>
              <a:gd name="connsiteY2390" fmla="*/ 3826011 h 5952543"/>
              <a:gd name="connsiteX2391" fmla="*/ 1766908 w 10413724"/>
              <a:gd name="connsiteY2391" fmla="*/ 3870860 h 5952543"/>
              <a:gd name="connsiteX2392" fmla="*/ 1856398 w 10413724"/>
              <a:gd name="connsiteY2392" fmla="*/ 3912483 h 5952543"/>
              <a:gd name="connsiteX2393" fmla="*/ 1864826 w 10413724"/>
              <a:gd name="connsiteY2393" fmla="*/ 3912483 h 5952543"/>
              <a:gd name="connsiteX2394" fmla="*/ 1954316 w 10413724"/>
              <a:gd name="connsiteY2394" fmla="*/ 3870860 h 5952543"/>
              <a:gd name="connsiteX2395" fmla="*/ 1964098 w 10413724"/>
              <a:gd name="connsiteY2395" fmla="*/ 3826323 h 5952543"/>
              <a:gd name="connsiteX2396" fmla="*/ 1938708 w 10413724"/>
              <a:gd name="connsiteY2396" fmla="*/ 3773357 h 5952543"/>
              <a:gd name="connsiteX2397" fmla="*/ 1929655 w 10413724"/>
              <a:gd name="connsiteY2397" fmla="*/ 3758685 h 5952543"/>
              <a:gd name="connsiteX2398" fmla="*/ 1927573 w 10413724"/>
              <a:gd name="connsiteY2398" fmla="*/ 3755147 h 5952543"/>
              <a:gd name="connsiteX2399" fmla="*/ 1921434 w 10413724"/>
              <a:gd name="connsiteY2399" fmla="*/ 3732983 h 5952543"/>
              <a:gd name="connsiteX2400" fmla="*/ 1932672 w 10413724"/>
              <a:gd name="connsiteY2400" fmla="*/ 3708321 h 5952543"/>
              <a:gd name="connsiteX2401" fmla="*/ 2228198 w 10413724"/>
              <a:gd name="connsiteY2401" fmla="*/ 3721744 h 5952543"/>
              <a:gd name="connsiteX2402" fmla="*/ 2215398 w 10413724"/>
              <a:gd name="connsiteY2402" fmla="*/ 4021744 h 5952543"/>
              <a:gd name="connsiteX2403" fmla="*/ 2244951 w 10413724"/>
              <a:gd name="connsiteY2403" fmla="*/ 4035376 h 5952543"/>
              <a:gd name="connsiteX2404" fmla="*/ 2268780 w 10413724"/>
              <a:gd name="connsiteY2404" fmla="*/ 4028820 h 5952543"/>
              <a:gd name="connsiteX2405" fmla="*/ 2272943 w 10413724"/>
              <a:gd name="connsiteY2405" fmla="*/ 4026323 h 5952543"/>
              <a:gd name="connsiteX2406" fmla="*/ 2287615 w 10413724"/>
              <a:gd name="connsiteY2406" fmla="*/ 4017374 h 5952543"/>
              <a:gd name="connsiteX2407" fmla="*/ 2338811 w 10413724"/>
              <a:gd name="connsiteY2407" fmla="*/ 3992712 h 5952543"/>
              <a:gd name="connsiteX2408" fmla="*/ 2379394 w 10413724"/>
              <a:gd name="connsiteY2408" fmla="*/ 4001661 h 5952543"/>
              <a:gd name="connsiteX2409" fmla="*/ 2418832 w 10413724"/>
              <a:gd name="connsiteY2409" fmla="*/ 4086989 h 5952543"/>
              <a:gd name="connsiteX2410" fmla="*/ 2418832 w 10413724"/>
              <a:gd name="connsiteY2410" fmla="*/ 4095209 h 5952543"/>
              <a:gd name="connsiteX2411" fmla="*/ 2379394 w 10413724"/>
              <a:gd name="connsiteY2411" fmla="*/ 4180537 h 5952543"/>
              <a:gd name="connsiteX2412" fmla="*/ 2338603 w 10413724"/>
              <a:gd name="connsiteY2412" fmla="*/ 4190943 h 5952543"/>
              <a:gd name="connsiteX2413" fmla="*/ 2287823 w 10413724"/>
              <a:gd name="connsiteY2413" fmla="*/ 4166489 h 5952543"/>
              <a:gd name="connsiteX2414" fmla="*/ 2268364 w 10413724"/>
              <a:gd name="connsiteY2414" fmla="*/ 4154626 h 5952543"/>
              <a:gd name="connsiteX2415" fmla="*/ 2244743 w 10413724"/>
              <a:gd name="connsiteY2415" fmla="*/ 4148279 h 5952543"/>
              <a:gd name="connsiteX2416" fmla="*/ 2215294 w 10413724"/>
              <a:gd name="connsiteY2416" fmla="*/ 4162014 h 5952543"/>
              <a:gd name="connsiteX2417" fmla="*/ 2227989 w 10413724"/>
              <a:gd name="connsiteY2417" fmla="*/ 4461910 h 5952543"/>
              <a:gd name="connsiteX2418" fmla="*/ 1932776 w 10413724"/>
              <a:gd name="connsiteY2418" fmla="*/ 4475438 h 5952543"/>
              <a:gd name="connsiteX2419" fmla="*/ 1921434 w 10413724"/>
              <a:gd name="connsiteY2419" fmla="*/ 4450984 h 5952543"/>
              <a:gd name="connsiteX2420" fmla="*/ 1927469 w 10413724"/>
              <a:gd name="connsiteY2420" fmla="*/ 4428820 h 5952543"/>
              <a:gd name="connsiteX2421" fmla="*/ 1938708 w 10413724"/>
              <a:gd name="connsiteY2421" fmla="*/ 4410298 h 5952543"/>
              <a:gd name="connsiteX2422" fmla="*/ 1964098 w 10413724"/>
              <a:gd name="connsiteY2422" fmla="*/ 4357436 h 5952543"/>
              <a:gd name="connsiteX2423" fmla="*/ 1954420 w 10413724"/>
              <a:gd name="connsiteY2423" fmla="*/ 4312587 h 5952543"/>
              <a:gd name="connsiteX2424" fmla="*/ 1638396 w 10413724"/>
              <a:gd name="connsiteY2424" fmla="*/ 3255772 h 5952543"/>
              <a:gd name="connsiteX2425" fmla="*/ 1593651 w 10413724"/>
              <a:gd name="connsiteY2425" fmla="*/ 3245366 h 5952543"/>
              <a:gd name="connsiteX2426" fmla="*/ 1540789 w 10413724"/>
              <a:gd name="connsiteY2426" fmla="*/ 3270756 h 5952543"/>
              <a:gd name="connsiteX2427" fmla="*/ 1526221 w 10413724"/>
              <a:gd name="connsiteY2427" fmla="*/ 3279706 h 5952543"/>
              <a:gd name="connsiteX2428" fmla="*/ 1522371 w 10413724"/>
              <a:gd name="connsiteY2428" fmla="*/ 3281994 h 5952543"/>
              <a:gd name="connsiteX2429" fmla="*/ 1500415 w 10413724"/>
              <a:gd name="connsiteY2429" fmla="*/ 3288030 h 5952543"/>
              <a:gd name="connsiteX2430" fmla="*/ 1475857 w 10413724"/>
              <a:gd name="connsiteY2430" fmla="*/ 3276792 h 5952543"/>
              <a:gd name="connsiteX2431" fmla="*/ 1489489 w 10413724"/>
              <a:gd name="connsiteY2431" fmla="*/ 2979185 h 5952543"/>
              <a:gd name="connsiteX2432" fmla="*/ 1790321 w 10413724"/>
              <a:gd name="connsiteY2432" fmla="*/ 2991984 h 5952543"/>
              <a:gd name="connsiteX2433" fmla="*/ 1803952 w 10413724"/>
              <a:gd name="connsiteY2433" fmla="*/ 2962848 h 5952543"/>
              <a:gd name="connsiteX2434" fmla="*/ 1797397 w 10413724"/>
              <a:gd name="connsiteY2434" fmla="*/ 2938603 h 5952543"/>
              <a:gd name="connsiteX2435" fmla="*/ 1795003 w 10413724"/>
              <a:gd name="connsiteY2435" fmla="*/ 2934544 h 5952543"/>
              <a:gd name="connsiteX2436" fmla="*/ 1785950 w 10413724"/>
              <a:gd name="connsiteY2436" fmla="*/ 2919872 h 5952543"/>
              <a:gd name="connsiteX2437" fmla="*/ 1761289 w 10413724"/>
              <a:gd name="connsiteY2437" fmla="*/ 2868780 h 5952543"/>
              <a:gd name="connsiteX2438" fmla="*/ 1771694 w 10413724"/>
              <a:gd name="connsiteY2438" fmla="*/ 2827989 h 5952543"/>
              <a:gd name="connsiteX2439" fmla="*/ 1856918 w 10413724"/>
              <a:gd name="connsiteY2439" fmla="*/ 2788551 h 5952543"/>
              <a:gd name="connsiteX2440" fmla="*/ 1865243 w 10413724"/>
              <a:gd name="connsiteY2440" fmla="*/ 2788551 h 5952543"/>
              <a:gd name="connsiteX2441" fmla="*/ 1950570 w 10413724"/>
              <a:gd name="connsiteY2441" fmla="*/ 2827989 h 5952543"/>
              <a:gd name="connsiteX2442" fmla="*/ 1959519 w 10413724"/>
              <a:gd name="connsiteY2442" fmla="*/ 2868676 h 5952543"/>
              <a:gd name="connsiteX2443" fmla="*/ 1935066 w 10413724"/>
              <a:gd name="connsiteY2443" fmla="*/ 2919560 h 5952543"/>
              <a:gd name="connsiteX2444" fmla="*/ 1923203 w 10413724"/>
              <a:gd name="connsiteY2444" fmla="*/ 2939019 h 5952543"/>
              <a:gd name="connsiteX2445" fmla="*/ 1916751 w 10413724"/>
              <a:gd name="connsiteY2445" fmla="*/ 2962536 h 5952543"/>
              <a:gd name="connsiteX2446" fmla="*/ 1930591 w 10413724"/>
              <a:gd name="connsiteY2446" fmla="*/ 2992089 h 5952543"/>
              <a:gd name="connsiteX2447" fmla="*/ 2230487 w 10413724"/>
              <a:gd name="connsiteY2447" fmla="*/ 2979081 h 5952543"/>
              <a:gd name="connsiteX2448" fmla="*/ 2244014 w 10413724"/>
              <a:gd name="connsiteY2448" fmla="*/ 3275647 h 5952543"/>
              <a:gd name="connsiteX2449" fmla="*/ 2219457 w 10413724"/>
              <a:gd name="connsiteY2449" fmla="*/ 3286989 h 5952543"/>
              <a:gd name="connsiteX2450" fmla="*/ 2197396 w 10413724"/>
              <a:gd name="connsiteY2450" fmla="*/ 3280954 h 5952543"/>
              <a:gd name="connsiteX2451" fmla="*/ 2178770 w 10413724"/>
              <a:gd name="connsiteY2451" fmla="*/ 3269612 h 5952543"/>
              <a:gd name="connsiteX2452" fmla="*/ 2126012 w 10413724"/>
              <a:gd name="connsiteY2452" fmla="*/ 3244325 h 5952543"/>
              <a:gd name="connsiteX2453" fmla="*/ 2081163 w 10413724"/>
              <a:gd name="connsiteY2453" fmla="*/ 3255252 h 5952543"/>
              <a:gd name="connsiteX2454" fmla="*/ 2039540 w 10413724"/>
              <a:gd name="connsiteY2454" fmla="*/ 3344742 h 5952543"/>
              <a:gd name="connsiteX2455" fmla="*/ 2039540 w 10413724"/>
              <a:gd name="connsiteY2455" fmla="*/ 3353066 h 5952543"/>
              <a:gd name="connsiteX2456" fmla="*/ 2081163 w 10413724"/>
              <a:gd name="connsiteY2456" fmla="*/ 3442660 h 5952543"/>
              <a:gd name="connsiteX2457" fmla="*/ 2125596 w 10413724"/>
              <a:gd name="connsiteY2457" fmla="*/ 3452338 h 5952543"/>
              <a:gd name="connsiteX2458" fmla="*/ 2178666 w 10413724"/>
              <a:gd name="connsiteY2458" fmla="*/ 3426948 h 5952543"/>
              <a:gd name="connsiteX2459" fmla="*/ 2193338 w 10413724"/>
              <a:gd name="connsiteY2459" fmla="*/ 3417999 h 5952543"/>
              <a:gd name="connsiteX2460" fmla="*/ 2196876 w 10413724"/>
              <a:gd name="connsiteY2460" fmla="*/ 3415813 h 5952543"/>
              <a:gd name="connsiteX2461" fmla="*/ 2219040 w 10413724"/>
              <a:gd name="connsiteY2461" fmla="*/ 3409674 h 5952543"/>
              <a:gd name="connsiteX2462" fmla="*/ 2243702 w 10413724"/>
              <a:gd name="connsiteY2462" fmla="*/ 3420912 h 5952543"/>
              <a:gd name="connsiteX2463" fmla="*/ 2230071 w 10413724"/>
              <a:gd name="connsiteY2463" fmla="*/ 3717478 h 5952543"/>
              <a:gd name="connsiteX2464" fmla="*/ 1930279 w 10413724"/>
              <a:gd name="connsiteY2464" fmla="*/ 3704679 h 5952543"/>
              <a:gd name="connsiteX2465" fmla="*/ 1916647 w 10413724"/>
              <a:gd name="connsiteY2465" fmla="*/ 3734335 h 5952543"/>
              <a:gd name="connsiteX2466" fmla="*/ 1923203 w 10413724"/>
              <a:gd name="connsiteY2466" fmla="*/ 3758061 h 5952543"/>
              <a:gd name="connsiteX2467" fmla="*/ 1925492 w 10413724"/>
              <a:gd name="connsiteY2467" fmla="*/ 3762015 h 5952543"/>
              <a:gd name="connsiteX2468" fmla="*/ 1934649 w 10413724"/>
              <a:gd name="connsiteY2468" fmla="*/ 3776895 h 5952543"/>
              <a:gd name="connsiteX2469" fmla="*/ 1959311 w 10413724"/>
              <a:gd name="connsiteY2469" fmla="*/ 3828092 h 5952543"/>
              <a:gd name="connsiteX2470" fmla="*/ 1950362 w 10413724"/>
              <a:gd name="connsiteY2470" fmla="*/ 3868674 h 5952543"/>
              <a:gd name="connsiteX2471" fmla="*/ 1865035 w 10413724"/>
              <a:gd name="connsiteY2471" fmla="*/ 3908217 h 5952543"/>
              <a:gd name="connsiteX2472" fmla="*/ 1856814 w 10413724"/>
              <a:gd name="connsiteY2472" fmla="*/ 3908217 h 5952543"/>
              <a:gd name="connsiteX2473" fmla="*/ 1771486 w 10413724"/>
              <a:gd name="connsiteY2473" fmla="*/ 3868674 h 5952543"/>
              <a:gd name="connsiteX2474" fmla="*/ 1761080 w 10413724"/>
              <a:gd name="connsiteY2474" fmla="*/ 3827988 h 5952543"/>
              <a:gd name="connsiteX2475" fmla="*/ 1785534 w 10413724"/>
              <a:gd name="connsiteY2475" fmla="*/ 3777208 h 5952543"/>
              <a:gd name="connsiteX2476" fmla="*/ 1797397 w 10413724"/>
              <a:gd name="connsiteY2476" fmla="*/ 3757645 h 5952543"/>
              <a:gd name="connsiteX2477" fmla="*/ 1803744 w 10413724"/>
              <a:gd name="connsiteY2477" fmla="*/ 3734127 h 5952543"/>
              <a:gd name="connsiteX2478" fmla="*/ 1790009 w 10413724"/>
              <a:gd name="connsiteY2478" fmla="*/ 3704575 h 5952543"/>
              <a:gd name="connsiteX2479" fmla="*/ 1489072 w 10413724"/>
              <a:gd name="connsiteY2479" fmla="*/ 3717478 h 5952543"/>
              <a:gd name="connsiteX2480" fmla="*/ 1475545 w 10413724"/>
              <a:gd name="connsiteY2480" fmla="*/ 3422057 h 5952543"/>
              <a:gd name="connsiteX2481" fmla="*/ 1499998 w 10413724"/>
              <a:gd name="connsiteY2481" fmla="*/ 3410715 h 5952543"/>
              <a:gd name="connsiteX2482" fmla="*/ 1522163 w 10413724"/>
              <a:gd name="connsiteY2482" fmla="*/ 3416750 h 5952543"/>
              <a:gd name="connsiteX2483" fmla="*/ 1540581 w 10413724"/>
              <a:gd name="connsiteY2483" fmla="*/ 3427988 h 5952543"/>
              <a:gd name="connsiteX2484" fmla="*/ 1593547 w 10413724"/>
              <a:gd name="connsiteY2484" fmla="*/ 3453378 h 5952543"/>
              <a:gd name="connsiteX2485" fmla="*/ 1638292 w 10413724"/>
              <a:gd name="connsiteY2485" fmla="*/ 3443597 h 5952543"/>
              <a:gd name="connsiteX2486" fmla="*/ 1679915 w 10413724"/>
              <a:gd name="connsiteY2486" fmla="*/ 3354107 h 5952543"/>
              <a:gd name="connsiteX2487" fmla="*/ 1679915 w 10413724"/>
              <a:gd name="connsiteY2487" fmla="*/ 3345678 h 5952543"/>
              <a:gd name="connsiteX2488" fmla="*/ 1638396 w 10413724"/>
              <a:gd name="connsiteY2488" fmla="*/ 3255772 h 5952543"/>
              <a:gd name="connsiteX2489" fmla="*/ 1638396 w 10413724"/>
              <a:gd name="connsiteY2489" fmla="*/ 1768781 h 5952543"/>
              <a:gd name="connsiteX2490" fmla="*/ 1593651 w 10413724"/>
              <a:gd name="connsiteY2490" fmla="*/ 1758375 h 5952543"/>
              <a:gd name="connsiteX2491" fmla="*/ 1540789 w 10413724"/>
              <a:gd name="connsiteY2491" fmla="*/ 1783765 h 5952543"/>
              <a:gd name="connsiteX2492" fmla="*/ 1526117 w 10413724"/>
              <a:gd name="connsiteY2492" fmla="*/ 1792818 h 5952543"/>
              <a:gd name="connsiteX2493" fmla="*/ 1522371 w 10413724"/>
              <a:gd name="connsiteY2493" fmla="*/ 1795003 h 5952543"/>
              <a:gd name="connsiteX2494" fmla="*/ 1500415 w 10413724"/>
              <a:gd name="connsiteY2494" fmla="*/ 1801039 h 5952543"/>
              <a:gd name="connsiteX2495" fmla="*/ 1475857 w 10413724"/>
              <a:gd name="connsiteY2495" fmla="*/ 1789801 h 5952543"/>
              <a:gd name="connsiteX2496" fmla="*/ 1489489 w 10413724"/>
              <a:gd name="connsiteY2496" fmla="*/ 1492194 h 5952543"/>
              <a:gd name="connsiteX2497" fmla="*/ 1790321 w 10413724"/>
              <a:gd name="connsiteY2497" fmla="*/ 1504993 h 5952543"/>
              <a:gd name="connsiteX2498" fmla="*/ 1803952 w 10413724"/>
              <a:gd name="connsiteY2498" fmla="*/ 1475857 h 5952543"/>
              <a:gd name="connsiteX2499" fmla="*/ 1797397 w 10413724"/>
              <a:gd name="connsiteY2499" fmla="*/ 1451612 h 5952543"/>
              <a:gd name="connsiteX2500" fmla="*/ 1795003 w 10413724"/>
              <a:gd name="connsiteY2500" fmla="*/ 1447553 h 5952543"/>
              <a:gd name="connsiteX2501" fmla="*/ 1785950 w 10413724"/>
              <a:gd name="connsiteY2501" fmla="*/ 1432881 h 5952543"/>
              <a:gd name="connsiteX2502" fmla="*/ 1761289 w 10413724"/>
              <a:gd name="connsiteY2502" fmla="*/ 1381788 h 5952543"/>
              <a:gd name="connsiteX2503" fmla="*/ 1771694 w 10413724"/>
              <a:gd name="connsiteY2503" fmla="*/ 1340998 h 5952543"/>
              <a:gd name="connsiteX2504" fmla="*/ 1856918 w 10413724"/>
              <a:gd name="connsiteY2504" fmla="*/ 1301560 h 5952543"/>
              <a:gd name="connsiteX2505" fmla="*/ 1865243 w 10413724"/>
              <a:gd name="connsiteY2505" fmla="*/ 1301560 h 5952543"/>
              <a:gd name="connsiteX2506" fmla="*/ 1950570 w 10413724"/>
              <a:gd name="connsiteY2506" fmla="*/ 1340998 h 5952543"/>
              <a:gd name="connsiteX2507" fmla="*/ 1959519 w 10413724"/>
              <a:gd name="connsiteY2507" fmla="*/ 1381684 h 5952543"/>
              <a:gd name="connsiteX2508" fmla="*/ 1935066 w 10413724"/>
              <a:gd name="connsiteY2508" fmla="*/ 1432569 h 5952543"/>
              <a:gd name="connsiteX2509" fmla="*/ 1923203 w 10413724"/>
              <a:gd name="connsiteY2509" fmla="*/ 1452028 h 5952543"/>
              <a:gd name="connsiteX2510" fmla="*/ 1916751 w 10413724"/>
              <a:gd name="connsiteY2510" fmla="*/ 1475545 h 5952543"/>
              <a:gd name="connsiteX2511" fmla="*/ 1930591 w 10413724"/>
              <a:gd name="connsiteY2511" fmla="*/ 1505097 h 5952543"/>
              <a:gd name="connsiteX2512" fmla="*/ 2230279 w 10413724"/>
              <a:gd name="connsiteY2512" fmla="*/ 1492194 h 5952543"/>
              <a:gd name="connsiteX2513" fmla="*/ 2244014 w 10413724"/>
              <a:gd name="connsiteY2513" fmla="*/ 1789696 h 5952543"/>
              <a:gd name="connsiteX2514" fmla="*/ 2219040 w 10413724"/>
              <a:gd name="connsiteY2514" fmla="*/ 1801039 h 5952543"/>
              <a:gd name="connsiteX2515" fmla="*/ 2197500 w 10413724"/>
              <a:gd name="connsiteY2515" fmla="*/ 1795107 h 5952543"/>
              <a:gd name="connsiteX2516" fmla="*/ 2193546 w 10413724"/>
              <a:gd name="connsiteY2516" fmla="*/ 1792714 h 5952543"/>
              <a:gd name="connsiteX2517" fmla="*/ 2178770 w 10413724"/>
              <a:gd name="connsiteY2517" fmla="*/ 1783661 h 5952543"/>
              <a:gd name="connsiteX2518" fmla="*/ 2125804 w 10413724"/>
              <a:gd name="connsiteY2518" fmla="*/ 1758375 h 5952543"/>
              <a:gd name="connsiteX2519" fmla="*/ 2081267 w 10413724"/>
              <a:gd name="connsiteY2519" fmla="*/ 1768781 h 5952543"/>
              <a:gd name="connsiteX2520" fmla="*/ 2039644 w 10413724"/>
              <a:gd name="connsiteY2520" fmla="*/ 1858375 h 5952543"/>
              <a:gd name="connsiteX2521" fmla="*/ 2039644 w 10413724"/>
              <a:gd name="connsiteY2521" fmla="*/ 1866700 h 5952543"/>
              <a:gd name="connsiteX2522" fmla="*/ 2081267 w 10413724"/>
              <a:gd name="connsiteY2522" fmla="*/ 1956189 h 5952543"/>
              <a:gd name="connsiteX2523" fmla="*/ 2125804 w 10413724"/>
              <a:gd name="connsiteY2523" fmla="*/ 1965971 h 5952543"/>
              <a:gd name="connsiteX2524" fmla="*/ 2179082 w 10413724"/>
              <a:gd name="connsiteY2524" fmla="*/ 1940477 h 5952543"/>
              <a:gd name="connsiteX2525" fmla="*/ 2197084 w 10413724"/>
              <a:gd name="connsiteY2525" fmla="*/ 1929447 h 5952543"/>
              <a:gd name="connsiteX2526" fmla="*/ 2219249 w 10413724"/>
              <a:gd name="connsiteY2526" fmla="*/ 1923307 h 5952543"/>
              <a:gd name="connsiteX2527" fmla="*/ 2243910 w 10413724"/>
              <a:gd name="connsiteY2527" fmla="*/ 1934545 h 5952543"/>
              <a:gd name="connsiteX2528" fmla="*/ 2230695 w 10413724"/>
              <a:gd name="connsiteY2528" fmla="*/ 2229134 h 5952543"/>
              <a:gd name="connsiteX2529" fmla="*/ 1930383 w 10413724"/>
              <a:gd name="connsiteY2529" fmla="*/ 2216231 h 5952543"/>
              <a:gd name="connsiteX2530" fmla="*/ 1916855 w 10413724"/>
              <a:gd name="connsiteY2530" fmla="*/ 2245887 h 5952543"/>
              <a:gd name="connsiteX2531" fmla="*/ 1923307 w 10413724"/>
              <a:gd name="connsiteY2531" fmla="*/ 2269509 h 5952543"/>
              <a:gd name="connsiteX2532" fmla="*/ 1934857 w 10413724"/>
              <a:gd name="connsiteY2532" fmla="*/ 2288447 h 5952543"/>
              <a:gd name="connsiteX2533" fmla="*/ 1959519 w 10413724"/>
              <a:gd name="connsiteY2533" fmla="*/ 2339644 h 5952543"/>
              <a:gd name="connsiteX2534" fmla="*/ 1950570 w 10413724"/>
              <a:gd name="connsiteY2534" fmla="*/ 2380227 h 5952543"/>
              <a:gd name="connsiteX2535" fmla="*/ 1865243 w 10413724"/>
              <a:gd name="connsiteY2535" fmla="*/ 2419769 h 5952543"/>
              <a:gd name="connsiteX2536" fmla="*/ 1857022 w 10413724"/>
              <a:gd name="connsiteY2536" fmla="*/ 2419769 h 5952543"/>
              <a:gd name="connsiteX2537" fmla="*/ 1771694 w 10413724"/>
              <a:gd name="connsiteY2537" fmla="*/ 2380331 h 5952543"/>
              <a:gd name="connsiteX2538" fmla="*/ 1761289 w 10413724"/>
              <a:gd name="connsiteY2538" fmla="*/ 2339748 h 5952543"/>
              <a:gd name="connsiteX2539" fmla="*/ 1785846 w 10413724"/>
              <a:gd name="connsiteY2539" fmla="*/ 2288447 h 5952543"/>
              <a:gd name="connsiteX2540" fmla="*/ 1795003 w 10413724"/>
              <a:gd name="connsiteY2540" fmla="*/ 2273671 h 5952543"/>
              <a:gd name="connsiteX2541" fmla="*/ 1797501 w 10413724"/>
              <a:gd name="connsiteY2541" fmla="*/ 2269509 h 5952543"/>
              <a:gd name="connsiteX2542" fmla="*/ 1803952 w 10413724"/>
              <a:gd name="connsiteY2542" fmla="*/ 2245679 h 5952543"/>
              <a:gd name="connsiteX2543" fmla="*/ 1790217 w 10413724"/>
              <a:gd name="connsiteY2543" fmla="*/ 2216127 h 5952543"/>
              <a:gd name="connsiteX2544" fmla="*/ 1489072 w 10413724"/>
              <a:gd name="connsiteY2544" fmla="*/ 2229134 h 5952543"/>
              <a:gd name="connsiteX2545" fmla="*/ 1475753 w 10413724"/>
              <a:gd name="connsiteY2545" fmla="*/ 1934650 h 5952543"/>
              <a:gd name="connsiteX2546" fmla="*/ 1500207 w 10413724"/>
              <a:gd name="connsiteY2546" fmla="*/ 1923307 h 5952543"/>
              <a:gd name="connsiteX2547" fmla="*/ 1522371 w 10413724"/>
              <a:gd name="connsiteY2547" fmla="*/ 1929342 h 5952543"/>
              <a:gd name="connsiteX2548" fmla="*/ 1540789 w 10413724"/>
              <a:gd name="connsiteY2548" fmla="*/ 1940581 h 5952543"/>
              <a:gd name="connsiteX2549" fmla="*/ 1593755 w 10413724"/>
              <a:gd name="connsiteY2549" fmla="*/ 1965971 h 5952543"/>
              <a:gd name="connsiteX2550" fmla="*/ 1638500 w 10413724"/>
              <a:gd name="connsiteY2550" fmla="*/ 1956189 h 5952543"/>
              <a:gd name="connsiteX2551" fmla="*/ 1680123 w 10413724"/>
              <a:gd name="connsiteY2551" fmla="*/ 1866700 h 5952543"/>
              <a:gd name="connsiteX2552" fmla="*/ 1680123 w 10413724"/>
              <a:gd name="connsiteY2552" fmla="*/ 1858271 h 5952543"/>
              <a:gd name="connsiteX2553" fmla="*/ 1638396 w 10413724"/>
              <a:gd name="connsiteY2553" fmla="*/ 1768781 h 5952543"/>
              <a:gd name="connsiteX2554" fmla="*/ 2507906 w 10413724"/>
              <a:gd name="connsiteY2554" fmla="*/ 1640269 h 5952543"/>
              <a:gd name="connsiteX2555" fmla="*/ 2597396 w 10413724"/>
              <a:gd name="connsiteY2555" fmla="*/ 1681892 h 5952543"/>
              <a:gd name="connsiteX2556" fmla="*/ 2605825 w 10413724"/>
              <a:gd name="connsiteY2556" fmla="*/ 1681892 h 5952543"/>
              <a:gd name="connsiteX2557" fmla="*/ 2695315 w 10413724"/>
              <a:gd name="connsiteY2557" fmla="*/ 1640269 h 5952543"/>
              <a:gd name="connsiteX2558" fmla="*/ 2705721 w 10413724"/>
              <a:gd name="connsiteY2558" fmla="*/ 1595628 h 5952543"/>
              <a:gd name="connsiteX2559" fmla="*/ 2680330 w 10413724"/>
              <a:gd name="connsiteY2559" fmla="*/ 1542766 h 5952543"/>
              <a:gd name="connsiteX2560" fmla="*/ 2671381 w 10413724"/>
              <a:gd name="connsiteY2560" fmla="*/ 1528198 h 5952543"/>
              <a:gd name="connsiteX2561" fmla="*/ 2669092 w 10413724"/>
              <a:gd name="connsiteY2561" fmla="*/ 1524244 h 5952543"/>
              <a:gd name="connsiteX2562" fmla="*/ 2663057 w 10413724"/>
              <a:gd name="connsiteY2562" fmla="*/ 1502392 h 5952543"/>
              <a:gd name="connsiteX2563" fmla="*/ 2675023 w 10413724"/>
              <a:gd name="connsiteY2563" fmla="*/ 1478042 h 5952543"/>
              <a:gd name="connsiteX2564" fmla="*/ 2972630 w 10413724"/>
              <a:gd name="connsiteY2564" fmla="*/ 1491674 h 5952543"/>
              <a:gd name="connsiteX2565" fmla="*/ 2959830 w 10413724"/>
              <a:gd name="connsiteY2565" fmla="*/ 1792506 h 5952543"/>
              <a:gd name="connsiteX2566" fmla="*/ 2988967 w 10413724"/>
              <a:gd name="connsiteY2566" fmla="*/ 1806242 h 5952543"/>
              <a:gd name="connsiteX2567" fmla="*/ 3013212 w 10413724"/>
              <a:gd name="connsiteY2567" fmla="*/ 1799582 h 5952543"/>
              <a:gd name="connsiteX2568" fmla="*/ 3017167 w 10413724"/>
              <a:gd name="connsiteY2568" fmla="*/ 1797293 h 5952543"/>
              <a:gd name="connsiteX2569" fmla="*/ 3031943 w 10413724"/>
              <a:gd name="connsiteY2569" fmla="*/ 1788136 h 5952543"/>
              <a:gd name="connsiteX2570" fmla="*/ 3083035 w 10413724"/>
              <a:gd name="connsiteY2570" fmla="*/ 1763474 h 5952543"/>
              <a:gd name="connsiteX2571" fmla="*/ 3123826 w 10413724"/>
              <a:gd name="connsiteY2571" fmla="*/ 1773880 h 5952543"/>
              <a:gd name="connsiteX2572" fmla="*/ 3163264 w 10413724"/>
              <a:gd name="connsiteY2572" fmla="*/ 1859207 h 5952543"/>
              <a:gd name="connsiteX2573" fmla="*/ 3163264 w 10413724"/>
              <a:gd name="connsiteY2573" fmla="*/ 1867428 h 5952543"/>
              <a:gd name="connsiteX2574" fmla="*/ 3123826 w 10413724"/>
              <a:gd name="connsiteY2574" fmla="*/ 1952756 h 5952543"/>
              <a:gd name="connsiteX2575" fmla="*/ 3083035 w 10413724"/>
              <a:gd name="connsiteY2575" fmla="*/ 1961705 h 5952543"/>
              <a:gd name="connsiteX2576" fmla="*/ 3032255 w 10413724"/>
              <a:gd name="connsiteY2576" fmla="*/ 1937251 h 5952543"/>
              <a:gd name="connsiteX2577" fmla="*/ 3012796 w 10413724"/>
              <a:gd name="connsiteY2577" fmla="*/ 1925388 h 5952543"/>
              <a:gd name="connsiteX2578" fmla="*/ 2989175 w 10413724"/>
              <a:gd name="connsiteY2578" fmla="*/ 1919041 h 5952543"/>
              <a:gd name="connsiteX2579" fmla="*/ 2959726 w 10413724"/>
              <a:gd name="connsiteY2579" fmla="*/ 1932776 h 5952543"/>
              <a:gd name="connsiteX2580" fmla="*/ 2972421 w 10413724"/>
              <a:gd name="connsiteY2580" fmla="*/ 2231631 h 5952543"/>
              <a:gd name="connsiteX2581" fmla="*/ 2676168 w 10413724"/>
              <a:gd name="connsiteY2581" fmla="*/ 2245159 h 5952543"/>
              <a:gd name="connsiteX2582" fmla="*/ 2664825 w 10413724"/>
              <a:gd name="connsiteY2582" fmla="*/ 2220705 h 5952543"/>
              <a:gd name="connsiteX2583" fmla="*/ 2670861 w 10413724"/>
              <a:gd name="connsiteY2583" fmla="*/ 2198437 h 5952543"/>
              <a:gd name="connsiteX2584" fmla="*/ 2682099 w 10413724"/>
              <a:gd name="connsiteY2584" fmla="*/ 2180019 h 5952543"/>
              <a:gd name="connsiteX2585" fmla="*/ 2707489 w 10413724"/>
              <a:gd name="connsiteY2585" fmla="*/ 2127157 h 5952543"/>
              <a:gd name="connsiteX2586" fmla="*/ 2697084 w 10413724"/>
              <a:gd name="connsiteY2586" fmla="*/ 2082308 h 5952543"/>
              <a:gd name="connsiteX2587" fmla="*/ 2607594 w 10413724"/>
              <a:gd name="connsiteY2587" fmla="*/ 2040685 h 5952543"/>
              <a:gd name="connsiteX2588" fmla="*/ 2599269 w 10413724"/>
              <a:gd name="connsiteY2588" fmla="*/ 2040685 h 5952543"/>
              <a:gd name="connsiteX2589" fmla="*/ 2509675 w 10413724"/>
              <a:gd name="connsiteY2589" fmla="*/ 2082308 h 5952543"/>
              <a:gd name="connsiteX2590" fmla="*/ 2499997 w 10413724"/>
              <a:gd name="connsiteY2590" fmla="*/ 2126845 h 5952543"/>
              <a:gd name="connsiteX2591" fmla="*/ 2525284 w 10413724"/>
              <a:gd name="connsiteY2591" fmla="*/ 2179811 h 5952543"/>
              <a:gd name="connsiteX2592" fmla="*/ 2534337 w 10413724"/>
              <a:gd name="connsiteY2592" fmla="*/ 2194379 h 5952543"/>
              <a:gd name="connsiteX2593" fmla="*/ 2536522 w 10413724"/>
              <a:gd name="connsiteY2593" fmla="*/ 2198021 h 5952543"/>
              <a:gd name="connsiteX2594" fmla="*/ 2542557 w 10413724"/>
              <a:gd name="connsiteY2594" fmla="*/ 2220289 h 5952543"/>
              <a:gd name="connsiteX2595" fmla="*/ 2531423 w 10413724"/>
              <a:gd name="connsiteY2595" fmla="*/ 2244847 h 5952543"/>
              <a:gd name="connsiteX2596" fmla="*/ 2236002 w 10413724"/>
              <a:gd name="connsiteY2596" fmla="*/ 2231423 h 5952543"/>
              <a:gd name="connsiteX2597" fmla="*/ 2248697 w 10413724"/>
              <a:gd name="connsiteY2597" fmla="*/ 1932464 h 5952543"/>
              <a:gd name="connsiteX2598" fmla="*/ 2219040 w 10413724"/>
              <a:gd name="connsiteY2598" fmla="*/ 1918833 h 5952543"/>
              <a:gd name="connsiteX2599" fmla="*/ 2195419 w 10413724"/>
              <a:gd name="connsiteY2599" fmla="*/ 1925284 h 5952543"/>
              <a:gd name="connsiteX2600" fmla="*/ 2175544 w 10413724"/>
              <a:gd name="connsiteY2600" fmla="*/ 1935898 h 5952543"/>
              <a:gd name="connsiteX2601" fmla="*/ 2124452 w 10413724"/>
              <a:gd name="connsiteY2601" fmla="*/ 1960456 h 5952543"/>
              <a:gd name="connsiteX2602" fmla="*/ 2083869 w 10413724"/>
              <a:gd name="connsiteY2602" fmla="*/ 1951507 h 5952543"/>
              <a:gd name="connsiteX2603" fmla="*/ 2044327 w 10413724"/>
              <a:gd name="connsiteY2603" fmla="*/ 1866283 h 5952543"/>
              <a:gd name="connsiteX2604" fmla="*/ 2044327 w 10413724"/>
              <a:gd name="connsiteY2604" fmla="*/ 1857959 h 5952543"/>
              <a:gd name="connsiteX2605" fmla="*/ 2083765 w 10413724"/>
              <a:gd name="connsiteY2605" fmla="*/ 1772735 h 5952543"/>
              <a:gd name="connsiteX2606" fmla="*/ 2124348 w 10413724"/>
              <a:gd name="connsiteY2606" fmla="*/ 1762329 h 5952543"/>
              <a:gd name="connsiteX2607" fmla="*/ 2175544 w 10413724"/>
              <a:gd name="connsiteY2607" fmla="*/ 1786887 h 5952543"/>
              <a:gd name="connsiteX2608" fmla="*/ 2190529 w 10413724"/>
              <a:gd name="connsiteY2608" fmla="*/ 1796148 h 5952543"/>
              <a:gd name="connsiteX2609" fmla="*/ 2194587 w 10413724"/>
              <a:gd name="connsiteY2609" fmla="*/ 1798541 h 5952543"/>
              <a:gd name="connsiteX2610" fmla="*/ 2218416 w 10413724"/>
              <a:gd name="connsiteY2610" fmla="*/ 1804993 h 5952543"/>
              <a:gd name="connsiteX2611" fmla="*/ 2218416 w 10413724"/>
              <a:gd name="connsiteY2611" fmla="*/ 1804993 h 5952543"/>
              <a:gd name="connsiteX2612" fmla="*/ 2247969 w 10413724"/>
              <a:gd name="connsiteY2612" fmla="*/ 1791257 h 5952543"/>
              <a:gd name="connsiteX2613" fmla="*/ 2234961 w 10413724"/>
              <a:gd name="connsiteY2613" fmla="*/ 1490113 h 5952543"/>
              <a:gd name="connsiteX2614" fmla="*/ 2529342 w 10413724"/>
              <a:gd name="connsiteY2614" fmla="*/ 1478042 h 5952543"/>
              <a:gd name="connsiteX2615" fmla="*/ 2540788 w 10413724"/>
              <a:gd name="connsiteY2615" fmla="*/ 1502496 h 5952543"/>
              <a:gd name="connsiteX2616" fmla="*/ 2534753 w 10413724"/>
              <a:gd name="connsiteY2616" fmla="*/ 1524660 h 5952543"/>
              <a:gd name="connsiteX2617" fmla="*/ 2523515 w 10413724"/>
              <a:gd name="connsiteY2617" fmla="*/ 1543183 h 5952543"/>
              <a:gd name="connsiteX2618" fmla="*/ 2498124 w 10413724"/>
              <a:gd name="connsiteY2618" fmla="*/ 1596044 h 5952543"/>
              <a:gd name="connsiteX2619" fmla="*/ 2507906 w 10413724"/>
              <a:gd name="connsiteY2619" fmla="*/ 1640269 h 5952543"/>
              <a:gd name="connsiteX2620" fmla="*/ 3995938 w 10413724"/>
              <a:gd name="connsiteY2620" fmla="*/ 1640269 h 5952543"/>
              <a:gd name="connsiteX2621" fmla="*/ 4085428 w 10413724"/>
              <a:gd name="connsiteY2621" fmla="*/ 1681892 h 5952543"/>
              <a:gd name="connsiteX2622" fmla="*/ 4093856 w 10413724"/>
              <a:gd name="connsiteY2622" fmla="*/ 1681892 h 5952543"/>
              <a:gd name="connsiteX2623" fmla="*/ 4183346 w 10413724"/>
              <a:gd name="connsiteY2623" fmla="*/ 1640269 h 5952543"/>
              <a:gd name="connsiteX2624" fmla="*/ 4193752 w 10413724"/>
              <a:gd name="connsiteY2624" fmla="*/ 1595628 h 5952543"/>
              <a:gd name="connsiteX2625" fmla="*/ 4168362 w 10413724"/>
              <a:gd name="connsiteY2625" fmla="*/ 1542766 h 5952543"/>
              <a:gd name="connsiteX2626" fmla="*/ 4159309 w 10413724"/>
              <a:gd name="connsiteY2626" fmla="*/ 1528094 h 5952543"/>
              <a:gd name="connsiteX2627" fmla="*/ 4157124 w 10413724"/>
              <a:gd name="connsiteY2627" fmla="*/ 1524244 h 5952543"/>
              <a:gd name="connsiteX2628" fmla="*/ 4151088 w 10413724"/>
              <a:gd name="connsiteY2628" fmla="*/ 1502288 h 5952543"/>
              <a:gd name="connsiteX2629" fmla="*/ 4163055 w 10413724"/>
              <a:gd name="connsiteY2629" fmla="*/ 1478042 h 5952543"/>
              <a:gd name="connsiteX2630" fmla="*/ 4460662 w 10413724"/>
              <a:gd name="connsiteY2630" fmla="*/ 1491674 h 5952543"/>
              <a:gd name="connsiteX2631" fmla="*/ 4447862 w 10413724"/>
              <a:gd name="connsiteY2631" fmla="*/ 1792506 h 5952543"/>
              <a:gd name="connsiteX2632" fmla="*/ 4476999 w 10413724"/>
              <a:gd name="connsiteY2632" fmla="*/ 1806242 h 5952543"/>
              <a:gd name="connsiteX2633" fmla="*/ 4501244 w 10413724"/>
              <a:gd name="connsiteY2633" fmla="*/ 1799582 h 5952543"/>
              <a:gd name="connsiteX2634" fmla="*/ 4505198 w 10413724"/>
              <a:gd name="connsiteY2634" fmla="*/ 1797293 h 5952543"/>
              <a:gd name="connsiteX2635" fmla="*/ 4519974 w 10413724"/>
              <a:gd name="connsiteY2635" fmla="*/ 1788136 h 5952543"/>
              <a:gd name="connsiteX2636" fmla="*/ 4571067 w 10413724"/>
              <a:gd name="connsiteY2636" fmla="*/ 1763474 h 5952543"/>
              <a:gd name="connsiteX2637" fmla="*/ 4611858 w 10413724"/>
              <a:gd name="connsiteY2637" fmla="*/ 1773880 h 5952543"/>
              <a:gd name="connsiteX2638" fmla="*/ 4651296 w 10413724"/>
              <a:gd name="connsiteY2638" fmla="*/ 1859207 h 5952543"/>
              <a:gd name="connsiteX2639" fmla="*/ 4651296 w 10413724"/>
              <a:gd name="connsiteY2639" fmla="*/ 1867428 h 5952543"/>
              <a:gd name="connsiteX2640" fmla="*/ 4611858 w 10413724"/>
              <a:gd name="connsiteY2640" fmla="*/ 1952756 h 5952543"/>
              <a:gd name="connsiteX2641" fmla="*/ 4571067 w 10413724"/>
              <a:gd name="connsiteY2641" fmla="*/ 1961705 h 5952543"/>
              <a:gd name="connsiteX2642" fmla="*/ 4520287 w 10413724"/>
              <a:gd name="connsiteY2642" fmla="*/ 1937251 h 5952543"/>
              <a:gd name="connsiteX2643" fmla="*/ 4500828 w 10413724"/>
              <a:gd name="connsiteY2643" fmla="*/ 1925388 h 5952543"/>
              <a:gd name="connsiteX2644" fmla="*/ 4477207 w 10413724"/>
              <a:gd name="connsiteY2644" fmla="*/ 1919041 h 5952543"/>
              <a:gd name="connsiteX2645" fmla="*/ 4447758 w 10413724"/>
              <a:gd name="connsiteY2645" fmla="*/ 1932776 h 5952543"/>
              <a:gd name="connsiteX2646" fmla="*/ 4460453 w 10413724"/>
              <a:gd name="connsiteY2646" fmla="*/ 2231631 h 5952543"/>
              <a:gd name="connsiteX2647" fmla="*/ 4164199 w 10413724"/>
              <a:gd name="connsiteY2647" fmla="*/ 2245159 h 5952543"/>
              <a:gd name="connsiteX2648" fmla="*/ 4152857 w 10413724"/>
              <a:gd name="connsiteY2648" fmla="*/ 2220705 h 5952543"/>
              <a:gd name="connsiteX2649" fmla="*/ 4158893 w 10413724"/>
              <a:gd name="connsiteY2649" fmla="*/ 2198437 h 5952543"/>
              <a:gd name="connsiteX2650" fmla="*/ 4170131 w 10413724"/>
              <a:gd name="connsiteY2650" fmla="*/ 2180019 h 5952543"/>
              <a:gd name="connsiteX2651" fmla="*/ 4195521 w 10413724"/>
              <a:gd name="connsiteY2651" fmla="*/ 2127157 h 5952543"/>
              <a:gd name="connsiteX2652" fmla="*/ 4185115 w 10413724"/>
              <a:gd name="connsiteY2652" fmla="*/ 2082308 h 5952543"/>
              <a:gd name="connsiteX2653" fmla="*/ 4095625 w 10413724"/>
              <a:gd name="connsiteY2653" fmla="*/ 2040685 h 5952543"/>
              <a:gd name="connsiteX2654" fmla="*/ 4087301 w 10413724"/>
              <a:gd name="connsiteY2654" fmla="*/ 2040685 h 5952543"/>
              <a:gd name="connsiteX2655" fmla="*/ 3997706 w 10413724"/>
              <a:gd name="connsiteY2655" fmla="*/ 2082308 h 5952543"/>
              <a:gd name="connsiteX2656" fmla="*/ 3988029 w 10413724"/>
              <a:gd name="connsiteY2656" fmla="*/ 2126845 h 5952543"/>
              <a:gd name="connsiteX2657" fmla="*/ 4013315 w 10413724"/>
              <a:gd name="connsiteY2657" fmla="*/ 2179811 h 5952543"/>
              <a:gd name="connsiteX2658" fmla="*/ 4022368 w 10413724"/>
              <a:gd name="connsiteY2658" fmla="*/ 2194379 h 5952543"/>
              <a:gd name="connsiteX2659" fmla="*/ 4024554 w 10413724"/>
              <a:gd name="connsiteY2659" fmla="*/ 2198021 h 5952543"/>
              <a:gd name="connsiteX2660" fmla="*/ 4030589 w 10413724"/>
              <a:gd name="connsiteY2660" fmla="*/ 2220289 h 5952543"/>
              <a:gd name="connsiteX2661" fmla="*/ 4019455 w 10413724"/>
              <a:gd name="connsiteY2661" fmla="*/ 2244847 h 5952543"/>
              <a:gd name="connsiteX2662" fmla="*/ 3723097 w 10413724"/>
              <a:gd name="connsiteY2662" fmla="*/ 2231319 h 5952543"/>
              <a:gd name="connsiteX2663" fmla="*/ 3735688 w 10413724"/>
              <a:gd name="connsiteY2663" fmla="*/ 1932464 h 5952543"/>
              <a:gd name="connsiteX2664" fmla="*/ 3705199 w 10413724"/>
              <a:gd name="connsiteY2664" fmla="*/ 1918208 h 5952543"/>
              <a:gd name="connsiteX2665" fmla="*/ 3681578 w 10413724"/>
              <a:gd name="connsiteY2665" fmla="*/ 1924660 h 5952543"/>
              <a:gd name="connsiteX2666" fmla="*/ 3662639 w 10413724"/>
              <a:gd name="connsiteY2666" fmla="*/ 1936314 h 5952543"/>
              <a:gd name="connsiteX2667" fmla="*/ 3611547 w 10413724"/>
              <a:gd name="connsiteY2667" fmla="*/ 1960872 h 5952543"/>
              <a:gd name="connsiteX2668" fmla="*/ 3570964 w 10413724"/>
              <a:gd name="connsiteY2668" fmla="*/ 1951923 h 5952543"/>
              <a:gd name="connsiteX2669" fmla="*/ 3531422 w 10413724"/>
              <a:gd name="connsiteY2669" fmla="*/ 1866700 h 5952543"/>
              <a:gd name="connsiteX2670" fmla="*/ 3531422 w 10413724"/>
              <a:gd name="connsiteY2670" fmla="*/ 1858375 h 5952543"/>
              <a:gd name="connsiteX2671" fmla="*/ 3570860 w 10413724"/>
              <a:gd name="connsiteY2671" fmla="*/ 1773151 h 5952543"/>
              <a:gd name="connsiteX2672" fmla="*/ 3611443 w 10413724"/>
              <a:gd name="connsiteY2672" fmla="*/ 1762745 h 5952543"/>
              <a:gd name="connsiteX2673" fmla="*/ 3662744 w 10413724"/>
              <a:gd name="connsiteY2673" fmla="*/ 1787303 h 5952543"/>
              <a:gd name="connsiteX2674" fmla="*/ 3677624 w 10413724"/>
              <a:gd name="connsiteY2674" fmla="*/ 1796564 h 5952543"/>
              <a:gd name="connsiteX2675" fmla="*/ 3681682 w 10413724"/>
              <a:gd name="connsiteY2675" fmla="*/ 1798958 h 5952543"/>
              <a:gd name="connsiteX2676" fmla="*/ 3705511 w 10413724"/>
              <a:gd name="connsiteY2676" fmla="*/ 1805409 h 5952543"/>
              <a:gd name="connsiteX2677" fmla="*/ 3705511 w 10413724"/>
              <a:gd name="connsiteY2677" fmla="*/ 1805409 h 5952543"/>
              <a:gd name="connsiteX2678" fmla="*/ 3735064 w 10413724"/>
              <a:gd name="connsiteY2678" fmla="*/ 1791674 h 5952543"/>
              <a:gd name="connsiteX2679" fmla="*/ 3722056 w 10413724"/>
              <a:gd name="connsiteY2679" fmla="*/ 1490737 h 5952543"/>
              <a:gd name="connsiteX2680" fmla="*/ 4017374 w 10413724"/>
              <a:gd name="connsiteY2680" fmla="*/ 1478042 h 5952543"/>
              <a:gd name="connsiteX2681" fmla="*/ 4028820 w 10413724"/>
              <a:gd name="connsiteY2681" fmla="*/ 1502496 h 5952543"/>
              <a:gd name="connsiteX2682" fmla="*/ 4022784 w 10413724"/>
              <a:gd name="connsiteY2682" fmla="*/ 1524764 h 5952543"/>
              <a:gd name="connsiteX2683" fmla="*/ 4011546 w 10413724"/>
              <a:gd name="connsiteY2683" fmla="*/ 1543183 h 5952543"/>
              <a:gd name="connsiteX2684" fmla="*/ 3986156 w 10413724"/>
              <a:gd name="connsiteY2684" fmla="*/ 1596044 h 5952543"/>
              <a:gd name="connsiteX2685" fmla="*/ 3995938 w 10413724"/>
              <a:gd name="connsiteY2685" fmla="*/ 1640269 h 5952543"/>
              <a:gd name="connsiteX2686" fmla="*/ 5483969 w 10413724"/>
              <a:gd name="connsiteY2686" fmla="*/ 1640269 h 5952543"/>
              <a:gd name="connsiteX2687" fmla="*/ 5573459 w 10413724"/>
              <a:gd name="connsiteY2687" fmla="*/ 1681892 h 5952543"/>
              <a:gd name="connsiteX2688" fmla="*/ 5581888 w 10413724"/>
              <a:gd name="connsiteY2688" fmla="*/ 1681892 h 5952543"/>
              <a:gd name="connsiteX2689" fmla="*/ 5671378 w 10413724"/>
              <a:gd name="connsiteY2689" fmla="*/ 1640269 h 5952543"/>
              <a:gd name="connsiteX2690" fmla="*/ 5681784 w 10413724"/>
              <a:gd name="connsiteY2690" fmla="*/ 1595628 h 5952543"/>
              <a:gd name="connsiteX2691" fmla="*/ 5656394 w 10413724"/>
              <a:gd name="connsiteY2691" fmla="*/ 1542766 h 5952543"/>
              <a:gd name="connsiteX2692" fmla="*/ 5647549 w 10413724"/>
              <a:gd name="connsiteY2692" fmla="*/ 1528302 h 5952543"/>
              <a:gd name="connsiteX2693" fmla="*/ 5645155 w 10413724"/>
              <a:gd name="connsiteY2693" fmla="*/ 1524244 h 5952543"/>
              <a:gd name="connsiteX2694" fmla="*/ 5639120 w 10413724"/>
              <a:gd name="connsiteY2694" fmla="*/ 1502392 h 5952543"/>
              <a:gd name="connsiteX2695" fmla="*/ 5651087 w 10413724"/>
              <a:gd name="connsiteY2695" fmla="*/ 1478042 h 5952543"/>
              <a:gd name="connsiteX2696" fmla="*/ 5948797 w 10413724"/>
              <a:gd name="connsiteY2696" fmla="*/ 1491674 h 5952543"/>
              <a:gd name="connsiteX2697" fmla="*/ 5935998 w 10413724"/>
              <a:gd name="connsiteY2697" fmla="*/ 1792506 h 5952543"/>
              <a:gd name="connsiteX2698" fmla="*/ 5965134 w 10413724"/>
              <a:gd name="connsiteY2698" fmla="*/ 1806242 h 5952543"/>
              <a:gd name="connsiteX2699" fmla="*/ 5989380 w 10413724"/>
              <a:gd name="connsiteY2699" fmla="*/ 1799582 h 5952543"/>
              <a:gd name="connsiteX2700" fmla="*/ 5993334 w 10413724"/>
              <a:gd name="connsiteY2700" fmla="*/ 1797293 h 5952543"/>
              <a:gd name="connsiteX2701" fmla="*/ 6008110 w 10413724"/>
              <a:gd name="connsiteY2701" fmla="*/ 1788136 h 5952543"/>
              <a:gd name="connsiteX2702" fmla="*/ 6059203 w 10413724"/>
              <a:gd name="connsiteY2702" fmla="*/ 1763474 h 5952543"/>
              <a:gd name="connsiteX2703" fmla="*/ 6099994 w 10413724"/>
              <a:gd name="connsiteY2703" fmla="*/ 1773880 h 5952543"/>
              <a:gd name="connsiteX2704" fmla="*/ 6139432 w 10413724"/>
              <a:gd name="connsiteY2704" fmla="*/ 1859207 h 5952543"/>
              <a:gd name="connsiteX2705" fmla="*/ 6139432 w 10413724"/>
              <a:gd name="connsiteY2705" fmla="*/ 1867428 h 5952543"/>
              <a:gd name="connsiteX2706" fmla="*/ 6099994 w 10413724"/>
              <a:gd name="connsiteY2706" fmla="*/ 1952756 h 5952543"/>
              <a:gd name="connsiteX2707" fmla="*/ 6059203 w 10413724"/>
              <a:gd name="connsiteY2707" fmla="*/ 1961705 h 5952543"/>
              <a:gd name="connsiteX2708" fmla="*/ 6008423 w 10413724"/>
              <a:gd name="connsiteY2708" fmla="*/ 1937251 h 5952543"/>
              <a:gd name="connsiteX2709" fmla="*/ 5988963 w 10413724"/>
              <a:gd name="connsiteY2709" fmla="*/ 1925388 h 5952543"/>
              <a:gd name="connsiteX2710" fmla="*/ 5965343 w 10413724"/>
              <a:gd name="connsiteY2710" fmla="*/ 1919041 h 5952543"/>
              <a:gd name="connsiteX2711" fmla="*/ 5935894 w 10413724"/>
              <a:gd name="connsiteY2711" fmla="*/ 1932776 h 5952543"/>
              <a:gd name="connsiteX2712" fmla="*/ 5948589 w 10413724"/>
              <a:gd name="connsiteY2712" fmla="*/ 2231631 h 5952543"/>
              <a:gd name="connsiteX2713" fmla="*/ 5652335 w 10413724"/>
              <a:gd name="connsiteY2713" fmla="*/ 2245159 h 5952543"/>
              <a:gd name="connsiteX2714" fmla="*/ 5640994 w 10413724"/>
              <a:gd name="connsiteY2714" fmla="*/ 2220705 h 5952543"/>
              <a:gd name="connsiteX2715" fmla="*/ 5647028 w 10413724"/>
              <a:gd name="connsiteY2715" fmla="*/ 2198541 h 5952543"/>
              <a:gd name="connsiteX2716" fmla="*/ 5658371 w 10413724"/>
              <a:gd name="connsiteY2716" fmla="*/ 2180019 h 5952543"/>
              <a:gd name="connsiteX2717" fmla="*/ 5683657 w 10413724"/>
              <a:gd name="connsiteY2717" fmla="*/ 2127157 h 5952543"/>
              <a:gd name="connsiteX2718" fmla="*/ 5671898 w 10413724"/>
              <a:gd name="connsiteY2718" fmla="*/ 2081580 h 5952543"/>
              <a:gd name="connsiteX2719" fmla="*/ 5582409 w 10413724"/>
              <a:gd name="connsiteY2719" fmla="*/ 2039956 h 5952543"/>
              <a:gd name="connsiteX2720" fmla="*/ 5574084 w 10413724"/>
              <a:gd name="connsiteY2720" fmla="*/ 2039956 h 5952543"/>
              <a:gd name="connsiteX2721" fmla="*/ 5484490 w 10413724"/>
              <a:gd name="connsiteY2721" fmla="*/ 2081580 h 5952543"/>
              <a:gd name="connsiteX2722" fmla="*/ 5474812 w 10413724"/>
              <a:gd name="connsiteY2722" fmla="*/ 2126117 h 5952543"/>
              <a:gd name="connsiteX2723" fmla="*/ 5500203 w 10413724"/>
              <a:gd name="connsiteY2723" fmla="*/ 2179082 h 5952543"/>
              <a:gd name="connsiteX2724" fmla="*/ 5509151 w 10413724"/>
              <a:gd name="connsiteY2724" fmla="*/ 2193858 h 5952543"/>
              <a:gd name="connsiteX2725" fmla="*/ 5511337 w 10413724"/>
              <a:gd name="connsiteY2725" fmla="*/ 2197292 h 5952543"/>
              <a:gd name="connsiteX2726" fmla="*/ 5517372 w 10413724"/>
              <a:gd name="connsiteY2726" fmla="*/ 2219561 h 5952543"/>
              <a:gd name="connsiteX2727" fmla="*/ 5506238 w 10413724"/>
              <a:gd name="connsiteY2727" fmla="*/ 2244118 h 5952543"/>
              <a:gd name="connsiteX2728" fmla="*/ 5209880 w 10413724"/>
              <a:gd name="connsiteY2728" fmla="*/ 2230591 h 5952543"/>
              <a:gd name="connsiteX2729" fmla="*/ 5222471 w 10413724"/>
              <a:gd name="connsiteY2729" fmla="*/ 1931736 h 5952543"/>
              <a:gd name="connsiteX2730" fmla="*/ 5193231 w 10413724"/>
              <a:gd name="connsiteY2730" fmla="*/ 1918208 h 5952543"/>
              <a:gd name="connsiteX2731" fmla="*/ 5169610 w 10413724"/>
              <a:gd name="connsiteY2731" fmla="*/ 1924660 h 5952543"/>
              <a:gd name="connsiteX2732" fmla="*/ 5150671 w 10413724"/>
              <a:gd name="connsiteY2732" fmla="*/ 1936314 h 5952543"/>
              <a:gd name="connsiteX2733" fmla="*/ 5099579 w 10413724"/>
              <a:gd name="connsiteY2733" fmla="*/ 1960872 h 5952543"/>
              <a:gd name="connsiteX2734" fmla="*/ 5058996 w 10413724"/>
              <a:gd name="connsiteY2734" fmla="*/ 1951923 h 5952543"/>
              <a:gd name="connsiteX2735" fmla="*/ 5019454 w 10413724"/>
              <a:gd name="connsiteY2735" fmla="*/ 1866700 h 5952543"/>
              <a:gd name="connsiteX2736" fmla="*/ 5019454 w 10413724"/>
              <a:gd name="connsiteY2736" fmla="*/ 1858375 h 5952543"/>
              <a:gd name="connsiteX2737" fmla="*/ 5058892 w 10413724"/>
              <a:gd name="connsiteY2737" fmla="*/ 1773151 h 5952543"/>
              <a:gd name="connsiteX2738" fmla="*/ 5099474 w 10413724"/>
              <a:gd name="connsiteY2738" fmla="*/ 1762745 h 5952543"/>
              <a:gd name="connsiteX2739" fmla="*/ 5150775 w 10413724"/>
              <a:gd name="connsiteY2739" fmla="*/ 1787303 h 5952543"/>
              <a:gd name="connsiteX2740" fmla="*/ 5165656 w 10413724"/>
              <a:gd name="connsiteY2740" fmla="*/ 1796564 h 5952543"/>
              <a:gd name="connsiteX2741" fmla="*/ 5169714 w 10413724"/>
              <a:gd name="connsiteY2741" fmla="*/ 1798958 h 5952543"/>
              <a:gd name="connsiteX2742" fmla="*/ 5193543 w 10413724"/>
              <a:gd name="connsiteY2742" fmla="*/ 1805409 h 5952543"/>
              <a:gd name="connsiteX2743" fmla="*/ 5193543 w 10413724"/>
              <a:gd name="connsiteY2743" fmla="*/ 1805409 h 5952543"/>
              <a:gd name="connsiteX2744" fmla="*/ 5223096 w 10413724"/>
              <a:gd name="connsiteY2744" fmla="*/ 1791674 h 5952543"/>
              <a:gd name="connsiteX2745" fmla="*/ 5210088 w 10413724"/>
              <a:gd name="connsiteY2745" fmla="*/ 1490737 h 5952543"/>
              <a:gd name="connsiteX2746" fmla="*/ 5505405 w 10413724"/>
              <a:gd name="connsiteY2746" fmla="*/ 1478042 h 5952543"/>
              <a:gd name="connsiteX2747" fmla="*/ 5516852 w 10413724"/>
              <a:gd name="connsiteY2747" fmla="*/ 1502496 h 5952543"/>
              <a:gd name="connsiteX2748" fmla="*/ 5510817 w 10413724"/>
              <a:gd name="connsiteY2748" fmla="*/ 1524764 h 5952543"/>
              <a:gd name="connsiteX2749" fmla="*/ 5499578 w 10413724"/>
              <a:gd name="connsiteY2749" fmla="*/ 1543183 h 5952543"/>
              <a:gd name="connsiteX2750" fmla="*/ 5474188 w 10413724"/>
              <a:gd name="connsiteY2750" fmla="*/ 1596044 h 5952543"/>
              <a:gd name="connsiteX2751" fmla="*/ 5483969 w 10413724"/>
              <a:gd name="connsiteY2751" fmla="*/ 1640269 h 5952543"/>
              <a:gd name="connsiteX2752" fmla="*/ 6972001 w 10413724"/>
              <a:gd name="connsiteY2752" fmla="*/ 1640269 h 5952543"/>
              <a:gd name="connsiteX2753" fmla="*/ 7061491 w 10413724"/>
              <a:gd name="connsiteY2753" fmla="*/ 1681892 h 5952543"/>
              <a:gd name="connsiteX2754" fmla="*/ 7069920 w 10413724"/>
              <a:gd name="connsiteY2754" fmla="*/ 1681892 h 5952543"/>
              <a:gd name="connsiteX2755" fmla="*/ 7159410 w 10413724"/>
              <a:gd name="connsiteY2755" fmla="*/ 1640269 h 5952543"/>
              <a:gd name="connsiteX2756" fmla="*/ 7169816 w 10413724"/>
              <a:gd name="connsiteY2756" fmla="*/ 1595628 h 5952543"/>
              <a:gd name="connsiteX2757" fmla="*/ 7144426 w 10413724"/>
              <a:gd name="connsiteY2757" fmla="*/ 1542766 h 5952543"/>
              <a:gd name="connsiteX2758" fmla="*/ 7135580 w 10413724"/>
              <a:gd name="connsiteY2758" fmla="*/ 1528302 h 5952543"/>
              <a:gd name="connsiteX2759" fmla="*/ 7133187 w 10413724"/>
              <a:gd name="connsiteY2759" fmla="*/ 1524244 h 5952543"/>
              <a:gd name="connsiteX2760" fmla="*/ 7127152 w 10413724"/>
              <a:gd name="connsiteY2760" fmla="*/ 1502392 h 5952543"/>
              <a:gd name="connsiteX2761" fmla="*/ 7139119 w 10413724"/>
              <a:gd name="connsiteY2761" fmla="*/ 1478042 h 5952543"/>
              <a:gd name="connsiteX2762" fmla="*/ 7436829 w 10413724"/>
              <a:gd name="connsiteY2762" fmla="*/ 1491674 h 5952543"/>
              <a:gd name="connsiteX2763" fmla="*/ 7424030 w 10413724"/>
              <a:gd name="connsiteY2763" fmla="*/ 1792506 h 5952543"/>
              <a:gd name="connsiteX2764" fmla="*/ 7453166 w 10413724"/>
              <a:gd name="connsiteY2764" fmla="*/ 1806242 h 5952543"/>
              <a:gd name="connsiteX2765" fmla="*/ 7477412 w 10413724"/>
              <a:gd name="connsiteY2765" fmla="*/ 1799582 h 5952543"/>
              <a:gd name="connsiteX2766" fmla="*/ 7481366 w 10413724"/>
              <a:gd name="connsiteY2766" fmla="*/ 1797293 h 5952543"/>
              <a:gd name="connsiteX2767" fmla="*/ 7496142 w 10413724"/>
              <a:gd name="connsiteY2767" fmla="*/ 1788136 h 5952543"/>
              <a:gd name="connsiteX2768" fmla="*/ 7547234 w 10413724"/>
              <a:gd name="connsiteY2768" fmla="*/ 1763474 h 5952543"/>
              <a:gd name="connsiteX2769" fmla="*/ 7588026 w 10413724"/>
              <a:gd name="connsiteY2769" fmla="*/ 1773880 h 5952543"/>
              <a:gd name="connsiteX2770" fmla="*/ 7627463 w 10413724"/>
              <a:gd name="connsiteY2770" fmla="*/ 1859207 h 5952543"/>
              <a:gd name="connsiteX2771" fmla="*/ 7627463 w 10413724"/>
              <a:gd name="connsiteY2771" fmla="*/ 1867428 h 5952543"/>
              <a:gd name="connsiteX2772" fmla="*/ 7588026 w 10413724"/>
              <a:gd name="connsiteY2772" fmla="*/ 1952756 h 5952543"/>
              <a:gd name="connsiteX2773" fmla="*/ 7547234 w 10413724"/>
              <a:gd name="connsiteY2773" fmla="*/ 1961705 h 5952543"/>
              <a:gd name="connsiteX2774" fmla="*/ 7496455 w 10413724"/>
              <a:gd name="connsiteY2774" fmla="*/ 1937251 h 5952543"/>
              <a:gd name="connsiteX2775" fmla="*/ 7476995 w 10413724"/>
              <a:gd name="connsiteY2775" fmla="*/ 1925388 h 5952543"/>
              <a:gd name="connsiteX2776" fmla="*/ 7453374 w 10413724"/>
              <a:gd name="connsiteY2776" fmla="*/ 1919041 h 5952543"/>
              <a:gd name="connsiteX2777" fmla="*/ 7423926 w 10413724"/>
              <a:gd name="connsiteY2777" fmla="*/ 1932776 h 5952543"/>
              <a:gd name="connsiteX2778" fmla="*/ 7436621 w 10413724"/>
              <a:gd name="connsiteY2778" fmla="*/ 2231735 h 5952543"/>
              <a:gd name="connsiteX2779" fmla="*/ 7140367 w 10413724"/>
              <a:gd name="connsiteY2779" fmla="*/ 2245159 h 5952543"/>
              <a:gd name="connsiteX2780" fmla="*/ 7129025 w 10413724"/>
              <a:gd name="connsiteY2780" fmla="*/ 2220705 h 5952543"/>
              <a:gd name="connsiteX2781" fmla="*/ 7135060 w 10413724"/>
              <a:gd name="connsiteY2781" fmla="*/ 2198437 h 5952543"/>
              <a:gd name="connsiteX2782" fmla="*/ 7146403 w 10413724"/>
              <a:gd name="connsiteY2782" fmla="*/ 2180019 h 5952543"/>
              <a:gd name="connsiteX2783" fmla="*/ 7171689 w 10413724"/>
              <a:gd name="connsiteY2783" fmla="*/ 2127157 h 5952543"/>
              <a:gd name="connsiteX2784" fmla="*/ 7159930 w 10413724"/>
              <a:gd name="connsiteY2784" fmla="*/ 2081580 h 5952543"/>
              <a:gd name="connsiteX2785" fmla="*/ 7070440 w 10413724"/>
              <a:gd name="connsiteY2785" fmla="*/ 2039956 h 5952543"/>
              <a:gd name="connsiteX2786" fmla="*/ 7062115 w 10413724"/>
              <a:gd name="connsiteY2786" fmla="*/ 2039956 h 5952543"/>
              <a:gd name="connsiteX2787" fmla="*/ 6972521 w 10413724"/>
              <a:gd name="connsiteY2787" fmla="*/ 2081580 h 5952543"/>
              <a:gd name="connsiteX2788" fmla="*/ 6962844 w 10413724"/>
              <a:gd name="connsiteY2788" fmla="*/ 2126117 h 5952543"/>
              <a:gd name="connsiteX2789" fmla="*/ 6988234 w 10413724"/>
              <a:gd name="connsiteY2789" fmla="*/ 2179082 h 5952543"/>
              <a:gd name="connsiteX2790" fmla="*/ 6997183 w 10413724"/>
              <a:gd name="connsiteY2790" fmla="*/ 2193754 h 5952543"/>
              <a:gd name="connsiteX2791" fmla="*/ 6999369 w 10413724"/>
              <a:gd name="connsiteY2791" fmla="*/ 2197292 h 5952543"/>
              <a:gd name="connsiteX2792" fmla="*/ 7005404 w 10413724"/>
              <a:gd name="connsiteY2792" fmla="*/ 2219561 h 5952543"/>
              <a:gd name="connsiteX2793" fmla="*/ 6994270 w 10413724"/>
              <a:gd name="connsiteY2793" fmla="*/ 2244118 h 5952543"/>
              <a:gd name="connsiteX2794" fmla="*/ 6697912 w 10413724"/>
              <a:gd name="connsiteY2794" fmla="*/ 2230591 h 5952543"/>
              <a:gd name="connsiteX2795" fmla="*/ 6710503 w 10413724"/>
              <a:gd name="connsiteY2795" fmla="*/ 1931736 h 5952543"/>
              <a:gd name="connsiteX2796" fmla="*/ 6681263 w 10413724"/>
              <a:gd name="connsiteY2796" fmla="*/ 1918208 h 5952543"/>
              <a:gd name="connsiteX2797" fmla="*/ 6657537 w 10413724"/>
              <a:gd name="connsiteY2797" fmla="*/ 1924764 h 5952543"/>
              <a:gd name="connsiteX2798" fmla="*/ 6638703 w 10413724"/>
              <a:gd name="connsiteY2798" fmla="*/ 1936314 h 5952543"/>
              <a:gd name="connsiteX2799" fmla="*/ 6587610 w 10413724"/>
              <a:gd name="connsiteY2799" fmla="*/ 1960872 h 5952543"/>
              <a:gd name="connsiteX2800" fmla="*/ 6547027 w 10413724"/>
              <a:gd name="connsiteY2800" fmla="*/ 1951923 h 5952543"/>
              <a:gd name="connsiteX2801" fmla="*/ 6507485 w 10413724"/>
              <a:gd name="connsiteY2801" fmla="*/ 1866700 h 5952543"/>
              <a:gd name="connsiteX2802" fmla="*/ 6507485 w 10413724"/>
              <a:gd name="connsiteY2802" fmla="*/ 1858375 h 5952543"/>
              <a:gd name="connsiteX2803" fmla="*/ 6546924 w 10413724"/>
              <a:gd name="connsiteY2803" fmla="*/ 1773151 h 5952543"/>
              <a:gd name="connsiteX2804" fmla="*/ 6587506 w 10413724"/>
              <a:gd name="connsiteY2804" fmla="*/ 1762745 h 5952543"/>
              <a:gd name="connsiteX2805" fmla="*/ 6638807 w 10413724"/>
              <a:gd name="connsiteY2805" fmla="*/ 1787303 h 5952543"/>
              <a:gd name="connsiteX2806" fmla="*/ 6653687 w 10413724"/>
              <a:gd name="connsiteY2806" fmla="*/ 1796564 h 5952543"/>
              <a:gd name="connsiteX2807" fmla="*/ 6657745 w 10413724"/>
              <a:gd name="connsiteY2807" fmla="*/ 1798958 h 5952543"/>
              <a:gd name="connsiteX2808" fmla="*/ 6681575 w 10413724"/>
              <a:gd name="connsiteY2808" fmla="*/ 1805409 h 5952543"/>
              <a:gd name="connsiteX2809" fmla="*/ 6681575 w 10413724"/>
              <a:gd name="connsiteY2809" fmla="*/ 1805409 h 5952543"/>
              <a:gd name="connsiteX2810" fmla="*/ 6711127 w 10413724"/>
              <a:gd name="connsiteY2810" fmla="*/ 1791674 h 5952543"/>
              <a:gd name="connsiteX2811" fmla="*/ 6698120 w 10413724"/>
              <a:gd name="connsiteY2811" fmla="*/ 1490737 h 5952543"/>
              <a:gd name="connsiteX2812" fmla="*/ 6993437 w 10413724"/>
              <a:gd name="connsiteY2812" fmla="*/ 1478042 h 5952543"/>
              <a:gd name="connsiteX2813" fmla="*/ 7004883 w 10413724"/>
              <a:gd name="connsiteY2813" fmla="*/ 1502496 h 5952543"/>
              <a:gd name="connsiteX2814" fmla="*/ 6998848 w 10413724"/>
              <a:gd name="connsiteY2814" fmla="*/ 1524764 h 5952543"/>
              <a:gd name="connsiteX2815" fmla="*/ 6987610 w 10413724"/>
              <a:gd name="connsiteY2815" fmla="*/ 1543183 h 5952543"/>
              <a:gd name="connsiteX2816" fmla="*/ 6962220 w 10413724"/>
              <a:gd name="connsiteY2816" fmla="*/ 1596044 h 5952543"/>
              <a:gd name="connsiteX2817" fmla="*/ 6972001 w 10413724"/>
              <a:gd name="connsiteY2817" fmla="*/ 1640269 h 5952543"/>
              <a:gd name="connsiteX2818" fmla="*/ 8180949 w 10413724"/>
              <a:gd name="connsiteY2818" fmla="*/ 1491986 h 5952543"/>
              <a:gd name="connsiteX2819" fmla="*/ 8194685 w 10413724"/>
              <a:gd name="connsiteY2819" fmla="*/ 1789280 h 5952543"/>
              <a:gd name="connsiteX2820" fmla="*/ 8169294 w 10413724"/>
              <a:gd name="connsiteY2820" fmla="*/ 1800623 h 5952543"/>
              <a:gd name="connsiteX2821" fmla="*/ 8147754 w 10413724"/>
              <a:gd name="connsiteY2821" fmla="*/ 1794691 h 5952543"/>
              <a:gd name="connsiteX2822" fmla="*/ 8143800 w 10413724"/>
              <a:gd name="connsiteY2822" fmla="*/ 1792402 h 5952543"/>
              <a:gd name="connsiteX2823" fmla="*/ 8129024 w 10413724"/>
              <a:gd name="connsiteY2823" fmla="*/ 1783245 h 5952543"/>
              <a:gd name="connsiteX2824" fmla="*/ 8076058 w 10413724"/>
              <a:gd name="connsiteY2824" fmla="*/ 1757959 h 5952543"/>
              <a:gd name="connsiteX2825" fmla="*/ 8031521 w 10413724"/>
              <a:gd name="connsiteY2825" fmla="*/ 1768364 h 5952543"/>
              <a:gd name="connsiteX2826" fmla="*/ 7989898 w 10413724"/>
              <a:gd name="connsiteY2826" fmla="*/ 1857959 h 5952543"/>
              <a:gd name="connsiteX2827" fmla="*/ 7989898 w 10413724"/>
              <a:gd name="connsiteY2827" fmla="*/ 1866283 h 5952543"/>
              <a:gd name="connsiteX2828" fmla="*/ 8031521 w 10413724"/>
              <a:gd name="connsiteY2828" fmla="*/ 1955773 h 5952543"/>
              <a:gd name="connsiteX2829" fmla="*/ 8076058 w 10413724"/>
              <a:gd name="connsiteY2829" fmla="*/ 1965555 h 5952543"/>
              <a:gd name="connsiteX2830" fmla="*/ 8129336 w 10413724"/>
              <a:gd name="connsiteY2830" fmla="*/ 1940060 h 5952543"/>
              <a:gd name="connsiteX2831" fmla="*/ 8147338 w 10413724"/>
              <a:gd name="connsiteY2831" fmla="*/ 1929030 h 5952543"/>
              <a:gd name="connsiteX2832" fmla="*/ 8169503 w 10413724"/>
              <a:gd name="connsiteY2832" fmla="*/ 1922891 h 5952543"/>
              <a:gd name="connsiteX2833" fmla="*/ 8194164 w 10413724"/>
              <a:gd name="connsiteY2833" fmla="*/ 1934129 h 5952543"/>
              <a:gd name="connsiteX2834" fmla="*/ 8180949 w 10413724"/>
              <a:gd name="connsiteY2834" fmla="*/ 2228718 h 5952543"/>
              <a:gd name="connsiteX2835" fmla="*/ 7880637 w 10413724"/>
              <a:gd name="connsiteY2835" fmla="*/ 2215815 h 5952543"/>
              <a:gd name="connsiteX2836" fmla="*/ 7867110 w 10413724"/>
              <a:gd name="connsiteY2836" fmla="*/ 2245471 h 5952543"/>
              <a:gd name="connsiteX2837" fmla="*/ 7873665 w 10413724"/>
              <a:gd name="connsiteY2837" fmla="*/ 2269197 h 5952543"/>
              <a:gd name="connsiteX2838" fmla="*/ 7876059 w 10413724"/>
              <a:gd name="connsiteY2838" fmla="*/ 2273255 h 5952543"/>
              <a:gd name="connsiteX2839" fmla="*/ 7885112 w 10413724"/>
              <a:gd name="connsiteY2839" fmla="*/ 2288031 h 5952543"/>
              <a:gd name="connsiteX2840" fmla="*/ 7909773 w 10413724"/>
              <a:gd name="connsiteY2840" fmla="*/ 2339228 h 5952543"/>
              <a:gd name="connsiteX2841" fmla="*/ 7900824 w 10413724"/>
              <a:gd name="connsiteY2841" fmla="*/ 2379810 h 5952543"/>
              <a:gd name="connsiteX2842" fmla="*/ 7815497 w 10413724"/>
              <a:gd name="connsiteY2842" fmla="*/ 2419353 h 5952543"/>
              <a:gd name="connsiteX2843" fmla="*/ 7807276 w 10413724"/>
              <a:gd name="connsiteY2843" fmla="*/ 2419353 h 5952543"/>
              <a:gd name="connsiteX2844" fmla="*/ 7721948 w 10413724"/>
              <a:gd name="connsiteY2844" fmla="*/ 2379810 h 5952543"/>
              <a:gd name="connsiteX2845" fmla="*/ 7711543 w 10413724"/>
              <a:gd name="connsiteY2845" fmla="*/ 2339124 h 5952543"/>
              <a:gd name="connsiteX2846" fmla="*/ 7735996 w 10413724"/>
              <a:gd name="connsiteY2846" fmla="*/ 2288343 h 5952543"/>
              <a:gd name="connsiteX2847" fmla="*/ 7747859 w 10413724"/>
              <a:gd name="connsiteY2847" fmla="*/ 2268780 h 5952543"/>
              <a:gd name="connsiteX2848" fmla="*/ 7754206 w 10413724"/>
              <a:gd name="connsiteY2848" fmla="*/ 2245263 h 5952543"/>
              <a:gd name="connsiteX2849" fmla="*/ 7740367 w 10413724"/>
              <a:gd name="connsiteY2849" fmla="*/ 2215711 h 5952543"/>
              <a:gd name="connsiteX2850" fmla="*/ 7440367 w 10413724"/>
              <a:gd name="connsiteY2850" fmla="*/ 2228510 h 5952543"/>
              <a:gd name="connsiteX2851" fmla="*/ 7427047 w 10413724"/>
              <a:gd name="connsiteY2851" fmla="*/ 1934233 h 5952543"/>
              <a:gd name="connsiteX2852" fmla="*/ 7451501 w 10413724"/>
              <a:gd name="connsiteY2852" fmla="*/ 1922891 h 5952543"/>
              <a:gd name="connsiteX2853" fmla="*/ 7473666 w 10413724"/>
              <a:gd name="connsiteY2853" fmla="*/ 1928926 h 5952543"/>
              <a:gd name="connsiteX2854" fmla="*/ 7492084 w 10413724"/>
              <a:gd name="connsiteY2854" fmla="*/ 1940165 h 5952543"/>
              <a:gd name="connsiteX2855" fmla="*/ 7545050 w 10413724"/>
              <a:gd name="connsiteY2855" fmla="*/ 1965555 h 5952543"/>
              <a:gd name="connsiteX2856" fmla="*/ 7589794 w 10413724"/>
              <a:gd name="connsiteY2856" fmla="*/ 1955773 h 5952543"/>
              <a:gd name="connsiteX2857" fmla="*/ 7631418 w 10413724"/>
              <a:gd name="connsiteY2857" fmla="*/ 1866283 h 5952543"/>
              <a:gd name="connsiteX2858" fmla="*/ 7631418 w 10413724"/>
              <a:gd name="connsiteY2858" fmla="*/ 1857855 h 5952543"/>
              <a:gd name="connsiteX2859" fmla="*/ 7589794 w 10413724"/>
              <a:gd name="connsiteY2859" fmla="*/ 1768364 h 5952543"/>
              <a:gd name="connsiteX2860" fmla="*/ 7545050 w 10413724"/>
              <a:gd name="connsiteY2860" fmla="*/ 1757959 h 5952543"/>
              <a:gd name="connsiteX2861" fmla="*/ 7492188 w 10413724"/>
              <a:gd name="connsiteY2861" fmla="*/ 1783349 h 5952543"/>
              <a:gd name="connsiteX2862" fmla="*/ 7477516 w 10413724"/>
              <a:gd name="connsiteY2862" fmla="*/ 1792402 h 5952543"/>
              <a:gd name="connsiteX2863" fmla="*/ 7473769 w 10413724"/>
              <a:gd name="connsiteY2863" fmla="*/ 1794587 h 5952543"/>
              <a:gd name="connsiteX2864" fmla="*/ 7451813 w 10413724"/>
              <a:gd name="connsiteY2864" fmla="*/ 1800623 h 5952543"/>
              <a:gd name="connsiteX2865" fmla="*/ 7427256 w 10413724"/>
              <a:gd name="connsiteY2865" fmla="*/ 1789384 h 5952543"/>
              <a:gd name="connsiteX2866" fmla="*/ 7440783 w 10413724"/>
              <a:gd name="connsiteY2866" fmla="*/ 1491778 h 5952543"/>
              <a:gd name="connsiteX2867" fmla="*/ 7741719 w 10413724"/>
              <a:gd name="connsiteY2867" fmla="*/ 1504577 h 5952543"/>
              <a:gd name="connsiteX2868" fmla="*/ 7755351 w 10413724"/>
              <a:gd name="connsiteY2868" fmla="*/ 1475441 h 5952543"/>
              <a:gd name="connsiteX2869" fmla="*/ 7748796 w 10413724"/>
              <a:gd name="connsiteY2869" fmla="*/ 1451195 h 5952543"/>
              <a:gd name="connsiteX2870" fmla="*/ 7746402 w 10413724"/>
              <a:gd name="connsiteY2870" fmla="*/ 1447137 h 5952543"/>
              <a:gd name="connsiteX2871" fmla="*/ 7737349 w 10413724"/>
              <a:gd name="connsiteY2871" fmla="*/ 1432465 h 5952543"/>
              <a:gd name="connsiteX2872" fmla="*/ 7712687 w 10413724"/>
              <a:gd name="connsiteY2872" fmla="*/ 1381372 h 5952543"/>
              <a:gd name="connsiteX2873" fmla="*/ 7723093 w 10413724"/>
              <a:gd name="connsiteY2873" fmla="*/ 1340581 h 5952543"/>
              <a:gd name="connsiteX2874" fmla="*/ 7808317 w 10413724"/>
              <a:gd name="connsiteY2874" fmla="*/ 1301143 h 5952543"/>
              <a:gd name="connsiteX2875" fmla="*/ 7816641 w 10413724"/>
              <a:gd name="connsiteY2875" fmla="*/ 1301143 h 5952543"/>
              <a:gd name="connsiteX2876" fmla="*/ 7901969 w 10413724"/>
              <a:gd name="connsiteY2876" fmla="*/ 1340581 h 5952543"/>
              <a:gd name="connsiteX2877" fmla="*/ 7910918 w 10413724"/>
              <a:gd name="connsiteY2877" fmla="*/ 1381268 h 5952543"/>
              <a:gd name="connsiteX2878" fmla="*/ 7886464 w 10413724"/>
              <a:gd name="connsiteY2878" fmla="*/ 1432153 h 5952543"/>
              <a:gd name="connsiteX2879" fmla="*/ 7874602 w 10413724"/>
              <a:gd name="connsiteY2879" fmla="*/ 1451612 h 5952543"/>
              <a:gd name="connsiteX2880" fmla="*/ 7868150 w 10413724"/>
              <a:gd name="connsiteY2880" fmla="*/ 1475129 h 5952543"/>
              <a:gd name="connsiteX2881" fmla="*/ 7881990 w 10413724"/>
              <a:gd name="connsiteY2881" fmla="*/ 1504681 h 5952543"/>
              <a:gd name="connsiteX2882" fmla="*/ 8180949 w 10413724"/>
              <a:gd name="connsiteY2882" fmla="*/ 1491986 h 5952543"/>
              <a:gd name="connsiteX2883" fmla="*/ 8032042 w 10413724"/>
              <a:gd name="connsiteY2883" fmla="*/ 3442244 h 5952543"/>
              <a:gd name="connsiteX2884" fmla="*/ 8076475 w 10413724"/>
              <a:gd name="connsiteY2884" fmla="*/ 3451922 h 5952543"/>
              <a:gd name="connsiteX2885" fmla="*/ 8129544 w 10413724"/>
              <a:gd name="connsiteY2885" fmla="*/ 3426531 h 5952543"/>
              <a:gd name="connsiteX2886" fmla="*/ 8144217 w 10413724"/>
              <a:gd name="connsiteY2886" fmla="*/ 3417583 h 5952543"/>
              <a:gd name="connsiteX2887" fmla="*/ 8147754 w 10413724"/>
              <a:gd name="connsiteY2887" fmla="*/ 3415397 h 5952543"/>
              <a:gd name="connsiteX2888" fmla="*/ 8169919 w 10413724"/>
              <a:gd name="connsiteY2888" fmla="*/ 3409258 h 5952543"/>
              <a:gd name="connsiteX2889" fmla="*/ 8194580 w 10413724"/>
              <a:gd name="connsiteY2889" fmla="*/ 3420496 h 5952543"/>
              <a:gd name="connsiteX2890" fmla="*/ 8180949 w 10413724"/>
              <a:gd name="connsiteY2890" fmla="*/ 3717062 h 5952543"/>
              <a:gd name="connsiteX2891" fmla="*/ 7881053 w 10413724"/>
              <a:gd name="connsiteY2891" fmla="*/ 3704263 h 5952543"/>
              <a:gd name="connsiteX2892" fmla="*/ 7867526 w 10413724"/>
              <a:gd name="connsiteY2892" fmla="*/ 3733919 h 5952543"/>
              <a:gd name="connsiteX2893" fmla="*/ 7874081 w 10413724"/>
              <a:gd name="connsiteY2893" fmla="*/ 3757645 h 5952543"/>
              <a:gd name="connsiteX2894" fmla="*/ 7876475 w 10413724"/>
              <a:gd name="connsiteY2894" fmla="*/ 3761703 h 5952543"/>
              <a:gd name="connsiteX2895" fmla="*/ 7885528 w 10413724"/>
              <a:gd name="connsiteY2895" fmla="*/ 3776479 h 5952543"/>
              <a:gd name="connsiteX2896" fmla="*/ 7910189 w 10413724"/>
              <a:gd name="connsiteY2896" fmla="*/ 3827676 h 5952543"/>
              <a:gd name="connsiteX2897" fmla="*/ 7901240 w 10413724"/>
              <a:gd name="connsiteY2897" fmla="*/ 3868258 h 5952543"/>
              <a:gd name="connsiteX2898" fmla="*/ 7815913 w 10413724"/>
              <a:gd name="connsiteY2898" fmla="*/ 3907800 h 5952543"/>
              <a:gd name="connsiteX2899" fmla="*/ 7807692 w 10413724"/>
              <a:gd name="connsiteY2899" fmla="*/ 3907800 h 5952543"/>
              <a:gd name="connsiteX2900" fmla="*/ 7722364 w 10413724"/>
              <a:gd name="connsiteY2900" fmla="*/ 3868258 h 5952543"/>
              <a:gd name="connsiteX2901" fmla="*/ 7711959 w 10413724"/>
              <a:gd name="connsiteY2901" fmla="*/ 3827572 h 5952543"/>
              <a:gd name="connsiteX2902" fmla="*/ 7736413 w 10413724"/>
              <a:gd name="connsiteY2902" fmla="*/ 3776791 h 5952543"/>
              <a:gd name="connsiteX2903" fmla="*/ 7748275 w 10413724"/>
              <a:gd name="connsiteY2903" fmla="*/ 3757228 h 5952543"/>
              <a:gd name="connsiteX2904" fmla="*/ 7754623 w 10413724"/>
              <a:gd name="connsiteY2904" fmla="*/ 3733711 h 5952543"/>
              <a:gd name="connsiteX2905" fmla="*/ 7740783 w 10413724"/>
              <a:gd name="connsiteY2905" fmla="*/ 3704159 h 5952543"/>
              <a:gd name="connsiteX2906" fmla="*/ 7441096 w 10413724"/>
              <a:gd name="connsiteY2906" fmla="*/ 3716854 h 5952543"/>
              <a:gd name="connsiteX2907" fmla="*/ 7427464 w 10413724"/>
              <a:gd name="connsiteY2907" fmla="*/ 3420600 h 5952543"/>
              <a:gd name="connsiteX2908" fmla="*/ 7451917 w 10413724"/>
              <a:gd name="connsiteY2908" fmla="*/ 3409258 h 5952543"/>
              <a:gd name="connsiteX2909" fmla="*/ 7473873 w 10413724"/>
              <a:gd name="connsiteY2909" fmla="*/ 3415189 h 5952543"/>
              <a:gd name="connsiteX2910" fmla="*/ 7477932 w 10413724"/>
              <a:gd name="connsiteY2910" fmla="*/ 3417583 h 5952543"/>
              <a:gd name="connsiteX2911" fmla="*/ 7492604 w 10413724"/>
              <a:gd name="connsiteY2911" fmla="*/ 3426636 h 5952543"/>
              <a:gd name="connsiteX2912" fmla="*/ 7545466 w 10413724"/>
              <a:gd name="connsiteY2912" fmla="*/ 3451922 h 5952543"/>
              <a:gd name="connsiteX2913" fmla="*/ 7590210 w 10413724"/>
              <a:gd name="connsiteY2913" fmla="*/ 3442140 h 5952543"/>
              <a:gd name="connsiteX2914" fmla="*/ 7631834 w 10413724"/>
              <a:gd name="connsiteY2914" fmla="*/ 3352650 h 5952543"/>
              <a:gd name="connsiteX2915" fmla="*/ 7631834 w 10413724"/>
              <a:gd name="connsiteY2915" fmla="*/ 3344221 h 5952543"/>
              <a:gd name="connsiteX2916" fmla="*/ 7590210 w 10413724"/>
              <a:gd name="connsiteY2916" fmla="*/ 3254731 h 5952543"/>
              <a:gd name="connsiteX2917" fmla="*/ 7545570 w 10413724"/>
              <a:gd name="connsiteY2917" fmla="*/ 3244325 h 5952543"/>
              <a:gd name="connsiteX2918" fmla="*/ 7492292 w 10413724"/>
              <a:gd name="connsiteY2918" fmla="*/ 3269820 h 5952543"/>
              <a:gd name="connsiteX2919" fmla="*/ 7474394 w 10413724"/>
              <a:gd name="connsiteY2919" fmla="*/ 3280850 h 5952543"/>
              <a:gd name="connsiteX2920" fmla="*/ 7452126 w 10413724"/>
              <a:gd name="connsiteY2920" fmla="*/ 3286989 h 5952543"/>
              <a:gd name="connsiteX2921" fmla="*/ 7427567 w 10413724"/>
              <a:gd name="connsiteY2921" fmla="*/ 3275751 h 5952543"/>
              <a:gd name="connsiteX2922" fmla="*/ 7440991 w 10413724"/>
              <a:gd name="connsiteY2922" fmla="*/ 2979185 h 5952543"/>
              <a:gd name="connsiteX2923" fmla="*/ 7742032 w 10413724"/>
              <a:gd name="connsiteY2923" fmla="*/ 2991984 h 5952543"/>
              <a:gd name="connsiteX2924" fmla="*/ 7755663 w 10413724"/>
              <a:gd name="connsiteY2924" fmla="*/ 2962848 h 5952543"/>
              <a:gd name="connsiteX2925" fmla="*/ 7749107 w 10413724"/>
              <a:gd name="connsiteY2925" fmla="*/ 2938603 h 5952543"/>
              <a:gd name="connsiteX2926" fmla="*/ 7746714 w 10413724"/>
              <a:gd name="connsiteY2926" fmla="*/ 2934544 h 5952543"/>
              <a:gd name="connsiteX2927" fmla="*/ 7737661 w 10413724"/>
              <a:gd name="connsiteY2927" fmla="*/ 2919872 h 5952543"/>
              <a:gd name="connsiteX2928" fmla="*/ 7713000 w 10413724"/>
              <a:gd name="connsiteY2928" fmla="*/ 2868780 h 5952543"/>
              <a:gd name="connsiteX2929" fmla="*/ 7723405 w 10413724"/>
              <a:gd name="connsiteY2929" fmla="*/ 2827989 h 5952543"/>
              <a:gd name="connsiteX2930" fmla="*/ 7808629 w 10413724"/>
              <a:gd name="connsiteY2930" fmla="*/ 2788551 h 5952543"/>
              <a:gd name="connsiteX2931" fmla="*/ 7816954 w 10413724"/>
              <a:gd name="connsiteY2931" fmla="*/ 2788551 h 5952543"/>
              <a:gd name="connsiteX2932" fmla="*/ 7902281 w 10413724"/>
              <a:gd name="connsiteY2932" fmla="*/ 2827989 h 5952543"/>
              <a:gd name="connsiteX2933" fmla="*/ 7911230 w 10413724"/>
              <a:gd name="connsiteY2933" fmla="*/ 2868676 h 5952543"/>
              <a:gd name="connsiteX2934" fmla="*/ 7886776 w 10413724"/>
              <a:gd name="connsiteY2934" fmla="*/ 2919560 h 5952543"/>
              <a:gd name="connsiteX2935" fmla="*/ 7874914 w 10413724"/>
              <a:gd name="connsiteY2935" fmla="*/ 2939019 h 5952543"/>
              <a:gd name="connsiteX2936" fmla="*/ 7868462 w 10413724"/>
              <a:gd name="connsiteY2936" fmla="*/ 2962536 h 5952543"/>
              <a:gd name="connsiteX2937" fmla="*/ 7882302 w 10413724"/>
              <a:gd name="connsiteY2937" fmla="*/ 2992089 h 5952543"/>
              <a:gd name="connsiteX2938" fmla="*/ 8181157 w 10413724"/>
              <a:gd name="connsiteY2938" fmla="*/ 2979393 h 5952543"/>
              <a:gd name="connsiteX2939" fmla="*/ 8194685 w 10413724"/>
              <a:gd name="connsiteY2939" fmla="*/ 3275647 h 5952543"/>
              <a:gd name="connsiteX2940" fmla="*/ 8170127 w 10413724"/>
              <a:gd name="connsiteY2940" fmla="*/ 3286989 h 5952543"/>
              <a:gd name="connsiteX2941" fmla="*/ 8148067 w 10413724"/>
              <a:gd name="connsiteY2941" fmla="*/ 3280954 h 5952543"/>
              <a:gd name="connsiteX2942" fmla="*/ 8129544 w 10413724"/>
              <a:gd name="connsiteY2942" fmla="*/ 3269612 h 5952543"/>
              <a:gd name="connsiteX2943" fmla="*/ 8076682 w 10413724"/>
              <a:gd name="connsiteY2943" fmla="*/ 3244325 h 5952543"/>
              <a:gd name="connsiteX2944" fmla="*/ 8031833 w 10413724"/>
              <a:gd name="connsiteY2944" fmla="*/ 3255252 h 5952543"/>
              <a:gd name="connsiteX2945" fmla="*/ 7990210 w 10413724"/>
              <a:gd name="connsiteY2945" fmla="*/ 3344742 h 5952543"/>
              <a:gd name="connsiteX2946" fmla="*/ 7990210 w 10413724"/>
              <a:gd name="connsiteY2946" fmla="*/ 3353066 h 5952543"/>
              <a:gd name="connsiteX2947" fmla="*/ 8032042 w 10413724"/>
              <a:gd name="connsiteY2947" fmla="*/ 3442244 h 5952543"/>
              <a:gd name="connsiteX2948" fmla="*/ 7159930 w 10413724"/>
              <a:gd name="connsiteY2948" fmla="*/ 3568467 h 5952543"/>
              <a:gd name="connsiteX2949" fmla="*/ 7070440 w 10413724"/>
              <a:gd name="connsiteY2949" fmla="*/ 3526844 h 5952543"/>
              <a:gd name="connsiteX2950" fmla="*/ 7062115 w 10413724"/>
              <a:gd name="connsiteY2950" fmla="*/ 3526844 h 5952543"/>
              <a:gd name="connsiteX2951" fmla="*/ 6972521 w 10413724"/>
              <a:gd name="connsiteY2951" fmla="*/ 3568467 h 5952543"/>
              <a:gd name="connsiteX2952" fmla="*/ 6962844 w 10413724"/>
              <a:gd name="connsiteY2952" fmla="*/ 3613004 h 5952543"/>
              <a:gd name="connsiteX2953" fmla="*/ 6988234 w 10413724"/>
              <a:gd name="connsiteY2953" fmla="*/ 3665969 h 5952543"/>
              <a:gd name="connsiteX2954" fmla="*/ 6997183 w 10413724"/>
              <a:gd name="connsiteY2954" fmla="*/ 3680642 h 5952543"/>
              <a:gd name="connsiteX2955" fmla="*/ 6999369 w 10413724"/>
              <a:gd name="connsiteY2955" fmla="*/ 3684180 h 5952543"/>
              <a:gd name="connsiteX2956" fmla="*/ 7005404 w 10413724"/>
              <a:gd name="connsiteY2956" fmla="*/ 3706448 h 5952543"/>
              <a:gd name="connsiteX2957" fmla="*/ 6994270 w 10413724"/>
              <a:gd name="connsiteY2957" fmla="*/ 3731006 h 5952543"/>
              <a:gd name="connsiteX2958" fmla="*/ 6697704 w 10413724"/>
              <a:gd name="connsiteY2958" fmla="*/ 3717478 h 5952543"/>
              <a:gd name="connsiteX2959" fmla="*/ 6710503 w 10413724"/>
              <a:gd name="connsiteY2959" fmla="*/ 3417583 h 5952543"/>
              <a:gd name="connsiteX2960" fmla="*/ 6681263 w 10413724"/>
              <a:gd name="connsiteY2960" fmla="*/ 3404159 h 5952543"/>
              <a:gd name="connsiteX2961" fmla="*/ 6657434 w 10413724"/>
              <a:gd name="connsiteY2961" fmla="*/ 3410715 h 5952543"/>
              <a:gd name="connsiteX2962" fmla="*/ 6653583 w 10413724"/>
              <a:gd name="connsiteY2962" fmla="*/ 3413108 h 5952543"/>
              <a:gd name="connsiteX2963" fmla="*/ 6638703 w 10413724"/>
              <a:gd name="connsiteY2963" fmla="*/ 3422161 h 5952543"/>
              <a:gd name="connsiteX2964" fmla="*/ 6587610 w 10413724"/>
              <a:gd name="connsiteY2964" fmla="*/ 3446823 h 5952543"/>
              <a:gd name="connsiteX2965" fmla="*/ 6547027 w 10413724"/>
              <a:gd name="connsiteY2965" fmla="*/ 3437874 h 5952543"/>
              <a:gd name="connsiteX2966" fmla="*/ 6507485 w 10413724"/>
              <a:gd name="connsiteY2966" fmla="*/ 3352650 h 5952543"/>
              <a:gd name="connsiteX2967" fmla="*/ 6507485 w 10413724"/>
              <a:gd name="connsiteY2967" fmla="*/ 3344326 h 5952543"/>
              <a:gd name="connsiteX2968" fmla="*/ 6547027 w 10413724"/>
              <a:gd name="connsiteY2968" fmla="*/ 3258998 h 5952543"/>
              <a:gd name="connsiteX2969" fmla="*/ 6587714 w 10413724"/>
              <a:gd name="connsiteY2969" fmla="*/ 3248592 h 5952543"/>
              <a:gd name="connsiteX2970" fmla="*/ 6638495 w 10413724"/>
              <a:gd name="connsiteY2970" fmla="*/ 3273046 h 5952543"/>
              <a:gd name="connsiteX2971" fmla="*/ 6658058 w 10413724"/>
              <a:gd name="connsiteY2971" fmla="*/ 3284908 h 5952543"/>
              <a:gd name="connsiteX2972" fmla="*/ 6681575 w 10413724"/>
              <a:gd name="connsiteY2972" fmla="*/ 3291256 h 5952543"/>
              <a:gd name="connsiteX2973" fmla="*/ 6711127 w 10413724"/>
              <a:gd name="connsiteY2973" fmla="*/ 3277520 h 5952543"/>
              <a:gd name="connsiteX2974" fmla="*/ 6698432 w 10413724"/>
              <a:gd name="connsiteY2974" fmla="*/ 2977833 h 5952543"/>
              <a:gd name="connsiteX2975" fmla="*/ 6994582 w 10413724"/>
              <a:gd name="connsiteY2975" fmla="*/ 2964097 h 5952543"/>
              <a:gd name="connsiteX2976" fmla="*/ 7006028 w 10413724"/>
              <a:gd name="connsiteY2976" fmla="*/ 2988551 h 5952543"/>
              <a:gd name="connsiteX2977" fmla="*/ 7000097 w 10413724"/>
              <a:gd name="connsiteY2977" fmla="*/ 3010611 h 5952543"/>
              <a:gd name="connsiteX2978" fmla="*/ 6997807 w 10413724"/>
              <a:gd name="connsiteY2978" fmla="*/ 3014461 h 5952543"/>
              <a:gd name="connsiteX2979" fmla="*/ 6988650 w 10413724"/>
              <a:gd name="connsiteY2979" fmla="*/ 3029237 h 5952543"/>
              <a:gd name="connsiteX2980" fmla="*/ 6963364 w 10413724"/>
              <a:gd name="connsiteY2980" fmla="*/ 3082099 h 5952543"/>
              <a:gd name="connsiteX2981" fmla="*/ 6973146 w 10413724"/>
              <a:gd name="connsiteY2981" fmla="*/ 3126844 h 5952543"/>
              <a:gd name="connsiteX2982" fmla="*/ 7062636 w 10413724"/>
              <a:gd name="connsiteY2982" fmla="*/ 3168467 h 5952543"/>
              <a:gd name="connsiteX2983" fmla="*/ 7071065 w 10413724"/>
              <a:gd name="connsiteY2983" fmla="*/ 3168467 h 5952543"/>
              <a:gd name="connsiteX2984" fmla="*/ 7160555 w 10413724"/>
              <a:gd name="connsiteY2984" fmla="*/ 3126844 h 5952543"/>
              <a:gd name="connsiteX2985" fmla="*/ 7170960 w 10413724"/>
              <a:gd name="connsiteY2985" fmla="*/ 3082203 h 5952543"/>
              <a:gd name="connsiteX2986" fmla="*/ 7145466 w 10413724"/>
              <a:gd name="connsiteY2986" fmla="*/ 3029029 h 5952543"/>
              <a:gd name="connsiteX2987" fmla="*/ 7134436 w 10413724"/>
              <a:gd name="connsiteY2987" fmla="*/ 3011027 h 5952543"/>
              <a:gd name="connsiteX2988" fmla="*/ 7128297 w 10413724"/>
              <a:gd name="connsiteY2988" fmla="*/ 2988759 h 5952543"/>
              <a:gd name="connsiteX2989" fmla="*/ 7139431 w 10413724"/>
              <a:gd name="connsiteY2989" fmla="*/ 2964201 h 5952543"/>
              <a:gd name="connsiteX2990" fmla="*/ 7435893 w 10413724"/>
              <a:gd name="connsiteY2990" fmla="*/ 2977521 h 5952543"/>
              <a:gd name="connsiteX2991" fmla="*/ 7423301 w 10413724"/>
              <a:gd name="connsiteY2991" fmla="*/ 3277624 h 5952543"/>
              <a:gd name="connsiteX2992" fmla="*/ 7452854 w 10413724"/>
              <a:gd name="connsiteY2992" fmla="*/ 3291256 h 5952543"/>
              <a:gd name="connsiteX2993" fmla="*/ 7476683 w 10413724"/>
              <a:gd name="connsiteY2993" fmla="*/ 3284700 h 5952543"/>
              <a:gd name="connsiteX2994" fmla="*/ 7495518 w 10413724"/>
              <a:gd name="connsiteY2994" fmla="*/ 3273254 h 5952543"/>
              <a:gd name="connsiteX2995" fmla="*/ 7546714 w 10413724"/>
              <a:gd name="connsiteY2995" fmla="*/ 3248592 h 5952543"/>
              <a:gd name="connsiteX2996" fmla="*/ 7587193 w 10413724"/>
              <a:gd name="connsiteY2996" fmla="*/ 3258998 h 5952543"/>
              <a:gd name="connsiteX2997" fmla="*/ 7626735 w 10413724"/>
              <a:gd name="connsiteY2997" fmla="*/ 3344326 h 5952543"/>
              <a:gd name="connsiteX2998" fmla="*/ 7626735 w 10413724"/>
              <a:gd name="connsiteY2998" fmla="*/ 3352546 h 5952543"/>
              <a:gd name="connsiteX2999" fmla="*/ 7587401 w 10413724"/>
              <a:gd name="connsiteY2999" fmla="*/ 3437874 h 5952543"/>
              <a:gd name="connsiteX3000" fmla="*/ 7546507 w 10413724"/>
              <a:gd name="connsiteY3000" fmla="*/ 3446823 h 5952543"/>
              <a:gd name="connsiteX3001" fmla="*/ 7495518 w 10413724"/>
              <a:gd name="connsiteY3001" fmla="*/ 3422265 h 5952543"/>
              <a:gd name="connsiteX3002" fmla="*/ 7480638 w 10413724"/>
              <a:gd name="connsiteY3002" fmla="*/ 3413108 h 5952543"/>
              <a:gd name="connsiteX3003" fmla="*/ 7476267 w 10413724"/>
              <a:gd name="connsiteY3003" fmla="*/ 3410506 h 5952543"/>
              <a:gd name="connsiteX3004" fmla="*/ 7452646 w 10413724"/>
              <a:gd name="connsiteY3004" fmla="*/ 3404159 h 5952543"/>
              <a:gd name="connsiteX3005" fmla="*/ 7423197 w 10413724"/>
              <a:gd name="connsiteY3005" fmla="*/ 3417895 h 5952543"/>
              <a:gd name="connsiteX3006" fmla="*/ 7436204 w 10413724"/>
              <a:gd name="connsiteY3006" fmla="*/ 3717790 h 5952543"/>
              <a:gd name="connsiteX3007" fmla="*/ 7139639 w 10413724"/>
              <a:gd name="connsiteY3007" fmla="*/ 3731318 h 5952543"/>
              <a:gd name="connsiteX3008" fmla="*/ 7128297 w 10413724"/>
              <a:gd name="connsiteY3008" fmla="*/ 3706864 h 5952543"/>
              <a:gd name="connsiteX3009" fmla="*/ 7134332 w 10413724"/>
              <a:gd name="connsiteY3009" fmla="*/ 3684596 h 5952543"/>
              <a:gd name="connsiteX3010" fmla="*/ 7145674 w 10413724"/>
              <a:gd name="connsiteY3010" fmla="*/ 3666177 h 5952543"/>
              <a:gd name="connsiteX3011" fmla="*/ 7170960 w 10413724"/>
              <a:gd name="connsiteY3011" fmla="*/ 3613316 h 5952543"/>
              <a:gd name="connsiteX3012" fmla="*/ 7159930 w 10413724"/>
              <a:gd name="connsiteY3012" fmla="*/ 3568467 h 5952543"/>
              <a:gd name="connsiteX3013" fmla="*/ 5671898 w 10413724"/>
              <a:gd name="connsiteY3013" fmla="*/ 3568467 h 5952543"/>
              <a:gd name="connsiteX3014" fmla="*/ 5582409 w 10413724"/>
              <a:gd name="connsiteY3014" fmla="*/ 3526844 h 5952543"/>
              <a:gd name="connsiteX3015" fmla="*/ 5574084 w 10413724"/>
              <a:gd name="connsiteY3015" fmla="*/ 3526844 h 5952543"/>
              <a:gd name="connsiteX3016" fmla="*/ 5484490 w 10413724"/>
              <a:gd name="connsiteY3016" fmla="*/ 3568467 h 5952543"/>
              <a:gd name="connsiteX3017" fmla="*/ 5474812 w 10413724"/>
              <a:gd name="connsiteY3017" fmla="*/ 3613004 h 5952543"/>
              <a:gd name="connsiteX3018" fmla="*/ 5500203 w 10413724"/>
              <a:gd name="connsiteY3018" fmla="*/ 3665969 h 5952543"/>
              <a:gd name="connsiteX3019" fmla="*/ 5509151 w 10413724"/>
              <a:gd name="connsiteY3019" fmla="*/ 3680642 h 5952543"/>
              <a:gd name="connsiteX3020" fmla="*/ 5511337 w 10413724"/>
              <a:gd name="connsiteY3020" fmla="*/ 3684180 h 5952543"/>
              <a:gd name="connsiteX3021" fmla="*/ 5517372 w 10413724"/>
              <a:gd name="connsiteY3021" fmla="*/ 3706448 h 5952543"/>
              <a:gd name="connsiteX3022" fmla="*/ 5506238 w 10413724"/>
              <a:gd name="connsiteY3022" fmla="*/ 3731006 h 5952543"/>
              <a:gd name="connsiteX3023" fmla="*/ 5209672 w 10413724"/>
              <a:gd name="connsiteY3023" fmla="*/ 3717478 h 5952543"/>
              <a:gd name="connsiteX3024" fmla="*/ 5222471 w 10413724"/>
              <a:gd name="connsiteY3024" fmla="*/ 3417583 h 5952543"/>
              <a:gd name="connsiteX3025" fmla="*/ 5193231 w 10413724"/>
              <a:gd name="connsiteY3025" fmla="*/ 3404159 h 5952543"/>
              <a:gd name="connsiteX3026" fmla="*/ 5169506 w 10413724"/>
              <a:gd name="connsiteY3026" fmla="*/ 3410715 h 5952543"/>
              <a:gd name="connsiteX3027" fmla="*/ 5165551 w 10413724"/>
              <a:gd name="connsiteY3027" fmla="*/ 3413108 h 5952543"/>
              <a:gd name="connsiteX3028" fmla="*/ 5150671 w 10413724"/>
              <a:gd name="connsiteY3028" fmla="*/ 3422161 h 5952543"/>
              <a:gd name="connsiteX3029" fmla="*/ 5099579 w 10413724"/>
              <a:gd name="connsiteY3029" fmla="*/ 3446823 h 5952543"/>
              <a:gd name="connsiteX3030" fmla="*/ 5058996 w 10413724"/>
              <a:gd name="connsiteY3030" fmla="*/ 3437874 h 5952543"/>
              <a:gd name="connsiteX3031" fmla="*/ 5019454 w 10413724"/>
              <a:gd name="connsiteY3031" fmla="*/ 3352650 h 5952543"/>
              <a:gd name="connsiteX3032" fmla="*/ 5019454 w 10413724"/>
              <a:gd name="connsiteY3032" fmla="*/ 3344326 h 5952543"/>
              <a:gd name="connsiteX3033" fmla="*/ 5058996 w 10413724"/>
              <a:gd name="connsiteY3033" fmla="*/ 3258998 h 5952543"/>
              <a:gd name="connsiteX3034" fmla="*/ 5099683 w 10413724"/>
              <a:gd name="connsiteY3034" fmla="*/ 3248592 h 5952543"/>
              <a:gd name="connsiteX3035" fmla="*/ 5150463 w 10413724"/>
              <a:gd name="connsiteY3035" fmla="*/ 3273046 h 5952543"/>
              <a:gd name="connsiteX3036" fmla="*/ 5170026 w 10413724"/>
              <a:gd name="connsiteY3036" fmla="*/ 3284908 h 5952543"/>
              <a:gd name="connsiteX3037" fmla="*/ 5193543 w 10413724"/>
              <a:gd name="connsiteY3037" fmla="*/ 3291256 h 5952543"/>
              <a:gd name="connsiteX3038" fmla="*/ 5223096 w 10413724"/>
              <a:gd name="connsiteY3038" fmla="*/ 3277520 h 5952543"/>
              <a:gd name="connsiteX3039" fmla="*/ 5210400 w 10413724"/>
              <a:gd name="connsiteY3039" fmla="*/ 2977833 h 5952543"/>
              <a:gd name="connsiteX3040" fmla="*/ 5506550 w 10413724"/>
              <a:gd name="connsiteY3040" fmla="*/ 2964097 h 5952543"/>
              <a:gd name="connsiteX3041" fmla="*/ 5517997 w 10413724"/>
              <a:gd name="connsiteY3041" fmla="*/ 2988551 h 5952543"/>
              <a:gd name="connsiteX3042" fmla="*/ 5512065 w 10413724"/>
              <a:gd name="connsiteY3042" fmla="*/ 3010611 h 5952543"/>
              <a:gd name="connsiteX3043" fmla="*/ 5509776 w 10413724"/>
              <a:gd name="connsiteY3043" fmla="*/ 3014461 h 5952543"/>
              <a:gd name="connsiteX3044" fmla="*/ 5500619 w 10413724"/>
              <a:gd name="connsiteY3044" fmla="*/ 3029237 h 5952543"/>
              <a:gd name="connsiteX3045" fmla="*/ 5475332 w 10413724"/>
              <a:gd name="connsiteY3045" fmla="*/ 3082099 h 5952543"/>
              <a:gd name="connsiteX3046" fmla="*/ 5485114 w 10413724"/>
              <a:gd name="connsiteY3046" fmla="*/ 3126844 h 5952543"/>
              <a:gd name="connsiteX3047" fmla="*/ 5574604 w 10413724"/>
              <a:gd name="connsiteY3047" fmla="*/ 3168467 h 5952543"/>
              <a:gd name="connsiteX3048" fmla="*/ 5583033 w 10413724"/>
              <a:gd name="connsiteY3048" fmla="*/ 3168467 h 5952543"/>
              <a:gd name="connsiteX3049" fmla="*/ 5672523 w 10413724"/>
              <a:gd name="connsiteY3049" fmla="*/ 3126844 h 5952543"/>
              <a:gd name="connsiteX3050" fmla="*/ 5682929 w 10413724"/>
              <a:gd name="connsiteY3050" fmla="*/ 3082203 h 5952543"/>
              <a:gd name="connsiteX3051" fmla="*/ 5657434 w 10413724"/>
              <a:gd name="connsiteY3051" fmla="*/ 3029029 h 5952543"/>
              <a:gd name="connsiteX3052" fmla="*/ 5646404 w 10413724"/>
              <a:gd name="connsiteY3052" fmla="*/ 3011027 h 5952543"/>
              <a:gd name="connsiteX3053" fmla="*/ 5640265 w 10413724"/>
              <a:gd name="connsiteY3053" fmla="*/ 2988759 h 5952543"/>
              <a:gd name="connsiteX3054" fmla="*/ 5651399 w 10413724"/>
              <a:gd name="connsiteY3054" fmla="*/ 2964201 h 5952543"/>
              <a:gd name="connsiteX3055" fmla="*/ 5947861 w 10413724"/>
              <a:gd name="connsiteY3055" fmla="*/ 2977521 h 5952543"/>
              <a:gd name="connsiteX3056" fmla="*/ 5935270 w 10413724"/>
              <a:gd name="connsiteY3056" fmla="*/ 3277624 h 5952543"/>
              <a:gd name="connsiteX3057" fmla="*/ 5964822 w 10413724"/>
              <a:gd name="connsiteY3057" fmla="*/ 3291256 h 5952543"/>
              <a:gd name="connsiteX3058" fmla="*/ 5988652 w 10413724"/>
              <a:gd name="connsiteY3058" fmla="*/ 3284700 h 5952543"/>
              <a:gd name="connsiteX3059" fmla="*/ 6007486 w 10413724"/>
              <a:gd name="connsiteY3059" fmla="*/ 3273254 h 5952543"/>
              <a:gd name="connsiteX3060" fmla="*/ 6058682 w 10413724"/>
              <a:gd name="connsiteY3060" fmla="*/ 3248592 h 5952543"/>
              <a:gd name="connsiteX3061" fmla="*/ 6099161 w 10413724"/>
              <a:gd name="connsiteY3061" fmla="*/ 3258998 h 5952543"/>
              <a:gd name="connsiteX3062" fmla="*/ 6138703 w 10413724"/>
              <a:gd name="connsiteY3062" fmla="*/ 3344326 h 5952543"/>
              <a:gd name="connsiteX3063" fmla="*/ 6138703 w 10413724"/>
              <a:gd name="connsiteY3063" fmla="*/ 3352546 h 5952543"/>
              <a:gd name="connsiteX3064" fmla="*/ 6099370 w 10413724"/>
              <a:gd name="connsiteY3064" fmla="*/ 3437874 h 5952543"/>
              <a:gd name="connsiteX3065" fmla="*/ 6058475 w 10413724"/>
              <a:gd name="connsiteY3065" fmla="*/ 3446823 h 5952543"/>
              <a:gd name="connsiteX3066" fmla="*/ 6007486 w 10413724"/>
              <a:gd name="connsiteY3066" fmla="*/ 3422265 h 5952543"/>
              <a:gd name="connsiteX3067" fmla="*/ 5992606 w 10413724"/>
              <a:gd name="connsiteY3067" fmla="*/ 3413108 h 5952543"/>
              <a:gd name="connsiteX3068" fmla="*/ 5988236 w 10413724"/>
              <a:gd name="connsiteY3068" fmla="*/ 3410506 h 5952543"/>
              <a:gd name="connsiteX3069" fmla="*/ 5964614 w 10413724"/>
              <a:gd name="connsiteY3069" fmla="*/ 3404159 h 5952543"/>
              <a:gd name="connsiteX3070" fmla="*/ 5935165 w 10413724"/>
              <a:gd name="connsiteY3070" fmla="*/ 3417895 h 5952543"/>
              <a:gd name="connsiteX3071" fmla="*/ 5948173 w 10413724"/>
              <a:gd name="connsiteY3071" fmla="*/ 3717790 h 5952543"/>
              <a:gd name="connsiteX3072" fmla="*/ 5651607 w 10413724"/>
              <a:gd name="connsiteY3072" fmla="*/ 3731318 h 5952543"/>
              <a:gd name="connsiteX3073" fmla="*/ 5640265 w 10413724"/>
              <a:gd name="connsiteY3073" fmla="*/ 3706864 h 5952543"/>
              <a:gd name="connsiteX3074" fmla="*/ 5646300 w 10413724"/>
              <a:gd name="connsiteY3074" fmla="*/ 3684700 h 5952543"/>
              <a:gd name="connsiteX3075" fmla="*/ 5657643 w 10413724"/>
              <a:gd name="connsiteY3075" fmla="*/ 3666177 h 5952543"/>
              <a:gd name="connsiteX3076" fmla="*/ 5682929 w 10413724"/>
              <a:gd name="connsiteY3076" fmla="*/ 3613316 h 5952543"/>
              <a:gd name="connsiteX3077" fmla="*/ 5671898 w 10413724"/>
              <a:gd name="connsiteY3077" fmla="*/ 3568467 h 5952543"/>
              <a:gd name="connsiteX3078" fmla="*/ 4183867 w 10413724"/>
              <a:gd name="connsiteY3078" fmla="*/ 3568467 h 5952543"/>
              <a:gd name="connsiteX3079" fmla="*/ 4094377 w 10413724"/>
              <a:gd name="connsiteY3079" fmla="*/ 3526844 h 5952543"/>
              <a:gd name="connsiteX3080" fmla="*/ 4086052 w 10413724"/>
              <a:gd name="connsiteY3080" fmla="*/ 3526844 h 5952543"/>
              <a:gd name="connsiteX3081" fmla="*/ 3996458 w 10413724"/>
              <a:gd name="connsiteY3081" fmla="*/ 3568467 h 5952543"/>
              <a:gd name="connsiteX3082" fmla="*/ 3986780 w 10413724"/>
              <a:gd name="connsiteY3082" fmla="*/ 3613004 h 5952543"/>
              <a:gd name="connsiteX3083" fmla="*/ 4012067 w 10413724"/>
              <a:gd name="connsiteY3083" fmla="*/ 3665969 h 5952543"/>
              <a:gd name="connsiteX3084" fmla="*/ 4021120 w 10413724"/>
              <a:gd name="connsiteY3084" fmla="*/ 3680537 h 5952543"/>
              <a:gd name="connsiteX3085" fmla="*/ 4023305 w 10413724"/>
              <a:gd name="connsiteY3085" fmla="*/ 3684180 h 5952543"/>
              <a:gd name="connsiteX3086" fmla="*/ 4029340 w 10413724"/>
              <a:gd name="connsiteY3086" fmla="*/ 3706448 h 5952543"/>
              <a:gd name="connsiteX3087" fmla="*/ 4018206 w 10413724"/>
              <a:gd name="connsiteY3087" fmla="*/ 3731006 h 5952543"/>
              <a:gd name="connsiteX3088" fmla="*/ 3721640 w 10413724"/>
              <a:gd name="connsiteY3088" fmla="*/ 3717478 h 5952543"/>
              <a:gd name="connsiteX3089" fmla="*/ 3734439 w 10413724"/>
              <a:gd name="connsiteY3089" fmla="*/ 3417583 h 5952543"/>
              <a:gd name="connsiteX3090" fmla="*/ 3705199 w 10413724"/>
              <a:gd name="connsiteY3090" fmla="*/ 3404159 h 5952543"/>
              <a:gd name="connsiteX3091" fmla="*/ 3681474 w 10413724"/>
              <a:gd name="connsiteY3091" fmla="*/ 3410715 h 5952543"/>
              <a:gd name="connsiteX3092" fmla="*/ 3677520 w 10413724"/>
              <a:gd name="connsiteY3092" fmla="*/ 3413108 h 5952543"/>
              <a:gd name="connsiteX3093" fmla="*/ 3662639 w 10413724"/>
              <a:gd name="connsiteY3093" fmla="*/ 3422161 h 5952543"/>
              <a:gd name="connsiteX3094" fmla="*/ 3611547 w 10413724"/>
              <a:gd name="connsiteY3094" fmla="*/ 3446823 h 5952543"/>
              <a:gd name="connsiteX3095" fmla="*/ 3570964 w 10413724"/>
              <a:gd name="connsiteY3095" fmla="*/ 3437874 h 5952543"/>
              <a:gd name="connsiteX3096" fmla="*/ 3531422 w 10413724"/>
              <a:gd name="connsiteY3096" fmla="*/ 3352650 h 5952543"/>
              <a:gd name="connsiteX3097" fmla="*/ 3531422 w 10413724"/>
              <a:gd name="connsiteY3097" fmla="*/ 3344326 h 5952543"/>
              <a:gd name="connsiteX3098" fmla="*/ 3570964 w 10413724"/>
              <a:gd name="connsiteY3098" fmla="*/ 3258998 h 5952543"/>
              <a:gd name="connsiteX3099" fmla="*/ 3611651 w 10413724"/>
              <a:gd name="connsiteY3099" fmla="*/ 3248592 h 5952543"/>
              <a:gd name="connsiteX3100" fmla="*/ 3662431 w 10413724"/>
              <a:gd name="connsiteY3100" fmla="*/ 3273046 h 5952543"/>
              <a:gd name="connsiteX3101" fmla="*/ 3681994 w 10413724"/>
              <a:gd name="connsiteY3101" fmla="*/ 3284908 h 5952543"/>
              <a:gd name="connsiteX3102" fmla="*/ 3705511 w 10413724"/>
              <a:gd name="connsiteY3102" fmla="*/ 3291256 h 5952543"/>
              <a:gd name="connsiteX3103" fmla="*/ 3735064 w 10413724"/>
              <a:gd name="connsiteY3103" fmla="*/ 3277520 h 5952543"/>
              <a:gd name="connsiteX3104" fmla="*/ 3722369 w 10413724"/>
              <a:gd name="connsiteY3104" fmla="*/ 2977833 h 5952543"/>
              <a:gd name="connsiteX3105" fmla="*/ 4018518 w 10413724"/>
              <a:gd name="connsiteY3105" fmla="*/ 2964097 h 5952543"/>
              <a:gd name="connsiteX3106" fmla="*/ 4029965 w 10413724"/>
              <a:gd name="connsiteY3106" fmla="*/ 2988551 h 5952543"/>
              <a:gd name="connsiteX3107" fmla="*/ 4024033 w 10413724"/>
              <a:gd name="connsiteY3107" fmla="*/ 3010611 h 5952543"/>
              <a:gd name="connsiteX3108" fmla="*/ 4021640 w 10413724"/>
              <a:gd name="connsiteY3108" fmla="*/ 3014669 h 5952543"/>
              <a:gd name="connsiteX3109" fmla="*/ 4012587 w 10413724"/>
              <a:gd name="connsiteY3109" fmla="*/ 3029237 h 5952543"/>
              <a:gd name="connsiteX3110" fmla="*/ 3987301 w 10413724"/>
              <a:gd name="connsiteY3110" fmla="*/ 3082099 h 5952543"/>
              <a:gd name="connsiteX3111" fmla="*/ 3997082 w 10413724"/>
              <a:gd name="connsiteY3111" fmla="*/ 3126844 h 5952543"/>
              <a:gd name="connsiteX3112" fmla="*/ 4086572 w 10413724"/>
              <a:gd name="connsiteY3112" fmla="*/ 3168467 h 5952543"/>
              <a:gd name="connsiteX3113" fmla="*/ 4095001 w 10413724"/>
              <a:gd name="connsiteY3113" fmla="*/ 3168467 h 5952543"/>
              <a:gd name="connsiteX3114" fmla="*/ 4184491 w 10413724"/>
              <a:gd name="connsiteY3114" fmla="*/ 3126844 h 5952543"/>
              <a:gd name="connsiteX3115" fmla="*/ 4194897 w 10413724"/>
              <a:gd name="connsiteY3115" fmla="*/ 3082203 h 5952543"/>
              <a:gd name="connsiteX3116" fmla="*/ 4169402 w 10413724"/>
              <a:gd name="connsiteY3116" fmla="*/ 3029029 h 5952543"/>
              <a:gd name="connsiteX3117" fmla="*/ 4158372 w 10413724"/>
              <a:gd name="connsiteY3117" fmla="*/ 3011027 h 5952543"/>
              <a:gd name="connsiteX3118" fmla="*/ 4152233 w 10413724"/>
              <a:gd name="connsiteY3118" fmla="*/ 2988759 h 5952543"/>
              <a:gd name="connsiteX3119" fmla="*/ 4163471 w 10413724"/>
              <a:gd name="connsiteY3119" fmla="*/ 2964201 h 5952543"/>
              <a:gd name="connsiteX3120" fmla="*/ 4459829 w 10413724"/>
              <a:gd name="connsiteY3120" fmla="*/ 2977521 h 5952543"/>
              <a:gd name="connsiteX3121" fmla="*/ 4447238 w 10413724"/>
              <a:gd name="connsiteY3121" fmla="*/ 3277624 h 5952543"/>
              <a:gd name="connsiteX3122" fmla="*/ 4476790 w 10413724"/>
              <a:gd name="connsiteY3122" fmla="*/ 3291256 h 5952543"/>
              <a:gd name="connsiteX3123" fmla="*/ 4500516 w 10413724"/>
              <a:gd name="connsiteY3123" fmla="*/ 3284700 h 5952543"/>
              <a:gd name="connsiteX3124" fmla="*/ 4519350 w 10413724"/>
              <a:gd name="connsiteY3124" fmla="*/ 3273254 h 5952543"/>
              <a:gd name="connsiteX3125" fmla="*/ 4570651 w 10413724"/>
              <a:gd name="connsiteY3125" fmla="*/ 3248592 h 5952543"/>
              <a:gd name="connsiteX3126" fmla="*/ 4611130 w 10413724"/>
              <a:gd name="connsiteY3126" fmla="*/ 3258998 h 5952543"/>
              <a:gd name="connsiteX3127" fmla="*/ 4650672 w 10413724"/>
              <a:gd name="connsiteY3127" fmla="*/ 3344326 h 5952543"/>
              <a:gd name="connsiteX3128" fmla="*/ 4650672 w 10413724"/>
              <a:gd name="connsiteY3128" fmla="*/ 3352546 h 5952543"/>
              <a:gd name="connsiteX3129" fmla="*/ 4611338 w 10413724"/>
              <a:gd name="connsiteY3129" fmla="*/ 3437874 h 5952543"/>
              <a:gd name="connsiteX3130" fmla="*/ 4570443 w 10413724"/>
              <a:gd name="connsiteY3130" fmla="*/ 3446823 h 5952543"/>
              <a:gd name="connsiteX3131" fmla="*/ 4519454 w 10413724"/>
              <a:gd name="connsiteY3131" fmla="*/ 3422265 h 5952543"/>
              <a:gd name="connsiteX3132" fmla="*/ 4504574 w 10413724"/>
              <a:gd name="connsiteY3132" fmla="*/ 3413108 h 5952543"/>
              <a:gd name="connsiteX3133" fmla="*/ 4500204 w 10413724"/>
              <a:gd name="connsiteY3133" fmla="*/ 3410506 h 5952543"/>
              <a:gd name="connsiteX3134" fmla="*/ 4476582 w 10413724"/>
              <a:gd name="connsiteY3134" fmla="*/ 3404159 h 5952543"/>
              <a:gd name="connsiteX3135" fmla="*/ 4447134 w 10413724"/>
              <a:gd name="connsiteY3135" fmla="*/ 3417895 h 5952543"/>
              <a:gd name="connsiteX3136" fmla="*/ 4460141 w 10413724"/>
              <a:gd name="connsiteY3136" fmla="*/ 3717790 h 5952543"/>
              <a:gd name="connsiteX3137" fmla="*/ 4163575 w 10413724"/>
              <a:gd name="connsiteY3137" fmla="*/ 3731318 h 5952543"/>
              <a:gd name="connsiteX3138" fmla="*/ 4152233 w 10413724"/>
              <a:gd name="connsiteY3138" fmla="*/ 3706864 h 5952543"/>
              <a:gd name="connsiteX3139" fmla="*/ 4158268 w 10413724"/>
              <a:gd name="connsiteY3139" fmla="*/ 3684700 h 5952543"/>
              <a:gd name="connsiteX3140" fmla="*/ 4169507 w 10413724"/>
              <a:gd name="connsiteY3140" fmla="*/ 3666177 h 5952543"/>
              <a:gd name="connsiteX3141" fmla="*/ 4194897 w 10413724"/>
              <a:gd name="connsiteY3141" fmla="*/ 3613316 h 5952543"/>
              <a:gd name="connsiteX3142" fmla="*/ 4183867 w 10413724"/>
              <a:gd name="connsiteY3142" fmla="*/ 3568467 h 5952543"/>
              <a:gd name="connsiteX3143" fmla="*/ 2695835 w 10413724"/>
              <a:gd name="connsiteY3143" fmla="*/ 3568467 h 5952543"/>
              <a:gd name="connsiteX3144" fmla="*/ 2606345 w 10413724"/>
              <a:gd name="connsiteY3144" fmla="*/ 3526844 h 5952543"/>
              <a:gd name="connsiteX3145" fmla="*/ 2598020 w 10413724"/>
              <a:gd name="connsiteY3145" fmla="*/ 3526844 h 5952543"/>
              <a:gd name="connsiteX3146" fmla="*/ 2508426 w 10413724"/>
              <a:gd name="connsiteY3146" fmla="*/ 3568467 h 5952543"/>
              <a:gd name="connsiteX3147" fmla="*/ 2498749 w 10413724"/>
              <a:gd name="connsiteY3147" fmla="*/ 3613004 h 5952543"/>
              <a:gd name="connsiteX3148" fmla="*/ 2524035 w 10413724"/>
              <a:gd name="connsiteY3148" fmla="*/ 3665969 h 5952543"/>
              <a:gd name="connsiteX3149" fmla="*/ 2533088 w 10413724"/>
              <a:gd name="connsiteY3149" fmla="*/ 3680537 h 5952543"/>
              <a:gd name="connsiteX3150" fmla="*/ 2535273 w 10413724"/>
              <a:gd name="connsiteY3150" fmla="*/ 3684180 h 5952543"/>
              <a:gd name="connsiteX3151" fmla="*/ 2541308 w 10413724"/>
              <a:gd name="connsiteY3151" fmla="*/ 3706448 h 5952543"/>
              <a:gd name="connsiteX3152" fmla="*/ 2530174 w 10413724"/>
              <a:gd name="connsiteY3152" fmla="*/ 3731006 h 5952543"/>
              <a:gd name="connsiteX3153" fmla="*/ 2234649 w 10413724"/>
              <a:gd name="connsiteY3153" fmla="*/ 3717582 h 5952543"/>
              <a:gd name="connsiteX3154" fmla="*/ 2247448 w 10413724"/>
              <a:gd name="connsiteY3154" fmla="*/ 3417583 h 5952543"/>
              <a:gd name="connsiteX3155" fmla="*/ 2217792 w 10413724"/>
              <a:gd name="connsiteY3155" fmla="*/ 3403951 h 5952543"/>
              <a:gd name="connsiteX3156" fmla="*/ 2194066 w 10413724"/>
              <a:gd name="connsiteY3156" fmla="*/ 3410506 h 5952543"/>
              <a:gd name="connsiteX3157" fmla="*/ 2190112 w 10413724"/>
              <a:gd name="connsiteY3157" fmla="*/ 3412900 h 5952543"/>
              <a:gd name="connsiteX3158" fmla="*/ 2175232 w 10413724"/>
              <a:gd name="connsiteY3158" fmla="*/ 3421953 h 5952543"/>
              <a:gd name="connsiteX3159" fmla="*/ 2124035 w 10413724"/>
              <a:gd name="connsiteY3159" fmla="*/ 3446615 h 5952543"/>
              <a:gd name="connsiteX3160" fmla="*/ 2083453 w 10413724"/>
              <a:gd name="connsiteY3160" fmla="*/ 3437666 h 5952543"/>
              <a:gd name="connsiteX3161" fmla="*/ 2043911 w 10413724"/>
              <a:gd name="connsiteY3161" fmla="*/ 3352442 h 5952543"/>
              <a:gd name="connsiteX3162" fmla="*/ 2043911 w 10413724"/>
              <a:gd name="connsiteY3162" fmla="*/ 3344117 h 5952543"/>
              <a:gd name="connsiteX3163" fmla="*/ 2083453 w 10413724"/>
              <a:gd name="connsiteY3163" fmla="*/ 3258790 h 5952543"/>
              <a:gd name="connsiteX3164" fmla="*/ 2124139 w 10413724"/>
              <a:gd name="connsiteY3164" fmla="*/ 3248384 h 5952543"/>
              <a:gd name="connsiteX3165" fmla="*/ 2174920 w 10413724"/>
              <a:gd name="connsiteY3165" fmla="*/ 3272838 h 5952543"/>
              <a:gd name="connsiteX3166" fmla="*/ 2194483 w 10413724"/>
              <a:gd name="connsiteY3166" fmla="*/ 3284700 h 5952543"/>
              <a:gd name="connsiteX3167" fmla="*/ 2218000 w 10413724"/>
              <a:gd name="connsiteY3167" fmla="*/ 3291048 h 5952543"/>
              <a:gd name="connsiteX3168" fmla="*/ 2248385 w 10413724"/>
              <a:gd name="connsiteY3168" fmla="*/ 3278249 h 5952543"/>
              <a:gd name="connsiteX3169" fmla="*/ 2235586 w 10413724"/>
              <a:gd name="connsiteY3169" fmla="*/ 2978353 h 5952543"/>
              <a:gd name="connsiteX3170" fmla="*/ 2530799 w 10413724"/>
              <a:gd name="connsiteY3170" fmla="*/ 2964825 h 5952543"/>
              <a:gd name="connsiteX3171" fmla="*/ 2542245 w 10413724"/>
              <a:gd name="connsiteY3171" fmla="*/ 2989279 h 5952543"/>
              <a:gd name="connsiteX3172" fmla="*/ 2536314 w 10413724"/>
              <a:gd name="connsiteY3172" fmla="*/ 3011339 h 5952543"/>
              <a:gd name="connsiteX3173" fmla="*/ 2534024 w 10413724"/>
              <a:gd name="connsiteY3173" fmla="*/ 3015190 h 5952543"/>
              <a:gd name="connsiteX3174" fmla="*/ 2524867 w 10413724"/>
              <a:gd name="connsiteY3174" fmla="*/ 3029966 h 5952543"/>
              <a:gd name="connsiteX3175" fmla="*/ 2499581 w 10413724"/>
              <a:gd name="connsiteY3175" fmla="*/ 3082827 h 5952543"/>
              <a:gd name="connsiteX3176" fmla="*/ 2509363 w 10413724"/>
              <a:gd name="connsiteY3176" fmla="*/ 3127572 h 5952543"/>
              <a:gd name="connsiteX3177" fmla="*/ 2598853 w 10413724"/>
              <a:gd name="connsiteY3177" fmla="*/ 3169195 h 5952543"/>
              <a:gd name="connsiteX3178" fmla="*/ 2607281 w 10413724"/>
              <a:gd name="connsiteY3178" fmla="*/ 3169195 h 5952543"/>
              <a:gd name="connsiteX3179" fmla="*/ 2696771 w 10413724"/>
              <a:gd name="connsiteY3179" fmla="*/ 3127572 h 5952543"/>
              <a:gd name="connsiteX3180" fmla="*/ 2707177 w 10413724"/>
              <a:gd name="connsiteY3180" fmla="*/ 3082931 h 5952543"/>
              <a:gd name="connsiteX3181" fmla="*/ 2681683 w 10413724"/>
              <a:gd name="connsiteY3181" fmla="*/ 3029758 h 5952543"/>
              <a:gd name="connsiteX3182" fmla="*/ 2670653 w 10413724"/>
              <a:gd name="connsiteY3182" fmla="*/ 3011756 h 5952543"/>
              <a:gd name="connsiteX3183" fmla="*/ 2664513 w 10413724"/>
              <a:gd name="connsiteY3183" fmla="*/ 2989487 h 5952543"/>
              <a:gd name="connsiteX3184" fmla="*/ 2675752 w 10413724"/>
              <a:gd name="connsiteY3184" fmla="*/ 2964930 h 5952543"/>
              <a:gd name="connsiteX3185" fmla="*/ 2972109 w 10413724"/>
              <a:gd name="connsiteY3185" fmla="*/ 2978249 h 5952543"/>
              <a:gd name="connsiteX3186" fmla="*/ 2959518 w 10413724"/>
              <a:gd name="connsiteY3186" fmla="*/ 3278353 h 5952543"/>
              <a:gd name="connsiteX3187" fmla="*/ 2989071 w 10413724"/>
              <a:gd name="connsiteY3187" fmla="*/ 3291984 h 5952543"/>
              <a:gd name="connsiteX3188" fmla="*/ 3012796 w 10413724"/>
              <a:gd name="connsiteY3188" fmla="*/ 3285429 h 5952543"/>
              <a:gd name="connsiteX3189" fmla="*/ 3031630 w 10413724"/>
              <a:gd name="connsiteY3189" fmla="*/ 3273982 h 5952543"/>
              <a:gd name="connsiteX3190" fmla="*/ 3082931 w 10413724"/>
              <a:gd name="connsiteY3190" fmla="*/ 3249320 h 5952543"/>
              <a:gd name="connsiteX3191" fmla="*/ 3123410 w 10413724"/>
              <a:gd name="connsiteY3191" fmla="*/ 3259726 h 5952543"/>
              <a:gd name="connsiteX3192" fmla="*/ 3162952 w 10413724"/>
              <a:gd name="connsiteY3192" fmla="*/ 3345054 h 5952543"/>
              <a:gd name="connsiteX3193" fmla="*/ 3162952 w 10413724"/>
              <a:gd name="connsiteY3193" fmla="*/ 3353274 h 5952543"/>
              <a:gd name="connsiteX3194" fmla="*/ 3123618 w 10413724"/>
              <a:gd name="connsiteY3194" fmla="*/ 3438602 h 5952543"/>
              <a:gd name="connsiteX3195" fmla="*/ 3082723 w 10413724"/>
              <a:gd name="connsiteY3195" fmla="*/ 3447551 h 5952543"/>
              <a:gd name="connsiteX3196" fmla="*/ 3031735 w 10413724"/>
              <a:gd name="connsiteY3196" fmla="*/ 3422993 h 5952543"/>
              <a:gd name="connsiteX3197" fmla="*/ 3016854 w 10413724"/>
              <a:gd name="connsiteY3197" fmla="*/ 3413836 h 5952543"/>
              <a:gd name="connsiteX3198" fmla="*/ 3012484 w 10413724"/>
              <a:gd name="connsiteY3198" fmla="*/ 3411235 h 5952543"/>
              <a:gd name="connsiteX3199" fmla="*/ 2988863 w 10413724"/>
              <a:gd name="connsiteY3199" fmla="*/ 3404887 h 5952543"/>
              <a:gd name="connsiteX3200" fmla="*/ 2959414 w 10413724"/>
              <a:gd name="connsiteY3200" fmla="*/ 3418623 h 5952543"/>
              <a:gd name="connsiteX3201" fmla="*/ 2972421 w 10413724"/>
              <a:gd name="connsiteY3201" fmla="*/ 3718519 h 5952543"/>
              <a:gd name="connsiteX3202" fmla="*/ 2675856 w 10413724"/>
              <a:gd name="connsiteY3202" fmla="*/ 3732046 h 5952543"/>
              <a:gd name="connsiteX3203" fmla="*/ 2664513 w 10413724"/>
              <a:gd name="connsiteY3203" fmla="*/ 3707593 h 5952543"/>
              <a:gd name="connsiteX3204" fmla="*/ 2670549 w 10413724"/>
              <a:gd name="connsiteY3204" fmla="*/ 3685428 h 5952543"/>
              <a:gd name="connsiteX3205" fmla="*/ 2681787 w 10413724"/>
              <a:gd name="connsiteY3205" fmla="*/ 3666906 h 5952543"/>
              <a:gd name="connsiteX3206" fmla="*/ 2707177 w 10413724"/>
              <a:gd name="connsiteY3206" fmla="*/ 3614044 h 5952543"/>
              <a:gd name="connsiteX3207" fmla="*/ 2695835 w 10413724"/>
              <a:gd name="connsiteY3207" fmla="*/ 3568467 h 5952543"/>
              <a:gd name="connsiteX3208" fmla="*/ 2382412 w 10413724"/>
              <a:gd name="connsiteY3208" fmla="*/ 2509675 h 5952543"/>
              <a:gd name="connsiteX3209" fmla="*/ 2337875 w 10413724"/>
              <a:gd name="connsiteY3209" fmla="*/ 2499893 h 5952543"/>
              <a:gd name="connsiteX3210" fmla="*/ 2284805 w 10413724"/>
              <a:gd name="connsiteY3210" fmla="*/ 2525284 h 5952543"/>
              <a:gd name="connsiteX3211" fmla="*/ 2270341 w 10413724"/>
              <a:gd name="connsiteY3211" fmla="*/ 2534233 h 5952543"/>
              <a:gd name="connsiteX3212" fmla="*/ 2266699 w 10413724"/>
              <a:gd name="connsiteY3212" fmla="*/ 2536418 h 5952543"/>
              <a:gd name="connsiteX3213" fmla="*/ 2244431 w 10413724"/>
              <a:gd name="connsiteY3213" fmla="*/ 2542557 h 5952543"/>
              <a:gd name="connsiteX3214" fmla="*/ 2219873 w 10413724"/>
              <a:gd name="connsiteY3214" fmla="*/ 2531319 h 5952543"/>
              <a:gd name="connsiteX3215" fmla="*/ 2233296 w 10413724"/>
              <a:gd name="connsiteY3215" fmla="*/ 2235794 h 5952543"/>
              <a:gd name="connsiteX3216" fmla="*/ 2533296 w 10413724"/>
              <a:gd name="connsiteY3216" fmla="*/ 2248593 h 5952543"/>
              <a:gd name="connsiteX3217" fmla="*/ 2546928 w 10413724"/>
              <a:gd name="connsiteY3217" fmla="*/ 2218936 h 5952543"/>
              <a:gd name="connsiteX3218" fmla="*/ 2540372 w 10413724"/>
              <a:gd name="connsiteY3218" fmla="*/ 2195211 h 5952543"/>
              <a:gd name="connsiteX3219" fmla="*/ 2537979 w 10413724"/>
              <a:gd name="connsiteY3219" fmla="*/ 2191153 h 5952543"/>
              <a:gd name="connsiteX3220" fmla="*/ 2528822 w 10413724"/>
              <a:gd name="connsiteY3220" fmla="*/ 2176377 h 5952543"/>
              <a:gd name="connsiteX3221" fmla="*/ 2504264 w 10413724"/>
              <a:gd name="connsiteY3221" fmla="*/ 2125180 h 5952543"/>
              <a:gd name="connsiteX3222" fmla="*/ 2513213 w 10413724"/>
              <a:gd name="connsiteY3222" fmla="*/ 2084597 h 5952543"/>
              <a:gd name="connsiteX3223" fmla="*/ 2598436 w 10413724"/>
              <a:gd name="connsiteY3223" fmla="*/ 2045159 h 5952543"/>
              <a:gd name="connsiteX3224" fmla="*/ 2606761 w 10413724"/>
              <a:gd name="connsiteY3224" fmla="*/ 2045159 h 5952543"/>
              <a:gd name="connsiteX3225" fmla="*/ 2692089 w 10413724"/>
              <a:gd name="connsiteY3225" fmla="*/ 2084597 h 5952543"/>
              <a:gd name="connsiteX3226" fmla="*/ 2702495 w 10413724"/>
              <a:gd name="connsiteY3226" fmla="*/ 2125284 h 5952543"/>
              <a:gd name="connsiteX3227" fmla="*/ 2678041 w 10413724"/>
              <a:gd name="connsiteY3227" fmla="*/ 2176168 h 5952543"/>
              <a:gd name="connsiteX3228" fmla="*/ 2666178 w 10413724"/>
              <a:gd name="connsiteY3228" fmla="*/ 2195627 h 5952543"/>
              <a:gd name="connsiteX3229" fmla="*/ 2659727 w 10413724"/>
              <a:gd name="connsiteY3229" fmla="*/ 2219249 h 5952543"/>
              <a:gd name="connsiteX3230" fmla="*/ 2673566 w 10413724"/>
              <a:gd name="connsiteY3230" fmla="*/ 2248697 h 5952543"/>
              <a:gd name="connsiteX3231" fmla="*/ 2973462 w 10413724"/>
              <a:gd name="connsiteY3231" fmla="*/ 2236002 h 5952543"/>
              <a:gd name="connsiteX3232" fmla="*/ 2986990 w 10413724"/>
              <a:gd name="connsiteY3232" fmla="*/ 2531215 h 5952543"/>
              <a:gd name="connsiteX3233" fmla="*/ 2962432 w 10413724"/>
              <a:gd name="connsiteY3233" fmla="*/ 2542557 h 5952543"/>
              <a:gd name="connsiteX3234" fmla="*/ 2940372 w 10413724"/>
              <a:gd name="connsiteY3234" fmla="*/ 2536522 h 5952543"/>
              <a:gd name="connsiteX3235" fmla="*/ 2921849 w 10413724"/>
              <a:gd name="connsiteY3235" fmla="*/ 2525284 h 5952543"/>
              <a:gd name="connsiteX3236" fmla="*/ 2868988 w 10413724"/>
              <a:gd name="connsiteY3236" fmla="*/ 2499893 h 5952543"/>
              <a:gd name="connsiteX3237" fmla="*/ 2824243 w 10413724"/>
              <a:gd name="connsiteY3237" fmla="*/ 2509675 h 5952543"/>
              <a:gd name="connsiteX3238" fmla="*/ 2782619 w 10413724"/>
              <a:gd name="connsiteY3238" fmla="*/ 2599269 h 5952543"/>
              <a:gd name="connsiteX3239" fmla="*/ 2782619 w 10413724"/>
              <a:gd name="connsiteY3239" fmla="*/ 2607594 h 5952543"/>
              <a:gd name="connsiteX3240" fmla="*/ 2824243 w 10413724"/>
              <a:gd name="connsiteY3240" fmla="*/ 2697188 h 5952543"/>
              <a:gd name="connsiteX3241" fmla="*/ 2868884 w 10413724"/>
              <a:gd name="connsiteY3241" fmla="*/ 2707594 h 5952543"/>
              <a:gd name="connsiteX3242" fmla="*/ 2921745 w 10413724"/>
              <a:gd name="connsiteY3242" fmla="*/ 2682203 h 5952543"/>
              <a:gd name="connsiteX3243" fmla="*/ 2936313 w 10413724"/>
              <a:gd name="connsiteY3243" fmla="*/ 2673254 h 5952543"/>
              <a:gd name="connsiteX3244" fmla="*/ 2940267 w 10413724"/>
              <a:gd name="connsiteY3244" fmla="*/ 2670965 h 5952543"/>
              <a:gd name="connsiteX3245" fmla="*/ 2962120 w 10413724"/>
              <a:gd name="connsiteY3245" fmla="*/ 2664930 h 5952543"/>
              <a:gd name="connsiteX3246" fmla="*/ 2986678 w 10413724"/>
              <a:gd name="connsiteY3246" fmla="*/ 2676168 h 5952543"/>
              <a:gd name="connsiteX3247" fmla="*/ 2973358 w 10413724"/>
              <a:gd name="connsiteY3247" fmla="*/ 2972630 h 5952543"/>
              <a:gd name="connsiteX3248" fmla="*/ 2673358 w 10413724"/>
              <a:gd name="connsiteY3248" fmla="*/ 2959935 h 5952543"/>
              <a:gd name="connsiteX3249" fmla="*/ 2659727 w 10413724"/>
              <a:gd name="connsiteY3249" fmla="*/ 2989591 h 5952543"/>
              <a:gd name="connsiteX3250" fmla="*/ 2666178 w 10413724"/>
              <a:gd name="connsiteY3250" fmla="*/ 3013212 h 5952543"/>
              <a:gd name="connsiteX3251" fmla="*/ 2677729 w 10413724"/>
              <a:gd name="connsiteY3251" fmla="*/ 3032151 h 5952543"/>
              <a:gd name="connsiteX3252" fmla="*/ 2702391 w 10413724"/>
              <a:gd name="connsiteY3252" fmla="*/ 3083347 h 5952543"/>
              <a:gd name="connsiteX3253" fmla="*/ 2691985 w 10413724"/>
              <a:gd name="connsiteY3253" fmla="*/ 3123826 h 5952543"/>
              <a:gd name="connsiteX3254" fmla="*/ 2606657 w 10413724"/>
              <a:gd name="connsiteY3254" fmla="*/ 3163472 h 5952543"/>
              <a:gd name="connsiteX3255" fmla="*/ 2598436 w 10413724"/>
              <a:gd name="connsiteY3255" fmla="*/ 3163472 h 5952543"/>
              <a:gd name="connsiteX3256" fmla="*/ 2513109 w 10413724"/>
              <a:gd name="connsiteY3256" fmla="*/ 3124034 h 5952543"/>
              <a:gd name="connsiteX3257" fmla="*/ 2504160 w 10413724"/>
              <a:gd name="connsiteY3257" fmla="*/ 3083244 h 5952543"/>
              <a:gd name="connsiteX3258" fmla="*/ 2528718 w 10413724"/>
              <a:gd name="connsiteY3258" fmla="*/ 3032151 h 5952543"/>
              <a:gd name="connsiteX3259" fmla="*/ 2537979 w 10413724"/>
              <a:gd name="connsiteY3259" fmla="*/ 3017271 h 5952543"/>
              <a:gd name="connsiteX3260" fmla="*/ 2540476 w 10413724"/>
              <a:gd name="connsiteY3260" fmla="*/ 3012900 h 5952543"/>
              <a:gd name="connsiteX3261" fmla="*/ 2546824 w 10413724"/>
              <a:gd name="connsiteY3261" fmla="*/ 2989383 h 5952543"/>
              <a:gd name="connsiteX3262" fmla="*/ 2533088 w 10413724"/>
              <a:gd name="connsiteY3262" fmla="*/ 2959830 h 5952543"/>
              <a:gd name="connsiteX3263" fmla="*/ 2233192 w 10413724"/>
              <a:gd name="connsiteY3263" fmla="*/ 2972838 h 5952543"/>
              <a:gd name="connsiteX3264" fmla="*/ 2219665 w 10413724"/>
              <a:gd name="connsiteY3264" fmla="*/ 2676272 h 5952543"/>
              <a:gd name="connsiteX3265" fmla="*/ 2244118 w 10413724"/>
              <a:gd name="connsiteY3265" fmla="*/ 2664930 h 5952543"/>
              <a:gd name="connsiteX3266" fmla="*/ 2266387 w 10413724"/>
              <a:gd name="connsiteY3266" fmla="*/ 2670965 h 5952543"/>
              <a:gd name="connsiteX3267" fmla="*/ 2284805 w 10413724"/>
              <a:gd name="connsiteY3267" fmla="*/ 2682308 h 5952543"/>
              <a:gd name="connsiteX3268" fmla="*/ 2337667 w 10413724"/>
              <a:gd name="connsiteY3268" fmla="*/ 2707594 h 5952543"/>
              <a:gd name="connsiteX3269" fmla="*/ 2382516 w 10413724"/>
              <a:gd name="connsiteY3269" fmla="*/ 2696667 h 5952543"/>
              <a:gd name="connsiteX3270" fmla="*/ 2424139 w 10413724"/>
              <a:gd name="connsiteY3270" fmla="*/ 2607282 h 5952543"/>
              <a:gd name="connsiteX3271" fmla="*/ 2424139 w 10413724"/>
              <a:gd name="connsiteY3271" fmla="*/ 2598853 h 5952543"/>
              <a:gd name="connsiteX3272" fmla="*/ 2382412 w 10413724"/>
              <a:gd name="connsiteY3272" fmla="*/ 2509675 h 5952543"/>
              <a:gd name="connsiteX3273" fmla="*/ 3254003 w 10413724"/>
              <a:gd name="connsiteY3273" fmla="*/ 2383348 h 5952543"/>
              <a:gd name="connsiteX3274" fmla="*/ 3343493 w 10413724"/>
              <a:gd name="connsiteY3274" fmla="*/ 2424972 h 5952543"/>
              <a:gd name="connsiteX3275" fmla="*/ 3351922 w 10413724"/>
              <a:gd name="connsiteY3275" fmla="*/ 2424972 h 5952543"/>
              <a:gd name="connsiteX3276" fmla="*/ 3441412 w 10413724"/>
              <a:gd name="connsiteY3276" fmla="*/ 2383348 h 5952543"/>
              <a:gd name="connsiteX3277" fmla="*/ 3451193 w 10413724"/>
              <a:gd name="connsiteY3277" fmla="*/ 2338811 h 5952543"/>
              <a:gd name="connsiteX3278" fmla="*/ 3425803 w 10413724"/>
              <a:gd name="connsiteY3278" fmla="*/ 2285846 h 5952543"/>
              <a:gd name="connsiteX3279" fmla="*/ 3416854 w 10413724"/>
              <a:gd name="connsiteY3279" fmla="*/ 2271278 h 5952543"/>
              <a:gd name="connsiteX3280" fmla="*/ 3414669 w 10413724"/>
              <a:gd name="connsiteY3280" fmla="*/ 2267636 h 5952543"/>
              <a:gd name="connsiteX3281" fmla="*/ 3408529 w 10413724"/>
              <a:gd name="connsiteY3281" fmla="*/ 2245471 h 5952543"/>
              <a:gd name="connsiteX3282" fmla="*/ 3419768 w 10413724"/>
              <a:gd name="connsiteY3282" fmla="*/ 2220810 h 5952543"/>
              <a:gd name="connsiteX3283" fmla="*/ 3716333 w 10413724"/>
              <a:gd name="connsiteY3283" fmla="*/ 2234441 h 5952543"/>
              <a:gd name="connsiteX3284" fmla="*/ 3703534 w 10413724"/>
              <a:gd name="connsiteY3284" fmla="*/ 2534233 h 5952543"/>
              <a:gd name="connsiteX3285" fmla="*/ 3733087 w 10413724"/>
              <a:gd name="connsiteY3285" fmla="*/ 2547864 h 5952543"/>
              <a:gd name="connsiteX3286" fmla="*/ 3756916 w 10413724"/>
              <a:gd name="connsiteY3286" fmla="*/ 2541309 h 5952543"/>
              <a:gd name="connsiteX3287" fmla="*/ 3760974 w 10413724"/>
              <a:gd name="connsiteY3287" fmla="*/ 2538915 h 5952543"/>
              <a:gd name="connsiteX3288" fmla="*/ 3775751 w 10413724"/>
              <a:gd name="connsiteY3288" fmla="*/ 2529862 h 5952543"/>
              <a:gd name="connsiteX3289" fmla="*/ 3826947 w 10413724"/>
              <a:gd name="connsiteY3289" fmla="*/ 2505201 h 5952543"/>
              <a:gd name="connsiteX3290" fmla="*/ 3867530 w 10413724"/>
              <a:gd name="connsiteY3290" fmla="*/ 2514150 h 5952543"/>
              <a:gd name="connsiteX3291" fmla="*/ 3906968 w 10413724"/>
              <a:gd name="connsiteY3291" fmla="*/ 2599477 h 5952543"/>
              <a:gd name="connsiteX3292" fmla="*/ 3906968 w 10413724"/>
              <a:gd name="connsiteY3292" fmla="*/ 2607698 h 5952543"/>
              <a:gd name="connsiteX3293" fmla="*/ 3867530 w 10413724"/>
              <a:gd name="connsiteY3293" fmla="*/ 2693026 h 5952543"/>
              <a:gd name="connsiteX3294" fmla="*/ 3826739 w 10413724"/>
              <a:gd name="connsiteY3294" fmla="*/ 2703431 h 5952543"/>
              <a:gd name="connsiteX3295" fmla="*/ 3775959 w 10413724"/>
              <a:gd name="connsiteY3295" fmla="*/ 2678978 h 5952543"/>
              <a:gd name="connsiteX3296" fmla="*/ 3756500 w 10413724"/>
              <a:gd name="connsiteY3296" fmla="*/ 2667115 h 5952543"/>
              <a:gd name="connsiteX3297" fmla="*/ 3732879 w 10413724"/>
              <a:gd name="connsiteY3297" fmla="*/ 2660767 h 5952543"/>
              <a:gd name="connsiteX3298" fmla="*/ 3703430 w 10413724"/>
              <a:gd name="connsiteY3298" fmla="*/ 2674503 h 5952543"/>
              <a:gd name="connsiteX3299" fmla="*/ 3716125 w 10413724"/>
              <a:gd name="connsiteY3299" fmla="*/ 2974399 h 5952543"/>
              <a:gd name="connsiteX3300" fmla="*/ 3420912 w 10413724"/>
              <a:gd name="connsiteY3300" fmla="*/ 2987926 h 5952543"/>
              <a:gd name="connsiteX3301" fmla="*/ 3409570 w 10413724"/>
              <a:gd name="connsiteY3301" fmla="*/ 2963473 h 5952543"/>
              <a:gd name="connsiteX3302" fmla="*/ 3415605 w 10413724"/>
              <a:gd name="connsiteY3302" fmla="*/ 2941308 h 5952543"/>
              <a:gd name="connsiteX3303" fmla="*/ 3426844 w 10413724"/>
              <a:gd name="connsiteY3303" fmla="*/ 2922786 h 5952543"/>
              <a:gd name="connsiteX3304" fmla="*/ 3452234 w 10413724"/>
              <a:gd name="connsiteY3304" fmla="*/ 2869924 h 5952543"/>
              <a:gd name="connsiteX3305" fmla="*/ 3442452 w 10413724"/>
              <a:gd name="connsiteY3305" fmla="*/ 2825179 h 5952543"/>
              <a:gd name="connsiteX3306" fmla="*/ 3352858 w 10413724"/>
              <a:gd name="connsiteY3306" fmla="*/ 2783556 h 5952543"/>
              <a:gd name="connsiteX3307" fmla="*/ 3344533 w 10413724"/>
              <a:gd name="connsiteY3307" fmla="*/ 2783556 h 5952543"/>
              <a:gd name="connsiteX3308" fmla="*/ 3254940 w 10413724"/>
              <a:gd name="connsiteY3308" fmla="*/ 2825179 h 5952543"/>
              <a:gd name="connsiteX3309" fmla="*/ 3244534 w 10413724"/>
              <a:gd name="connsiteY3309" fmla="*/ 2869924 h 5952543"/>
              <a:gd name="connsiteX3310" fmla="*/ 3269924 w 10413724"/>
              <a:gd name="connsiteY3310" fmla="*/ 2922682 h 5952543"/>
              <a:gd name="connsiteX3311" fmla="*/ 3278873 w 10413724"/>
              <a:gd name="connsiteY3311" fmla="*/ 2937250 h 5952543"/>
              <a:gd name="connsiteX3312" fmla="*/ 3281162 w 10413724"/>
              <a:gd name="connsiteY3312" fmla="*/ 2941204 h 5952543"/>
              <a:gd name="connsiteX3313" fmla="*/ 3287093 w 10413724"/>
              <a:gd name="connsiteY3313" fmla="*/ 2963160 h 5952543"/>
              <a:gd name="connsiteX3314" fmla="*/ 3275959 w 10413724"/>
              <a:gd name="connsiteY3314" fmla="*/ 2987718 h 5952543"/>
              <a:gd name="connsiteX3315" fmla="*/ 2978457 w 10413724"/>
              <a:gd name="connsiteY3315" fmla="*/ 2974191 h 5952543"/>
              <a:gd name="connsiteX3316" fmla="*/ 2991152 w 10413724"/>
              <a:gd name="connsiteY3316" fmla="*/ 2674295 h 5952543"/>
              <a:gd name="connsiteX3317" fmla="*/ 2961912 w 10413724"/>
              <a:gd name="connsiteY3317" fmla="*/ 2660663 h 5952543"/>
              <a:gd name="connsiteX3318" fmla="*/ 2937666 w 10413724"/>
              <a:gd name="connsiteY3318" fmla="*/ 2667219 h 5952543"/>
              <a:gd name="connsiteX3319" fmla="*/ 2933712 w 10413724"/>
              <a:gd name="connsiteY3319" fmla="*/ 2669612 h 5952543"/>
              <a:gd name="connsiteX3320" fmla="*/ 2919040 w 10413724"/>
              <a:gd name="connsiteY3320" fmla="*/ 2678665 h 5952543"/>
              <a:gd name="connsiteX3321" fmla="*/ 2867947 w 10413724"/>
              <a:gd name="connsiteY3321" fmla="*/ 2703327 h 5952543"/>
              <a:gd name="connsiteX3322" fmla="*/ 2827156 w 10413724"/>
              <a:gd name="connsiteY3322" fmla="*/ 2692921 h 5952543"/>
              <a:gd name="connsiteX3323" fmla="*/ 2787614 w 10413724"/>
              <a:gd name="connsiteY3323" fmla="*/ 2607698 h 5952543"/>
              <a:gd name="connsiteX3324" fmla="*/ 2787614 w 10413724"/>
              <a:gd name="connsiteY3324" fmla="*/ 2599373 h 5952543"/>
              <a:gd name="connsiteX3325" fmla="*/ 2827156 w 10413724"/>
              <a:gd name="connsiteY3325" fmla="*/ 2514045 h 5952543"/>
              <a:gd name="connsiteX3326" fmla="*/ 2867843 w 10413724"/>
              <a:gd name="connsiteY3326" fmla="*/ 2505096 h 5952543"/>
              <a:gd name="connsiteX3327" fmla="*/ 2918623 w 10413724"/>
              <a:gd name="connsiteY3327" fmla="*/ 2529550 h 5952543"/>
              <a:gd name="connsiteX3328" fmla="*/ 2938186 w 10413724"/>
              <a:gd name="connsiteY3328" fmla="*/ 2541413 h 5952543"/>
              <a:gd name="connsiteX3329" fmla="*/ 2961703 w 10413724"/>
              <a:gd name="connsiteY3329" fmla="*/ 2547760 h 5952543"/>
              <a:gd name="connsiteX3330" fmla="*/ 2991256 w 10413724"/>
              <a:gd name="connsiteY3330" fmla="*/ 2534024 h 5952543"/>
              <a:gd name="connsiteX3331" fmla="*/ 2978353 w 10413724"/>
              <a:gd name="connsiteY3331" fmla="*/ 2234129 h 5952543"/>
              <a:gd name="connsiteX3332" fmla="*/ 3274711 w 10413724"/>
              <a:gd name="connsiteY3332" fmla="*/ 2220601 h 5952543"/>
              <a:gd name="connsiteX3333" fmla="*/ 3286157 w 10413724"/>
              <a:gd name="connsiteY3333" fmla="*/ 2245055 h 5952543"/>
              <a:gd name="connsiteX3334" fmla="*/ 3280121 w 10413724"/>
              <a:gd name="connsiteY3334" fmla="*/ 2267324 h 5952543"/>
              <a:gd name="connsiteX3335" fmla="*/ 3268779 w 10413724"/>
              <a:gd name="connsiteY3335" fmla="*/ 2285742 h 5952543"/>
              <a:gd name="connsiteX3336" fmla="*/ 3243493 w 10413724"/>
              <a:gd name="connsiteY3336" fmla="*/ 2338603 h 5952543"/>
              <a:gd name="connsiteX3337" fmla="*/ 3254003 w 10413724"/>
              <a:gd name="connsiteY3337" fmla="*/ 2383348 h 5952543"/>
              <a:gd name="connsiteX3338" fmla="*/ 4742035 w 10413724"/>
              <a:gd name="connsiteY3338" fmla="*/ 2383348 h 5952543"/>
              <a:gd name="connsiteX3339" fmla="*/ 4831525 w 10413724"/>
              <a:gd name="connsiteY3339" fmla="*/ 2424972 h 5952543"/>
              <a:gd name="connsiteX3340" fmla="*/ 4839953 w 10413724"/>
              <a:gd name="connsiteY3340" fmla="*/ 2424972 h 5952543"/>
              <a:gd name="connsiteX3341" fmla="*/ 4929443 w 10413724"/>
              <a:gd name="connsiteY3341" fmla="*/ 2383348 h 5952543"/>
              <a:gd name="connsiteX3342" fmla="*/ 4939225 w 10413724"/>
              <a:gd name="connsiteY3342" fmla="*/ 2338811 h 5952543"/>
              <a:gd name="connsiteX3343" fmla="*/ 4913835 w 10413724"/>
              <a:gd name="connsiteY3343" fmla="*/ 2285846 h 5952543"/>
              <a:gd name="connsiteX3344" fmla="*/ 4904782 w 10413724"/>
              <a:gd name="connsiteY3344" fmla="*/ 2271070 h 5952543"/>
              <a:gd name="connsiteX3345" fmla="*/ 4902700 w 10413724"/>
              <a:gd name="connsiteY3345" fmla="*/ 2267636 h 5952543"/>
              <a:gd name="connsiteX3346" fmla="*/ 4896561 w 10413724"/>
              <a:gd name="connsiteY3346" fmla="*/ 2245471 h 5952543"/>
              <a:gd name="connsiteX3347" fmla="*/ 4907799 w 10413724"/>
              <a:gd name="connsiteY3347" fmla="*/ 2220810 h 5952543"/>
              <a:gd name="connsiteX3348" fmla="*/ 5204365 w 10413724"/>
              <a:gd name="connsiteY3348" fmla="*/ 2234441 h 5952543"/>
              <a:gd name="connsiteX3349" fmla="*/ 5191566 w 10413724"/>
              <a:gd name="connsiteY3349" fmla="*/ 2534233 h 5952543"/>
              <a:gd name="connsiteX3350" fmla="*/ 5221118 w 10413724"/>
              <a:gd name="connsiteY3350" fmla="*/ 2547864 h 5952543"/>
              <a:gd name="connsiteX3351" fmla="*/ 5244948 w 10413724"/>
              <a:gd name="connsiteY3351" fmla="*/ 2541309 h 5952543"/>
              <a:gd name="connsiteX3352" fmla="*/ 5249006 w 10413724"/>
              <a:gd name="connsiteY3352" fmla="*/ 2538915 h 5952543"/>
              <a:gd name="connsiteX3353" fmla="*/ 5263782 w 10413724"/>
              <a:gd name="connsiteY3353" fmla="*/ 2529862 h 5952543"/>
              <a:gd name="connsiteX3354" fmla="*/ 5314979 w 10413724"/>
              <a:gd name="connsiteY3354" fmla="*/ 2505201 h 5952543"/>
              <a:gd name="connsiteX3355" fmla="*/ 5355561 w 10413724"/>
              <a:gd name="connsiteY3355" fmla="*/ 2514150 h 5952543"/>
              <a:gd name="connsiteX3356" fmla="*/ 5395000 w 10413724"/>
              <a:gd name="connsiteY3356" fmla="*/ 2599477 h 5952543"/>
              <a:gd name="connsiteX3357" fmla="*/ 5395000 w 10413724"/>
              <a:gd name="connsiteY3357" fmla="*/ 2607698 h 5952543"/>
              <a:gd name="connsiteX3358" fmla="*/ 5355561 w 10413724"/>
              <a:gd name="connsiteY3358" fmla="*/ 2693026 h 5952543"/>
              <a:gd name="connsiteX3359" fmla="*/ 5314771 w 10413724"/>
              <a:gd name="connsiteY3359" fmla="*/ 2703431 h 5952543"/>
              <a:gd name="connsiteX3360" fmla="*/ 5263990 w 10413724"/>
              <a:gd name="connsiteY3360" fmla="*/ 2678978 h 5952543"/>
              <a:gd name="connsiteX3361" fmla="*/ 5244532 w 10413724"/>
              <a:gd name="connsiteY3361" fmla="*/ 2667115 h 5952543"/>
              <a:gd name="connsiteX3362" fmla="*/ 5220910 w 10413724"/>
              <a:gd name="connsiteY3362" fmla="*/ 2660767 h 5952543"/>
              <a:gd name="connsiteX3363" fmla="*/ 5191462 w 10413724"/>
              <a:gd name="connsiteY3363" fmla="*/ 2674503 h 5952543"/>
              <a:gd name="connsiteX3364" fmla="*/ 5204157 w 10413724"/>
              <a:gd name="connsiteY3364" fmla="*/ 2974399 h 5952543"/>
              <a:gd name="connsiteX3365" fmla="*/ 4908944 w 10413724"/>
              <a:gd name="connsiteY3365" fmla="*/ 2987926 h 5952543"/>
              <a:gd name="connsiteX3366" fmla="*/ 4897602 w 10413724"/>
              <a:gd name="connsiteY3366" fmla="*/ 2963473 h 5952543"/>
              <a:gd name="connsiteX3367" fmla="*/ 4903637 w 10413724"/>
              <a:gd name="connsiteY3367" fmla="*/ 2941308 h 5952543"/>
              <a:gd name="connsiteX3368" fmla="*/ 4914875 w 10413724"/>
              <a:gd name="connsiteY3368" fmla="*/ 2922786 h 5952543"/>
              <a:gd name="connsiteX3369" fmla="*/ 4940266 w 10413724"/>
              <a:gd name="connsiteY3369" fmla="*/ 2869924 h 5952543"/>
              <a:gd name="connsiteX3370" fmla="*/ 4930484 w 10413724"/>
              <a:gd name="connsiteY3370" fmla="*/ 2825179 h 5952543"/>
              <a:gd name="connsiteX3371" fmla="*/ 4840890 w 10413724"/>
              <a:gd name="connsiteY3371" fmla="*/ 2783556 h 5952543"/>
              <a:gd name="connsiteX3372" fmla="*/ 4832565 w 10413724"/>
              <a:gd name="connsiteY3372" fmla="*/ 2783556 h 5952543"/>
              <a:gd name="connsiteX3373" fmla="*/ 4742971 w 10413724"/>
              <a:gd name="connsiteY3373" fmla="*/ 2825179 h 5952543"/>
              <a:gd name="connsiteX3374" fmla="*/ 4732566 w 10413724"/>
              <a:gd name="connsiteY3374" fmla="*/ 2869924 h 5952543"/>
              <a:gd name="connsiteX3375" fmla="*/ 4757956 w 10413724"/>
              <a:gd name="connsiteY3375" fmla="*/ 2922682 h 5952543"/>
              <a:gd name="connsiteX3376" fmla="*/ 4766905 w 10413724"/>
              <a:gd name="connsiteY3376" fmla="*/ 2937250 h 5952543"/>
              <a:gd name="connsiteX3377" fmla="*/ 4769194 w 10413724"/>
              <a:gd name="connsiteY3377" fmla="*/ 2941204 h 5952543"/>
              <a:gd name="connsiteX3378" fmla="*/ 4775125 w 10413724"/>
              <a:gd name="connsiteY3378" fmla="*/ 2963160 h 5952543"/>
              <a:gd name="connsiteX3379" fmla="*/ 4763991 w 10413724"/>
              <a:gd name="connsiteY3379" fmla="*/ 2987718 h 5952543"/>
              <a:gd name="connsiteX3380" fmla="*/ 4466489 w 10413724"/>
              <a:gd name="connsiteY3380" fmla="*/ 2974191 h 5952543"/>
              <a:gd name="connsiteX3381" fmla="*/ 4479184 w 10413724"/>
              <a:gd name="connsiteY3381" fmla="*/ 2674295 h 5952543"/>
              <a:gd name="connsiteX3382" fmla="*/ 4449944 w 10413724"/>
              <a:gd name="connsiteY3382" fmla="*/ 2660663 h 5952543"/>
              <a:gd name="connsiteX3383" fmla="*/ 4425698 w 10413724"/>
              <a:gd name="connsiteY3383" fmla="*/ 2667219 h 5952543"/>
              <a:gd name="connsiteX3384" fmla="*/ 4421744 w 10413724"/>
              <a:gd name="connsiteY3384" fmla="*/ 2669612 h 5952543"/>
              <a:gd name="connsiteX3385" fmla="*/ 4407072 w 10413724"/>
              <a:gd name="connsiteY3385" fmla="*/ 2678665 h 5952543"/>
              <a:gd name="connsiteX3386" fmla="*/ 4355979 w 10413724"/>
              <a:gd name="connsiteY3386" fmla="*/ 2703327 h 5952543"/>
              <a:gd name="connsiteX3387" fmla="*/ 4315188 w 10413724"/>
              <a:gd name="connsiteY3387" fmla="*/ 2692921 h 5952543"/>
              <a:gd name="connsiteX3388" fmla="*/ 4275646 w 10413724"/>
              <a:gd name="connsiteY3388" fmla="*/ 2607698 h 5952543"/>
              <a:gd name="connsiteX3389" fmla="*/ 4275646 w 10413724"/>
              <a:gd name="connsiteY3389" fmla="*/ 2599373 h 5952543"/>
              <a:gd name="connsiteX3390" fmla="*/ 4315188 w 10413724"/>
              <a:gd name="connsiteY3390" fmla="*/ 2514045 h 5952543"/>
              <a:gd name="connsiteX3391" fmla="*/ 4355875 w 10413724"/>
              <a:gd name="connsiteY3391" fmla="*/ 2505096 h 5952543"/>
              <a:gd name="connsiteX3392" fmla="*/ 4406655 w 10413724"/>
              <a:gd name="connsiteY3392" fmla="*/ 2529550 h 5952543"/>
              <a:gd name="connsiteX3393" fmla="*/ 4426218 w 10413724"/>
              <a:gd name="connsiteY3393" fmla="*/ 2541413 h 5952543"/>
              <a:gd name="connsiteX3394" fmla="*/ 4449735 w 10413724"/>
              <a:gd name="connsiteY3394" fmla="*/ 2547760 h 5952543"/>
              <a:gd name="connsiteX3395" fmla="*/ 4479288 w 10413724"/>
              <a:gd name="connsiteY3395" fmla="*/ 2534024 h 5952543"/>
              <a:gd name="connsiteX3396" fmla="*/ 4466385 w 10413724"/>
              <a:gd name="connsiteY3396" fmla="*/ 2234129 h 5952543"/>
              <a:gd name="connsiteX3397" fmla="*/ 4762742 w 10413724"/>
              <a:gd name="connsiteY3397" fmla="*/ 2220601 h 5952543"/>
              <a:gd name="connsiteX3398" fmla="*/ 4774189 w 10413724"/>
              <a:gd name="connsiteY3398" fmla="*/ 2245055 h 5952543"/>
              <a:gd name="connsiteX3399" fmla="*/ 4768153 w 10413724"/>
              <a:gd name="connsiteY3399" fmla="*/ 2267219 h 5952543"/>
              <a:gd name="connsiteX3400" fmla="*/ 4756811 w 10413724"/>
              <a:gd name="connsiteY3400" fmla="*/ 2285742 h 5952543"/>
              <a:gd name="connsiteX3401" fmla="*/ 4731525 w 10413724"/>
              <a:gd name="connsiteY3401" fmla="*/ 2338603 h 5952543"/>
              <a:gd name="connsiteX3402" fmla="*/ 4742035 w 10413724"/>
              <a:gd name="connsiteY3402" fmla="*/ 2383348 h 5952543"/>
              <a:gd name="connsiteX3403" fmla="*/ 6230067 w 10413724"/>
              <a:gd name="connsiteY3403" fmla="*/ 2383348 h 5952543"/>
              <a:gd name="connsiteX3404" fmla="*/ 6319556 w 10413724"/>
              <a:gd name="connsiteY3404" fmla="*/ 2424972 h 5952543"/>
              <a:gd name="connsiteX3405" fmla="*/ 6327985 w 10413724"/>
              <a:gd name="connsiteY3405" fmla="*/ 2424972 h 5952543"/>
              <a:gd name="connsiteX3406" fmla="*/ 6417475 w 10413724"/>
              <a:gd name="connsiteY3406" fmla="*/ 2383348 h 5952543"/>
              <a:gd name="connsiteX3407" fmla="*/ 6427257 w 10413724"/>
              <a:gd name="connsiteY3407" fmla="*/ 2338811 h 5952543"/>
              <a:gd name="connsiteX3408" fmla="*/ 6401867 w 10413724"/>
              <a:gd name="connsiteY3408" fmla="*/ 2285846 h 5952543"/>
              <a:gd name="connsiteX3409" fmla="*/ 6392814 w 10413724"/>
              <a:gd name="connsiteY3409" fmla="*/ 2271070 h 5952543"/>
              <a:gd name="connsiteX3410" fmla="*/ 6390732 w 10413724"/>
              <a:gd name="connsiteY3410" fmla="*/ 2267636 h 5952543"/>
              <a:gd name="connsiteX3411" fmla="*/ 6384593 w 10413724"/>
              <a:gd name="connsiteY3411" fmla="*/ 2245471 h 5952543"/>
              <a:gd name="connsiteX3412" fmla="*/ 6395831 w 10413724"/>
              <a:gd name="connsiteY3412" fmla="*/ 2220810 h 5952543"/>
              <a:gd name="connsiteX3413" fmla="*/ 6692397 w 10413724"/>
              <a:gd name="connsiteY3413" fmla="*/ 2234441 h 5952543"/>
              <a:gd name="connsiteX3414" fmla="*/ 6679598 w 10413724"/>
              <a:gd name="connsiteY3414" fmla="*/ 2534233 h 5952543"/>
              <a:gd name="connsiteX3415" fmla="*/ 6709150 w 10413724"/>
              <a:gd name="connsiteY3415" fmla="*/ 2547864 h 5952543"/>
              <a:gd name="connsiteX3416" fmla="*/ 6732979 w 10413724"/>
              <a:gd name="connsiteY3416" fmla="*/ 2541309 h 5952543"/>
              <a:gd name="connsiteX3417" fmla="*/ 6737038 w 10413724"/>
              <a:gd name="connsiteY3417" fmla="*/ 2538915 h 5952543"/>
              <a:gd name="connsiteX3418" fmla="*/ 6751814 w 10413724"/>
              <a:gd name="connsiteY3418" fmla="*/ 2529862 h 5952543"/>
              <a:gd name="connsiteX3419" fmla="*/ 6803011 w 10413724"/>
              <a:gd name="connsiteY3419" fmla="*/ 2505201 h 5952543"/>
              <a:gd name="connsiteX3420" fmla="*/ 6843593 w 10413724"/>
              <a:gd name="connsiteY3420" fmla="*/ 2514150 h 5952543"/>
              <a:gd name="connsiteX3421" fmla="*/ 6883032 w 10413724"/>
              <a:gd name="connsiteY3421" fmla="*/ 2599477 h 5952543"/>
              <a:gd name="connsiteX3422" fmla="*/ 6883032 w 10413724"/>
              <a:gd name="connsiteY3422" fmla="*/ 2607698 h 5952543"/>
              <a:gd name="connsiteX3423" fmla="*/ 6843593 w 10413724"/>
              <a:gd name="connsiteY3423" fmla="*/ 2693026 h 5952543"/>
              <a:gd name="connsiteX3424" fmla="*/ 6802803 w 10413724"/>
              <a:gd name="connsiteY3424" fmla="*/ 2703431 h 5952543"/>
              <a:gd name="connsiteX3425" fmla="*/ 6752022 w 10413724"/>
              <a:gd name="connsiteY3425" fmla="*/ 2678978 h 5952543"/>
              <a:gd name="connsiteX3426" fmla="*/ 6732563 w 10413724"/>
              <a:gd name="connsiteY3426" fmla="*/ 2667115 h 5952543"/>
              <a:gd name="connsiteX3427" fmla="*/ 6708942 w 10413724"/>
              <a:gd name="connsiteY3427" fmla="*/ 2660767 h 5952543"/>
              <a:gd name="connsiteX3428" fmla="*/ 6679494 w 10413724"/>
              <a:gd name="connsiteY3428" fmla="*/ 2674503 h 5952543"/>
              <a:gd name="connsiteX3429" fmla="*/ 6692189 w 10413724"/>
              <a:gd name="connsiteY3429" fmla="*/ 2974399 h 5952543"/>
              <a:gd name="connsiteX3430" fmla="*/ 6396976 w 10413724"/>
              <a:gd name="connsiteY3430" fmla="*/ 2987926 h 5952543"/>
              <a:gd name="connsiteX3431" fmla="*/ 6385634 w 10413724"/>
              <a:gd name="connsiteY3431" fmla="*/ 2963473 h 5952543"/>
              <a:gd name="connsiteX3432" fmla="*/ 6391669 w 10413724"/>
              <a:gd name="connsiteY3432" fmla="*/ 2941204 h 5952543"/>
              <a:gd name="connsiteX3433" fmla="*/ 6402907 w 10413724"/>
              <a:gd name="connsiteY3433" fmla="*/ 2922786 h 5952543"/>
              <a:gd name="connsiteX3434" fmla="*/ 6428297 w 10413724"/>
              <a:gd name="connsiteY3434" fmla="*/ 2869924 h 5952543"/>
              <a:gd name="connsiteX3435" fmla="*/ 6418516 w 10413724"/>
              <a:gd name="connsiteY3435" fmla="*/ 2825179 h 5952543"/>
              <a:gd name="connsiteX3436" fmla="*/ 6328922 w 10413724"/>
              <a:gd name="connsiteY3436" fmla="*/ 2783556 h 5952543"/>
              <a:gd name="connsiteX3437" fmla="*/ 6320597 w 10413724"/>
              <a:gd name="connsiteY3437" fmla="*/ 2783556 h 5952543"/>
              <a:gd name="connsiteX3438" fmla="*/ 6231003 w 10413724"/>
              <a:gd name="connsiteY3438" fmla="*/ 2825179 h 5952543"/>
              <a:gd name="connsiteX3439" fmla="*/ 6220597 w 10413724"/>
              <a:gd name="connsiteY3439" fmla="*/ 2869924 h 5952543"/>
              <a:gd name="connsiteX3440" fmla="*/ 6245987 w 10413724"/>
              <a:gd name="connsiteY3440" fmla="*/ 2922682 h 5952543"/>
              <a:gd name="connsiteX3441" fmla="*/ 6254937 w 10413724"/>
              <a:gd name="connsiteY3441" fmla="*/ 2937354 h 5952543"/>
              <a:gd name="connsiteX3442" fmla="*/ 6257226 w 10413724"/>
              <a:gd name="connsiteY3442" fmla="*/ 2941204 h 5952543"/>
              <a:gd name="connsiteX3443" fmla="*/ 6263157 w 10413724"/>
              <a:gd name="connsiteY3443" fmla="*/ 2963160 h 5952543"/>
              <a:gd name="connsiteX3444" fmla="*/ 6252023 w 10413724"/>
              <a:gd name="connsiteY3444" fmla="*/ 2987718 h 5952543"/>
              <a:gd name="connsiteX3445" fmla="*/ 5954520 w 10413724"/>
              <a:gd name="connsiteY3445" fmla="*/ 2974191 h 5952543"/>
              <a:gd name="connsiteX3446" fmla="*/ 5967216 w 10413724"/>
              <a:gd name="connsiteY3446" fmla="*/ 2674295 h 5952543"/>
              <a:gd name="connsiteX3447" fmla="*/ 5937975 w 10413724"/>
              <a:gd name="connsiteY3447" fmla="*/ 2660663 h 5952543"/>
              <a:gd name="connsiteX3448" fmla="*/ 5913730 w 10413724"/>
              <a:gd name="connsiteY3448" fmla="*/ 2667219 h 5952543"/>
              <a:gd name="connsiteX3449" fmla="*/ 5909775 w 10413724"/>
              <a:gd name="connsiteY3449" fmla="*/ 2669612 h 5952543"/>
              <a:gd name="connsiteX3450" fmla="*/ 5895103 w 10413724"/>
              <a:gd name="connsiteY3450" fmla="*/ 2678665 h 5952543"/>
              <a:gd name="connsiteX3451" fmla="*/ 5844010 w 10413724"/>
              <a:gd name="connsiteY3451" fmla="*/ 2703327 h 5952543"/>
              <a:gd name="connsiteX3452" fmla="*/ 5803220 w 10413724"/>
              <a:gd name="connsiteY3452" fmla="*/ 2692921 h 5952543"/>
              <a:gd name="connsiteX3453" fmla="*/ 5763678 w 10413724"/>
              <a:gd name="connsiteY3453" fmla="*/ 2607698 h 5952543"/>
              <a:gd name="connsiteX3454" fmla="*/ 5763678 w 10413724"/>
              <a:gd name="connsiteY3454" fmla="*/ 2599373 h 5952543"/>
              <a:gd name="connsiteX3455" fmla="*/ 5803220 w 10413724"/>
              <a:gd name="connsiteY3455" fmla="*/ 2514045 h 5952543"/>
              <a:gd name="connsiteX3456" fmla="*/ 5843907 w 10413724"/>
              <a:gd name="connsiteY3456" fmla="*/ 2505096 h 5952543"/>
              <a:gd name="connsiteX3457" fmla="*/ 5894687 w 10413724"/>
              <a:gd name="connsiteY3457" fmla="*/ 2529550 h 5952543"/>
              <a:gd name="connsiteX3458" fmla="*/ 5914250 w 10413724"/>
              <a:gd name="connsiteY3458" fmla="*/ 2541413 h 5952543"/>
              <a:gd name="connsiteX3459" fmla="*/ 5937767 w 10413724"/>
              <a:gd name="connsiteY3459" fmla="*/ 2547760 h 5952543"/>
              <a:gd name="connsiteX3460" fmla="*/ 5967320 w 10413724"/>
              <a:gd name="connsiteY3460" fmla="*/ 2534024 h 5952543"/>
              <a:gd name="connsiteX3461" fmla="*/ 5954417 w 10413724"/>
              <a:gd name="connsiteY3461" fmla="*/ 2234129 h 5952543"/>
              <a:gd name="connsiteX3462" fmla="*/ 6250774 w 10413724"/>
              <a:gd name="connsiteY3462" fmla="*/ 2220601 h 5952543"/>
              <a:gd name="connsiteX3463" fmla="*/ 6262220 w 10413724"/>
              <a:gd name="connsiteY3463" fmla="*/ 2245055 h 5952543"/>
              <a:gd name="connsiteX3464" fmla="*/ 6256185 w 10413724"/>
              <a:gd name="connsiteY3464" fmla="*/ 2267219 h 5952543"/>
              <a:gd name="connsiteX3465" fmla="*/ 6244843 w 10413724"/>
              <a:gd name="connsiteY3465" fmla="*/ 2285742 h 5952543"/>
              <a:gd name="connsiteX3466" fmla="*/ 6219557 w 10413724"/>
              <a:gd name="connsiteY3466" fmla="*/ 2338603 h 5952543"/>
              <a:gd name="connsiteX3467" fmla="*/ 6230067 w 10413724"/>
              <a:gd name="connsiteY3467" fmla="*/ 2383348 h 5952543"/>
              <a:gd name="connsiteX3468" fmla="*/ 7437141 w 10413724"/>
              <a:gd name="connsiteY3468" fmla="*/ 2236002 h 5952543"/>
              <a:gd name="connsiteX3469" fmla="*/ 7450669 w 10413724"/>
              <a:gd name="connsiteY3469" fmla="*/ 2531215 h 5952543"/>
              <a:gd name="connsiteX3470" fmla="*/ 7426111 w 10413724"/>
              <a:gd name="connsiteY3470" fmla="*/ 2542557 h 5952543"/>
              <a:gd name="connsiteX3471" fmla="*/ 7403947 w 10413724"/>
              <a:gd name="connsiteY3471" fmla="*/ 2536522 h 5952543"/>
              <a:gd name="connsiteX3472" fmla="*/ 7385528 w 10413724"/>
              <a:gd name="connsiteY3472" fmla="*/ 2525284 h 5952543"/>
              <a:gd name="connsiteX3473" fmla="*/ 7332666 w 10413724"/>
              <a:gd name="connsiteY3473" fmla="*/ 2499893 h 5952543"/>
              <a:gd name="connsiteX3474" fmla="*/ 7287922 w 10413724"/>
              <a:gd name="connsiteY3474" fmla="*/ 2509675 h 5952543"/>
              <a:gd name="connsiteX3475" fmla="*/ 7246298 w 10413724"/>
              <a:gd name="connsiteY3475" fmla="*/ 2599269 h 5952543"/>
              <a:gd name="connsiteX3476" fmla="*/ 7246298 w 10413724"/>
              <a:gd name="connsiteY3476" fmla="*/ 2607594 h 5952543"/>
              <a:gd name="connsiteX3477" fmla="*/ 7287922 w 10413724"/>
              <a:gd name="connsiteY3477" fmla="*/ 2697188 h 5952543"/>
              <a:gd name="connsiteX3478" fmla="*/ 7332563 w 10413724"/>
              <a:gd name="connsiteY3478" fmla="*/ 2707594 h 5952543"/>
              <a:gd name="connsiteX3479" fmla="*/ 7385424 w 10413724"/>
              <a:gd name="connsiteY3479" fmla="*/ 2682203 h 5952543"/>
              <a:gd name="connsiteX3480" fmla="*/ 7399992 w 10413724"/>
              <a:gd name="connsiteY3480" fmla="*/ 2673254 h 5952543"/>
              <a:gd name="connsiteX3481" fmla="*/ 7403947 w 10413724"/>
              <a:gd name="connsiteY3481" fmla="*/ 2670965 h 5952543"/>
              <a:gd name="connsiteX3482" fmla="*/ 7425799 w 10413724"/>
              <a:gd name="connsiteY3482" fmla="*/ 2664930 h 5952543"/>
              <a:gd name="connsiteX3483" fmla="*/ 7450356 w 10413724"/>
              <a:gd name="connsiteY3483" fmla="*/ 2676168 h 5952543"/>
              <a:gd name="connsiteX3484" fmla="*/ 7437037 w 10413724"/>
              <a:gd name="connsiteY3484" fmla="*/ 2972630 h 5952543"/>
              <a:gd name="connsiteX3485" fmla="*/ 7136933 w 10413724"/>
              <a:gd name="connsiteY3485" fmla="*/ 2959935 h 5952543"/>
              <a:gd name="connsiteX3486" fmla="*/ 7123406 w 10413724"/>
              <a:gd name="connsiteY3486" fmla="*/ 2989591 h 5952543"/>
              <a:gd name="connsiteX3487" fmla="*/ 7129857 w 10413724"/>
              <a:gd name="connsiteY3487" fmla="*/ 3013212 h 5952543"/>
              <a:gd name="connsiteX3488" fmla="*/ 7141408 w 10413724"/>
              <a:gd name="connsiteY3488" fmla="*/ 3032151 h 5952543"/>
              <a:gd name="connsiteX3489" fmla="*/ 7166070 w 10413724"/>
              <a:gd name="connsiteY3489" fmla="*/ 3083347 h 5952543"/>
              <a:gd name="connsiteX3490" fmla="*/ 7155664 w 10413724"/>
              <a:gd name="connsiteY3490" fmla="*/ 3123826 h 5952543"/>
              <a:gd name="connsiteX3491" fmla="*/ 7070336 w 10413724"/>
              <a:gd name="connsiteY3491" fmla="*/ 3163472 h 5952543"/>
              <a:gd name="connsiteX3492" fmla="*/ 7062115 w 10413724"/>
              <a:gd name="connsiteY3492" fmla="*/ 3163472 h 5952543"/>
              <a:gd name="connsiteX3493" fmla="*/ 6976788 w 10413724"/>
              <a:gd name="connsiteY3493" fmla="*/ 3124034 h 5952543"/>
              <a:gd name="connsiteX3494" fmla="*/ 6967839 w 10413724"/>
              <a:gd name="connsiteY3494" fmla="*/ 3083244 h 5952543"/>
              <a:gd name="connsiteX3495" fmla="*/ 6992397 w 10413724"/>
              <a:gd name="connsiteY3495" fmla="*/ 3032151 h 5952543"/>
              <a:gd name="connsiteX3496" fmla="*/ 7001657 w 10413724"/>
              <a:gd name="connsiteY3496" fmla="*/ 3017271 h 5952543"/>
              <a:gd name="connsiteX3497" fmla="*/ 7004155 w 10413724"/>
              <a:gd name="connsiteY3497" fmla="*/ 3012900 h 5952543"/>
              <a:gd name="connsiteX3498" fmla="*/ 7010503 w 10413724"/>
              <a:gd name="connsiteY3498" fmla="*/ 2989383 h 5952543"/>
              <a:gd name="connsiteX3499" fmla="*/ 6996767 w 10413724"/>
              <a:gd name="connsiteY3499" fmla="*/ 2959830 h 5952543"/>
              <a:gd name="connsiteX3500" fmla="*/ 6696871 w 10413724"/>
              <a:gd name="connsiteY3500" fmla="*/ 2972838 h 5952543"/>
              <a:gd name="connsiteX3501" fmla="*/ 6683344 w 10413724"/>
              <a:gd name="connsiteY3501" fmla="*/ 2676272 h 5952543"/>
              <a:gd name="connsiteX3502" fmla="*/ 6707797 w 10413724"/>
              <a:gd name="connsiteY3502" fmla="*/ 2664930 h 5952543"/>
              <a:gd name="connsiteX3503" fmla="*/ 6730066 w 10413724"/>
              <a:gd name="connsiteY3503" fmla="*/ 2670965 h 5952543"/>
              <a:gd name="connsiteX3504" fmla="*/ 6748484 w 10413724"/>
              <a:gd name="connsiteY3504" fmla="*/ 2682308 h 5952543"/>
              <a:gd name="connsiteX3505" fmla="*/ 6801346 w 10413724"/>
              <a:gd name="connsiteY3505" fmla="*/ 2707594 h 5952543"/>
              <a:gd name="connsiteX3506" fmla="*/ 6846195 w 10413724"/>
              <a:gd name="connsiteY3506" fmla="*/ 2696667 h 5952543"/>
              <a:gd name="connsiteX3507" fmla="*/ 6887818 w 10413724"/>
              <a:gd name="connsiteY3507" fmla="*/ 2607282 h 5952543"/>
              <a:gd name="connsiteX3508" fmla="*/ 6887818 w 10413724"/>
              <a:gd name="connsiteY3508" fmla="*/ 2598853 h 5952543"/>
              <a:gd name="connsiteX3509" fmla="*/ 6846195 w 10413724"/>
              <a:gd name="connsiteY3509" fmla="*/ 2509363 h 5952543"/>
              <a:gd name="connsiteX3510" fmla="*/ 6801658 w 10413724"/>
              <a:gd name="connsiteY3510" fmla="*/ 2499581 h 5952543"/>
              <a:gd name="connsiteX3511" fmla="*/ 6748588 w 10413724"/>
              <a:gd name="connsiteY3511" fmla="*/ 2524971 h 5952543"/>
              <a:gd name="connsiteX3512" fmla="*/ 6734124 w 10413724"/>
              <a:gd name="connsiteY3512" fmla="*/ 2533920 h 5952543"/>
              <a:gd name="connsiteX3513" fmla="*/ 6730482 w 10413724"/>
              <a:gd name="connsiteY3513" fmla="*/ 2536106 h 5952543"/>
              <a:gd name="connsiteX3514" fmla="*/ 6708214 w 10413724"/>
              <a:gd name="connsiteY3514" fmla="*/ 2542245 h 5952543"/>
              <a:gd name="connsiteX3515" fmla="*/ 6683656 w 10413724"/>
              <a:gd name="connsiteY3515" fmla="*/ 2531007 h 5952543"/>
              <a:gd name="connsiteX3516" fmla="*/ 6697080 w 10413724"/>
              <a:gd name="connsiteY3516" fmla="*/ 2235482 h 5952543"/>
              <a:gd name="connsiteX3517" fmla="*/ 6997079 w 10413724"/>
              <a:gd name="connsiteY3517" fmla="*/ 2248281 h 5952543"/>
              <a:gd name="connsiteX3518" fmla="*/ 7010711 w 10413724"/>
              <a:gd name="connsiteY3518" fmla="*/ 2218624 h 5952543"/>
              <a:gd name="connsiteX3519" fmla="*/ 7004155 w 10413724"/>
              <a:gd name="connsiteY3519" fmla="*/ 2194899 h 5952543"/>
              <a:gd name="connsiteX3520" fmla="*/ 7001762 w 10413724"/>
              <a:gd name="connsiteY3520" fmla="*/ 2190945 h 5952543"/>
              <a:gd name="connsiteX3521" fmla="*/ 6992604 w 10413724"/>
              <a:gd name="connsiteY3521" fmla="*/ 2176064 h 5952543"/>
              <a:gd name="connsiteX3522" fmla="*/ 6968047 w 10413724"/>
              <a:gd name="connsiteY3522" fmla="*/ 2124868 h 5952543"/>
              <a:gd name="connsiteX3523" fmla="*/ 6976996 w 10413724"/>
              <a:gd name="connsiteY3523" fmla="*/ 2084285 h 5952543"/>
              <a:gd name="connsiteX3524" fmla="*/ 7062219 w 10413724"/>
              <a:gd name="connsiteY3524" fmla="*/ 2044847 h 5952543"/>
              <a:gd name="connsiteX3525" fmla="*/ 7070544 w 10413724"/>
              <a:gd name="connsiteY3525" fmla="*/ 2044847 h 5952543"/>
              <a:gd name="connsiteX3526" fmla="*/ 7155872 w 10413724"/>
              <a:gd name="connsiteY3526" fmla="*/ 2084285 h 5952543"/>
              <a:gd name="connsiteX3527" fmla="*/ 7166278 w 10413724"/>
              <a:gd name="connsiteY3527" fmla="*/ 2124972 h 5952543"/>
              <a:gd name="connsiteX3528" fmla="*/ 7141824 w 10413724"/>
              <a:gd name="connsiteY3528" fmla="*/ 2175856 h 5952543"/>
              <a:gd name="connsiteX3529" fmla="*/ 7129961 w 10413724"/>
              <a:gd name="connsiteY3529" fmla="*/ 2195315 h 5952543"/>
              <a:gd name="connsiteX3530" fmla="*/ 7123510 w 10413724"/>
              <a:gd name="connsiteY3530" fmla="*/ 2218936 h 5952543"/>
              <a:gd name="connsiteX3531" fmla="*/ 7137350 w 10413724"/>
              <a:gd name="connsiteY3531" fmla="*/ 2248385 h 5952543"/>
              <a:gd name="connsiteX3532" fmla="*/ 7437141 w 10413724"/>
              <a:gd name="connsiteY3532" fmla="*/ 2236002 h 5952543"/>
              <a:gd name="connsiteX3533" fmla="*/ 5949110 w 10413724"/>
              <a:gd name="connsiteY3533" fmla="*/ 2236002 h 5952543"/>
              <a:gd name="connsiteX3534" fmla="*/ 5962637 w 10413724"/>
              <a:gd name="connsiteY3534" fmla="*/ 2531215 h 5952543"/>
              <a:gd name="connsiteX3535" fmla="*/ 5938079 w 10413724"/>
              <a:gd name="connsiteY3535" fmla="*/ 2542557 h 5952543"/>
              <a:gd name="connsiteX3536" fmla="*/ 5915915 w 10413724"/>
              <a:gd name="connsiteY3536" fmla="*/ 2536522 h 5952543"/>
              <a:gd name="connsiteX3537" fmla="*/ 5897496 w 10413724"/>
              <a:gd name="connsiteY3537" fmla="*/ 2525284 h 5952543"/>
              <a:gd name="connsiteX3538" fmla="*/ 5844635 w 10413724"/>
              <a:gd name="connsiteY3538" fmla="*/ 2499893 h 5952543"/>
              <a:gd name="connsiteX3539" fmla="*/ 5799890 w 10413724"/>
              <a:gd name="connsiteY3539" fmla="*/ 2509675 h 5952543"/>
              <a:gd name="connsiteX3540" fmla="*/ 5758267 w 10413724"/>
              <a:gd name="connsiteY3540" fmla="*/ 2599269 h 5952543"/>
              <a:gd name="connsiteX3541" fmla="*/ 5758267 w 10413724"/>
              <a:gd name="connsiteY3541" fmla="*/ 2607594 h 5952543"/>
              <a:gd name="connsiteX3542" fmla="*/ 5799890 w 10413724"/>
              <a:gd name="connsiteY3542" fmla="*/ 2697188 h 5952543"/>
              <a:gd name="connsiteX3543" fmla="*/ 5844531 w 10413724"/>
              <a:gd name="connsiteY3543" fmla="*/ 2707594 h 5952543"/>
              <a:gd name="connsiteX3544" fmla="*/ 5897392 w 10413724"/>
              <a:gd name="connsiteY3544" fmla="*/ 2682203 h 5952543"/>
              <a:gd name="connsiteX3545" fmla="*/ 5911961 w 10413724"/>
              <a:gd name="connsiteY3545" fmla="*/ 2673254 h 5952543"/>
              <a:gd name="connsiteX3546" fmla="*/ 5915915 w 10413724"/>
              <a:gd name="connsiteY3546" fmla="*/ 2670965 h 5952543"/>
              <a:gd name="connsiteX3547" fmla="*/ 5937767 w 10413724"/>
              <a:gd name="connsiteY3547" fmla="*/ 2664930 h 5952543"/>
              <a:gd name="connsiteX3548" fmla="*/ 5962325 w 10413724"/>
              <a:gd name="connsiteY3548" fmla="*/ 2676168 h 5952543"/>
              <a:gd name="connsiteX3549" fmla="*/ 5949005 w 10413724"/>
              <a:gd name="connsiteY3549" fmla="*/ 2972630 h 5952543"/>
              <a:gd name="connsiteX3550" fmla="*/ 5648901 w 10413724"/>
              <a:gd name="connsiteY3550" fmla="*/ 2959935 h 5952543"/>
              <a:gd name="connsiteX3551" fmla="*/ 5635374 w 10413724"/>
              <a:gd name="connsiteY3551" fmla="*/ 2989591 h 5952543"/>
              <a:gd name="connsiteX3552" fmla="*/ 5641826 w 10413724"/>
              <a:gd name="connsiteY3552" fmla="*/ 3013212 h 5952543"/>
              <a:gd name="connsiteX3553" fmla="*/ 5653376 w 10413724"/>
              <a:gd name="connsiteY3553" fmla="*/ 3032151 h 5952543"/>
              <a:gd name="connsiteX3554" fmla="*/ 5678038 w 10413724"/>
              <a:gd name="connsiteY3554" fmla="*/ 3083347 h 5952543"/>
              <a:gd name="connsiteX3555" fmla="*/ 5667632 w 10413724"/>
              <a:gd name="connsiteY3555" fmla="*/ 3123826 h 5952543"/>
              <a:gd name="connsiteX3556" fmla="*/ 5582305 w 10413724"/>
              <a:gd name="connsiteY3556" fmla="*/ 3163472 h 5952543"/>
              <a:gd name="connsiteX3557" fmla="*/ 5574084 w 10413724"/>
              <a:gd name="connsiteY3557" fmla="*/ 3163472 h 5952543"/>
              <a:gd name="connsiteX3558" fmla="*/ 5488756 w 10413724"/>
              <a:gd name="connsiteY3558" fmla="*/ 3124034 h 5952543"/>
              <a:gd name="connsiteX3559" fmla="*/ 5479807 w 10413724"/>
              <a:gd name="connsiteY3559" fmla="*/ 3083244 h 5952543"/>
              <a:gd name="connsiteX3560" fmla="*/ 5504365 w 10413724"/>
              <a:gd name="connsiteY3560" fmla="*/ 3032151 h 5952543"/>
              <a:gd name="connsiteX3561" fmla="*/ 5513626 w 10413724"/>
              <a:gd name="connsiteY3561" fmla="*/ 3017271 h 5952543"/>
              <a:gd name="connsiteX3562" fmla="*/ 5516124 w 10413724"/>
              <a:gd name="connsiteY3562" fmla="*/ 3012900 h 5952543"/>
              <a:gd name="connsiteX3563" fmla="*/ 5522471 w 10413724"/>
              <a:gd name="connsiteY3563" fmla="*/ 2989383 h 5952543"/>
              <a:gd name="connsiteX3564" fmla="*/ 5508735 w 10413724"/>
              <a:gd name="connsiteY3564" fmla="*/ 2959830 h 5952543"/>
              <a:gd name="connsiteX3565" fmla="*/ 5208840 w 10413724"/>
              <a:gd name="connsiteY3565" fmla="*/ 2972838 h 5952543"/>
              <a:gd name="connsiteX3566" fmla="*/ 5195312 w 10413724"/>
              <a:gd name="connsiteY3566" fmla="*/ 2676272 h 5952543"/>
              <a:gd name="connsiteX3567" fmla="*/ 5219766 w 10413724"/>
              <a:gd name="connsiteY3567" fmla="*/ 2664930 h 5952543"/>
              <a:gd name="connsiteX3568" fmla="*/ 5242034 w 10413724"/>
              <a:gd name="connsiteY3568" fmla="*/ 2670965 h 5952543"/>
              <a:gd name="connsiteX3569" fmla="*/ 5260452 w 10413724"/>
              <a:gd name="connsiteY3569" fmla="*/ 2682308 h 5952543"/>
              <a:gd name="connsiteX3570" fmla="*/ 5313314 w 10413724"/>
              <a:gd name="connsiteY3570" fmla="*/ 2707594 h 5952543"/>
              <a:gd name="connsiteX3571" fmla="*/ 5358163 w 10413724"/>
              <a:gd name="connsiteY3571" fmla="*/ 2696667 h 5952543"/>
              <a:gd name="connsiteX3572" fmla="*/ 5399786 w 10413724"/>
              <a:gd name="connsiteY3572" fmla="*/ 2607282 h 5952543"/>
              <a:gd name="connsiteX3573" fmla="*/ 5399786 w 10413724"/>
              <a:gd name="connsiteY3573" fmla="*/ 2598853 h 5952543"/>
              <a:gd name="connsiteX3574" fmla="*/ 5358163 w 10413724"/>
              <a:gd name="connsiteY3574" fmla="*/ 2509363 h 5952543"/>
              <a:gd name="connsiteX3575" fmla="*/ 5313626 w 10413724"/>
              <a:gd name="connsiteY3575" fmla="*/ 2499581 h 5952543"/>
              <a:gd name="connsiteX3576" fmla="*/ 5260557 w 10413724"/>
              <a:gd name="connsiteY3576" fmla="*/ 2524971 h 5952543"/>
              <a:gd name="connsiteX3577" fmla="*/ 5246092 w 10413724"/>
              <a:gd name="connsiteY3577" fmla="*/ 2533920 h 5952543"/>
              <a:gd name="connsiteX3578" fmla="*/ 5242451 w 10413724"/>
              <a:gd name="connsiteY3578" fmla="*/ 2536106 h 5952543"/>
              <a:gd name="connsiteX3579" fmla="*/ 5220182 w 10413724"/>
              <a:gd name="connsiteY3579" fmla="*/ 2542245 h 5952543"/>
              <a:gd name="connsiteX3580" fmla="*/ 5195624 w 10413724"/>
              <a:gd name="connsiteY3580" fmla="*/ 2531007 h 5952543"/>
              <a:gd name="connsiteX3581" fmla="*/ 5209048 w 10413724"/>
              <a:gd name="connsiteY3581" fmla="*/ 2235482 h 5952543"/>
              <a:gd name="connsiteX3582" fmla="*/ 5509047 w 10413724"/>
              <a:gd name="connsiteY3582" fmla="*/ 2248281 h 5952543"/>
              <a:gd name="connsiteX3583" fmla="*/ 5522679 w 10413724"/>
              <a:gd name="connsiteY3583" fmla="*/ 2218624 h 5952543"/>
              <a:gd name="connsiteX3584" fmla="*/ 5516124 w 10413724"/>
              <a:gd name="connsiteY3584" fmla="*/ 2194899 h 5952543"/>
              <a:gd name="connsiteX3585" fmla="*/ 5513730 w 10413724"/>
              <a:gd name="connsiteY3585" fmla="*/ 2190945 h 5952543"/>
              <a:gd name="connsiteX3586" fmla="*/ 5504573 w 10413724"/>
              <a:gd name="connsiteY3586" fmla="*/ 2176064 h 5952543"/>
              <a:gd name="connsiteX3587" fmla="*/ 5480015 w 10413724"/>
              <a:gd name="connsiteY3587" fmla="*/ 2124868 h 5952543"/>
              <a:gd name="connsiteX3588" fmla="*/ 5488964 w 10413724"/>
              <a:gd name="connsiteY3588" fmla="*/ 2084285 h 5952543"/>
              <a:gd name="connsiteX3589" fmla="*/ 5574188 w 10413724"/>
              <a:gd name="connsiteY3589" fmla="*/ 2044847 h 5952543"/>
              <a:gd name="connsiteX3590" fmla="*/ 5582512 w 10413724"/>
              <a:gd name="connsiteY3590" fmla="*/ 2044847 h 5952543"/>
              <a:gd name="connsiteX3591" fmla="*/ 5667840 w 10413724"/>
              <a:gd name="connsiteY3591" fmla="*/ 2084285 h 5952543"/>
              <a:gd name="connsiteX3592" fmla="*/ 5678246 w 10413724"/>
              <a:gd name="connsiteY3592" fmla="*/ 2124972 h 5952543"/>
              <a:gd name="connsiteX3593" fmla="*/ 5653792 w 10413724"/>
              <a:gd name="connsiteY3593" fmla="*/ 2175856 h 5952543"/>
              <a:gd name="connsiteX3594" fmla="*/ 5641930 w 10413724"/>
              <a:gd name="connsiteY3594" fmla="*/ 2195315 h 5952543"/>
              <a:gd name="connsiteX3595" fmla="*/ 5635478 w 10413724"/>
              <a:gd name="connsiteY3595" fmla="*/ 2218832 h 5952543"/>
              <a:gd name="connsiteX3596" fmla="*/ 5649318 w 10413724"/>
              <a:gd name="connsiteY3596" fmla="*/ 2248385 h 5952543"/>
              <a:gd name="connsiteX3597" fmla="*/ 5949110 w 10413724"/>
              <a:gd name="connsiteY3597" fmla="*/ 2236002 h 5952543"/>
              <a:gd name="connsiteX3598" fmla="*/ 4461078 w 10413724"/>
              <a:gd name="connsiteY3598" fmla="*/ 2236002 h 5952543"/>
              <a:gd name="connsiteX3599" fmla="*/ 4474605 w 10413724"/>
              <a:gd name="connsiteY3599" fmla="*/ 2531215 h 5952543"/>
              <a:gd name="connsiteX3600" fmla="*/ 4450047 w 10413724"/>
              <a:gd name="connsiteY3600" fmla="*/ 2542557 h 5952543"/>
              <a:gd name="connsiteX3601" fmla="*/ 4427987 w 10413724"/>
              <a:gd name="connsiteY3601" fmla="*/ 2536522 h 5952543"/>
              <a:gd name="connsiteX3602" fmla="*/ 4409465 w 10413724"/>
              <a:gd name="connsiteY3602" fmla="*/ 2525284 h 5952543"/>
              <a:gd name="connsiteX3603" fmla="*/ 4356603 w 10413724"/>
              <a:gd name="connsiteY3603" fmla="*/ 2499893 h 5952543"/>
              <a:gd name="connsiteX3604" fmla="*/ 4311858 w 10413724"/>
              <a:gd name="connsiteY3604" fmla="*/ 2509675 h 5952543"/>
              <a:gd name="connsiteX3605" fmla="*/ 4270235 w 10413724"/>
              <a:gd name="connsiteY3605" fmla="*/ 2599269 h 5952543"/>
              <a:gd name="connsiteX3606" fmla="*/ 4270235 w 10413724"/>
              <a:gd name="connsiteY3606" fmla="*/ 2607594 h 5952543"/>
              <a:gd name="connsiteX3607" fmla="*/ 4311858 w 10413724"/>
              <a:gd name="connsiteY3607" fmla="*/ 2697188 h 5952543"/>
              <a:gd name="connsiteX3608" fmla="*/ 4356499 w 10413724"/>
              <a:gd name="connsiteY3608" fmla="*/ 2707594 h 5952543"/>
              <a:gd name="connsiteX3609" fmla="*/ 4409361 w 10413724"/>
              <a:gd name="connsiteY3609" fmla="*/ 2682203 h 5952543"/>
              <a:gd name="connsiteX3610" fmla="*/ 4423929 w 10413724"/>
              <a:gd name="connsiteY3610" fmla="*/ 2673254 h 5952543"/>
              <a:gd name="connsiteX3611" fmla="*/ 4427883 w 10413724"/>
              <a:gd name="connsiteY3611" fmla="*/ 2670965 h 5952543"/>
              <a:gd name="connsiteX3612" fmla="*/ 4449735 w 10413724"/>
              <a:gd name="connsiteY3612" fmla="*/ 2664930 h 5952543"/>
              <a:gd name="connsiteX3613" fmla="*/ 4474293 w 10413724"/>
              <a:gd name="connsiteY3613" fmla="*/ 2676168 h 5952543"/>
              <a:gd name="connsiteX3614" fmla="*/ 4460974 w 10413724"/>
              <a:gd name="connsiteY3614" fmla="*/ 2972630 h 5952543"/>
              <a:gd name="connsiteX3615" fmla="*/ 4160974 w 10413724"/>
              <a:gd name="connsiteY3615" fmla="*/ 2959935 h 5952543"/>
              <a:gd name="connsiteX3616" fmla="*/ 4147342 w 10413724"/>
              <a:gd name="connsiteY3616" fmla="*/ 2989591 h 5952543"/>
              <a:gd name="connsiteX3617" fmla="*/ 4153794 w 10413724"/>
              <a:gd name="connsiteY3617" fmla="*/ 3013212 h 5952543"/>
              <a:gd name="connsiteX3618" fmla="*/ 4165344 w 10413724"/>
              <a:gd name="connsiteY3618" fmla="*/ 3032151 h 5952543"/>
              <a:gd name="connsiteX3619" fmla="*/ 4190006 w 10413724"/>
              <a:gd name="connsiteY3619" fmla="*/ 3083347 h 5952543"/>
              <a:gd name="connsiteX3620" fmla="*/ 4179600 w 10413724"/>
              <a:gd name="connsiteY3620" fmla="*/ 3123826 h 5952543"/>
              <a:gd name="connsiteX3621" fmla="*/ 4094273 w 10413724"/>
              <a:gd name="connsiteY3621" fmla="*/ 3163472 h 5952543"/>
              <a:gd name="connsiteX3622" fmla="*/ 4086052 w 10413724"/>
              <a:gd name="connsiteY3622" fmla="*/ 3163472 h 5952543"/>
              <a:gd name="connsiteX3623" fmla="*/ 4000724 w 10413724"/>
              <a:gd name="connsiteY3623" fmla="*/ 3124034 h 5952543"/>
              <a:gd name="connsiteX3624" fmla="*/ 3991775 w 10413724"/>
              <a:gd name="connsiteY3624" fmla="*/ 3083244 h 5952543"/>
              <a:gd name="connsiteX3625" fmla="*/ 4016333 w 10413724"/>
              <a:gd name="connsiteY3625" fmla="*/ 3032151 h 5952543"/>
              <a:gd name="connsiteX3626" fmla="*/ 4025490 w 10413724"/>
              <a:gd name="connsiteY3626" fmla="*/ 3017375 h 5952543"/>
              <a:gd name="connsiteX3627" fmla="*/ 4028092 w 10413724"/>
              <a:gd name="connsiteY3627" fmla="*/ 3012900 h 5952543"/>
              <a:gd name="connsiteX3628" fmla="*/ 4034439 w 10413724"/>
              <a:gd name="connsiteY3628" fmla="*/ 2989383 h 5952543"/>
              <a:gd name="connsiteX3629" fmla="*/ 4020704 w 10413724"/>
              <a:gd name="connsiteY3629" fmla="*/ 2959830 h 5952543"/>
              <a:gd name="connsiteX3630" fmla="*/ 3720808 w 10413724"/>
              <a:gd name="connsiteY3630" fmla="*/ 2972838 h 5952543"/>
              <a:gd name="connsiteX3631" fmla="*/ 3707280 w 10413724"/>
              <a:gd name="connsiteY3631" fmla="*/ 2676272 h 5952543"/>
              <a:gd name="connsiteX3632" fmla="*/ 3731734 w 10413724"/>
              <a:gd name="connsiteY3632" fmla="*/ 2664930 h 5952543"/>
              <a:gd name="connsiteX3633" fmla="*/ 3754002 w 10413724"/>
              <a:gd name="connsiteY3633" fmla="*/ 2670965 h 5952543"/>
              <a:gd name="connsiteX3634" fmla="*/ 3772421 w 10413724"/>
              <a:gd name="connsiteY3634" fmla="*/ 2682308 h 5952543"/>
              <a:gd name="connsiteX3635" fmla="*/ 3825282 w 10413724"/>
              <a:gd name="connsiteY3635" fmla="*/ 2707594 h 5952543"/>
              <a:gd name="connsiteX3636" fmla="*/ 3870131 w 10413724"/>
              <a:gd name="connsiteY3636" fmla="*/ 2696667 h 5952543"/>
              <a:gd name="connsiteX3637" fmla="*/ 3911755 w 10413724"/>
              <a:gd name="connsiteY3637" fmla="*/ 2607282 h 5952543"/>
              <a:gd name="connsiteX3638" fmla="*/ 3911755 w 10413724"/>
              <a:gd name="connsiteY3638" fmla="*/ 2598853 h 5952543"/>
              <a:gd name="connsiteX3639" fmla="*/ 3870131 w 10413724"/>
              <a:gd name="connsiteY3639" fmla="*/ 2509363 h 5952543"/>
              <a:gd name="connsiteX3640" fmla="*/ 3825594 w 10413724"/>
              <a:gd name="connsiteY3640" fmla="*/ 2499581 h 5952543"/>
              <a:gd name="connsiteX3641" fmla="*/ 3772525 w 10413724"/>
              <a:gd name="connsiteY3641" fmla="*/ 2524971 h 5952543"/>
              <a:gd name="connsiteX3642" fmla="*/ 3758061 w 10413724"/>
              <a:gd name="connsiteY3642" fmla="*/ 2533920 h 5952543"/>
              <a:gd name="connsiteX3643" fmla="*/ 3754419 w 10413724"/>
              <a:gd name="connsiteY3643" fmla="*/ 2536106 h 5952543"/>
              <a:gd name="connsiteX3644" fmla="*/ 3732150 w 10413724"/>
              <a:gd name="connsiteY3644" fmla="*/ 2542245 h 5952543"/>
              <a:gd name="connsiteX3645" fmla="*/ 3707593 w 10413724"/>
              <a:gd name="connsiteY3645" fmla="*/ 2531007 h 5952543"/>
              <a:gd name="connsiteX3646" fmla="*/ 3721016 w 10413724"/>
              <a:gd name="connsiteY3646" fmla="*/ 2235482 h 5952543"/>
              <a:gd name="connsiteX3647" fmla="*/ 4021016 w 10413724"/>
              <a:gd name="connsiteY3647" fmla="*/ 2248281 h 5952543"/>
              <a:gd name="connsiteX3648" fmla="*/ 4034647 w 10413724"/>
              <a:gd name="connsiteY3648" fmla="*/ 2218624 h 5952543"/>
              <a:gd name="connsiteX3649" fmla="*/ 4028092 w 10413724"/>
              <a:gd name="connsiteY3649" fmla="*/ 2194899 h 5952543"/>
              <a:gd name="connsiteX3650" fmla="*/ 4025698 w 10413724"/>
              <a:gd name="connsiteY3650" fmla="*/ 2190841 h 5952543"/>
              <a:gd name="connsiteX3651" fmla="*/ 4016541 w 10413724"/>
              <a:gd name="connsiteY3651" fmla="*/ 2176064 h 5952543"/>
              <a:gd name="connsiteX3652" fmla="*/ 3991983 w 10413724"/>
              <a:gd name="connsiteY3652" fmla="*/ 2124868 h 5952543"/>
              <a:gd name="connsiteX3653" fmla="*/ 4000933 w 10413724"/>
              <a:gd name="connsiteY3653" fmla="*/ 2084285 h 5952543"/>
              <a:gd name="connsiteX3654" fmla="*/ 4086156 w 10413724"/>
              <a:gd name="connsiteY3654" fmla="*/ 2044847 h 5952543"/>
              <a:gd name="connsiteX3655" fmla="*/ 4094481 w 10413724"/>
              <a:gd name="connsiteY3655" fmla="*/ 2044847 h 5952543"/>
              <a:gd name="connsiteX3656" fmla="*/ 4179808 w 10413724"/>
              <a:gd name="connsiteY3656" fmla="*/ 2084285 h 5952543"/>
              <a:gd name="connsiteX3657" fmla="*/ 4190214 w 10413724"/>
              <a:gd name="connsiteY3657" fmla="*/ 2124972 h 5952543"/>
              <a:gd name="connsiteX3658" fmla="*/ 4165761 w 10413724"/>
              <a:gd name="connsiteY3658" fmla="*/ 2175856 h 5952543"/>
              <a:gd name="connsiteX3659" fmla="*/ 4153898 w 10413724"/>
              <a:gd name="connsiteY3659" fmla="*/ 2195315 h 5952543"/>
              <a:gd name="connsiteX3660" fmla="*/ 4147446 w 10413724"/>
              <a:gd name="connsiteY3660" fmla="*/ 2218936 h 5952543"/>
              <a:gd name="connsiteX3661" fmla="*/ 4161286 w 10413724"/>
              <a:gd name="connsiteY3661" fmla="*/ 2248385 h 5952543"/>
              <a:gd name="connsiteX3662" fmla="*/ 4461078 w 10413724"/>
              <a:gd name="connsiteY3662" fmla="*/ 2236002 h 5952543"/>
              <a:gd name="connsiteX3663" fmla="*/ 2977416 w 10413724"/>
              <a:gd name="connsiteY3663" fmla="*/ 3716854 h 5952543"/>
              <a:gd name="connsiteX3664" fmla="*/ 2963785 w 10413724"/>
              <a:gd name="connsiteY3664" fmla="*/ 3420600 h 5952543"/>
              <a:gd name="connsiteX3665" fmla="*/ 2988238 w 10413724"/>
              <a:gd name="connsiteY3665" fmla="*/ 3409258 h 5952543"/>
              <a:gd name="connsiteX3666" fmla="*/ 3010299 w 10413724"/>
              <a:gd name="connsiteY3666" fmla="*/ 3415189 h 5952543"/>
              <a:gd name="connsiteX3667" fmla="*/ 3014253 w 10413724"/>
              <a:gd name="connsiteY3667" fmla="*/ 3417583 h 5952543"/>
              <a:gd name="connsiteX3668" fmla="*/ 3028925 w 10413724"/>
              <a:gd name="connsiteY3668" fmla="*/ 3426636 h 5952543"/>
              <a:gd name="connsiteX3669" fmla="*/ 3081787 w 10413724"/>
              <a:gd name="connsiteY3669" fmla="*/ 3451922 h 5952543"/>
              <a:gd name="connsiteX3670" fmla="*/ 3126532 w 10413724"/>
              <a:gd name="connsiteY3670" fmla="*/ 3442140 h 5952543"/>
              <a:gd name="connsiteX3671" fmla="*/ 3168155 w 10413724"/>
              <a:gd name="connsiteY3671" fmla="*/ 3352650 h 5952543"/>
              <a:gd name="connsiteX3672" fmla="*/ 3168155 w 10413724"/>
              <a:gd name="connsiteY3672" fmla="*/ 3344221 h 5952543"/>
              <a:gd name="connsiteX3673" fmla="*/ 3126532 w 10413724"/>
              <a:gd name="connsiteY3673" fmla="*/ 3254731 h 5952543"/>
              <a:gd name="connsiteX3674" fmla="*/ 3081891 w 10413724"/>
              <a:gd name="connsiteY3674" fmla="*/ 3244325 h 5952543"/>
              <a:gd name="connsiteX3675" fmla="*/ 3028613 w 10413724"/>
              <a:gd name="connsiteY3675" fmla="*/ 3269820 h 5952543"/>
              <a:gd name="connsiteX3676" fmla="*/ 3010715 w 10413724"/>
              <a:gd name="connsiteY3676" fmla="*/ 3280850 h 5952543"/>
              <a:gd name="connsiteX3677" fmla="*/ 2988446 w 10413724"/>
              <a:gd name="connsiteY3677" fmla="*/ 3286989 h 5952543"/>
              <a:gd name="connsiteX3678" fmla="*/ 2963889 w 10413724"/>
              <a:gd name="connsiteY3678" fmla="*/ 3275751 h 5952543"/>
              <a:gd name="connsiteX3679" fmla="*/ 2977312 w 10413724"/>
              <a:gd name="connsiteY3679" fmla="*/ 2979185 h 5952543"/>
              <a:gd name="connsiteX3680" fmla="*/ 3278353 w 10413724"/>
              <a:gd name="connsiteY3680" fmla="*/ 2991984 h 5952543"/>
              <a:gd name="connsiteX3681" fmla="*/ 3291984 w 10413724"/>
              <a:gd name="connsiteY3681" fmla="*/ 2962848 h 5952543"/>
              <a:gd name="connsiteX3682" fmla="*/ 3285429 w 10413724"/>
              <a:gd name="connsiteY3682" fmla="*/ 2938603 h 5952543"/>
              <a:gd name="connsiteX3683" fmla="*/ 3283035 w 10413724"/>
              <a:gd name="connsiteY3683" fmla="*/ 2934544 h 5952543"/>
              <a:gd name="connsiteX3684" fmla="*/ 3273982 w 10413724"/>
              <a:gd name="connsiteY3684" fmla="*/ 2919872 h 5952543"/>
              <a:gd name="connsiteX3685" fmla="*/ 3249320 w 10413724"/>
              <a:gd name="connsiteY3685" fmla="*/ 2868780 h 5952543"/>
              <a:gd name="connsiteX3686" fmla="*/ 3259726 w 10413724"/>
              <a:gd name="connsiteY3686" fmla="*/ 2827989 h 5952543"/>
              <a:gd name="connsiteX3687" fmla="*/ 3344950 w 10413724"/>
              <a:gd name="connsiteY3687" fmla="*/ 2788551 h 5952543"/>
              <a:gd name="connsiteX3688" fmla="*/ 3353274 w 10413724"/>
              <a:gd name="connsiteY3688" fmla="*/ 2788551 h 5952543"/>
              <a:gd name="connsiteX3689" fmla="*/ 3438602 w 10413724"/>
              <a:gd name="connsiteY3689" fmla="*/ 2827989 h 5952543"/>
              <a:gd name="connsiteX3690" fmla="*/ 3447551 w 10413724"/>
              <a:gd name="connsiteY3690" fmla="*/ 2868676 h 5952543"/>
              <a:gd name="connsiteX3691" fmla="*/ 3423098 w 10413724"/>
              <a:gd name="connsiteY3691" fmla="*/ 2919560 h 5952543"/>
              <a:gd name="connsiteX3692" fmla="*/ 3411235 w 10413724"/>
              <a:gd name="connsiteY3692" fmla="*/ 2939019 h 5952543"/>
              <a:gd name="connsiteX3693" fmla="*/ 3404783 w 10413724"/>
              <a:gd name="connsiteY3693" fmla="*/ 2962536 h 5952543"/>
              <a:gd name="connsiteX3694" fmla="*/ 3418623 w 10413724"/>
              <a:gd name="connsiteY3694" fmla="*/ 2992089 h 5952543"/>
              <a:gd name="connsiteX3695" fmla="*/ 3717478 w 10413724"/>
              <a:gd name="connsiteY3695" fmla="*/ 2979289 h 5952543"/>
              <a:gd name="connsiteX3696" fmla="*/ 3731006 w 10413724"/>
              <a:gd name="connsiteY3696" fmla="*/ 3275647 h 5952543"/>
              <a:gd name="connsiteX3697" fmla="*/ 3706448 w 10413724"/>
              <a:gd name="connsiteY3697" fmla="*/ 3286989 h 5952543"/>
              <a:gd name="connsiteX3698" fmla="*/ 3684387 w 10413724"/>
              <a:gd name="connsiteY3698" fmla="*/ 3280954 h 5952543"/>
              <a:gd name="connsiteX3699" fmla="*/ 3665865 w 10413724"/>
              <a:gd name="connsiteY3699" fmla="*/ 3269612 h 5952543"/>
              <a:gd name="connsiteX3700" fmla="*/ 3613004 w 10413724"/>
              <a:gd name="connsiteY3700" fmla="*/ 3244325 h 5952543"/>
              <a:gd name="connsiteX3701" fmla="*/ 3568154 w 10413724"/>
              <a:gd name="connsiteY3701" fmla="*/ 3255252 h 5952543"/>
              <a:gd name="connsiteX3702" fmla="*/ 3526531 w 10413724"/>
              <a:gd name="connsiteY3702" fmla="*/ 3344742 h 5952543"/>
              <a:gd name="connsiteX3703" fmla="*/ 3526531 w 10413724"/>
              <a:gd name="connsiteY3703" fmla="*/ 3353066 h 5952543"/>
              <a:gd name="connsiteX3704" fmla="*/ 3568154 w 10413724"/>
              <a:gd name="connsiteY3704" fmla="*/ 3442660 h 5952543"/>
              <a:gd name="connsiteX3705" fmla="*/ 3612587 w 10413724"/>
              <a:gd name="connsiteY3705" fmla="*/ 3452338 h 5952543"/>
              <a:gd name="connsiteX3706" fmla="*/ 3665657 w 10413724"/>
              <a:gd name="connsiteY3706" fmla="*/ 3426948 h 5952543"/>
              <a:gd name="connsiteX3707" fmla="*/ 3680329 w 10413724"/>
              <a:gd name="connsiteY3707" fmla="*/ 3417999 h 5952543"/>
              <a:gd name="connsiteX3708" fmla="*/ 3683867 w 10413724"/>
              <a:gd name="connsiteY3708" fmla="*/ 3415813 h 5952543"/>
              <a:gd name="connsiteX3709" fmla="*/ 3706031 w 10413724"/>
              <a:gd name="connsiteY3709" fmla="*/ 3409674 h 5952543"/>
              <a:gd name="connsiteX3710" fmla="*/ 3730693 w 10413724"/>
              <a:gd name="connsiteY3710" fmla="*/ 3420912 h 5952543"/>
              <a:gd name="connsiteX3711" fmla="*/ 3717062 w 10413724"/>
              <a:gd name="connsiteY3711" fmla="*/ 3717478 h 5952543"/>
              <a:gd name="connsiteX3712" fmla="*/ 3417166 w 10413724"/>
              <a:gd name="connsiteY3712" fmla="*/ 3704679 h 5952543"/>
              <a:gd name="connsiteX3713" fmla="*/ 3403638 w 10413724"/>
              <a:gd name="connsiteY3713" fmla="*/ 3734335 h 5952543"/>
              <a:gd name="connsiteX3714" fmla="*/ 3410194 w 10413724"/>
              <a:gd name="connsiteY3714" fmla="*/ 3758061 h 5952543"/>
              <a:gd name="connsiteX3715" fmla="*/ 3412588 w 10413724"/>
              <a:gd name="connsiteY3715" fmla="*/ 3762119 h 5952543"/>
              <a:gd name="connsiteX3716" fmla="*/ 3421641 w 10413724"/>
              <a:gd name="connsiteY3716" fmla="*/ 3776895 h 5952543"/>
              <a:gd name="connsiteX3717" fmla="*/ 3446302 w 10413724"/>
              <a:gd name="connsiteY3717" fmla="*/ 3828092 h 5952543"/>
              <a:gd name="connsiteX3718" fmla="*/ 3437353 w 10413724"/>
              <a:gd name="connsiteY3718" fmla="*/ 3868674 h 5952543"/>
              <a:gd name="connsiteX3719" fmla="*/ 3352026 w 10413724"/>
              <a:gd name="connsiteY3719" fmla="*/ 3908217 h 5952543"/>
              <a:gd name="connsiteX3720" fmla="*/ 3343805 w 10413724"/>
              <a:gd name="connsiteY3720" fmla="*/ 3908217 h 5952543"/>
              <a:gd name="connsiteX3721" fmla="*/ 3258477 w 10413724"/>
              <a:gd name="connsiteY3721" fmla="*/ 3868674 h 5952543"/>
              <a:gd name="connsiteX3722" fmla="*/ 3248072 w 10413724"/>
              <a:gd name="connsiteY3722" fmla="*/ 3827988 h 5952543"/>
              <a:gd name="connsiteX3723" fmla="*/ 3272421 w 10413724"/>
              <a:gd name="connsiteY3723" fmla="*/ 3777208 h 5952543"/>
              <a:gd name="connsiteX3724" fmla="*/ 3284388 w 10413724"/>
              <a:gd name="connsiteY3724" fmla="*/ 3757645 h 5952543"/>
              <a:gd name="connsiteX3725" fmla="*/ 3290736 w 10413724"/>
              <a:gd name="connsiteY3725" fmla="*/ 3734127 h 5952543"/>
              <a:gd name="connsiteX3726" fmla="*/ 3276896 w 10413724"/>
              <a:gd name="connsiteY3726" fmla="*/ 3704575 h 5952543"/>
              <a:gd name="connsiteX3727" fmla="*/ 2977416 w 10413724"/>
              <a:gd name="connsiteY3727" fmla="*/ 3716854 h 5952543"/>
              <a:gd name="connsiteX3728" fmla="*/ 4465448 w 10413724"/>
              <a:gd name="connsiteY3728" fmla="*/ 3716854 h 5952543"/>
              <a:gd name="connsiteX3729" fmla="*/ 4451817 w 10413724"/>
              <a:gd name="connsiteY3729" fmla="*/ 3420600 h 5952543"/>
              <a:gd name="connsiteX3730" fmla="*/ 4476270 w 10413724"/>
              <a:gd name="connsiteY3730" fmla="*/ 3409258 h 5952543"/>
              <a:gd name="connsiteX3731" fmla="*/ 4498331 w 10413724"/>
              <a:gd name="connsiteY3731" fmla="*/ 3415189 h 5952543"/>
              <a:gd name="connsiteX3732" fmla="*/ 4502285 w 10413724"/>
              <a:gd name="connsiteY3732" fmla="*/ 3417583 h 5952543"/>
              <a:gd name="connsiteX3733" fmla="*/ 4516957 w 10413724"/>
              <a:gd name="connsiteY3733" fmla="*/ 3426636 h 5952543"/>
              <a:gd name="connsiteX3734" fmla="*/ 4569818 w 10413724"/>
              <a:gd name="connsiteY3734" fmla="*/ 3451922 h 5952543"/>
              <a:gd name="connsiteX3735" fmla="*/ 4614564 w 10413724"/>
              <a:gd name="connsiteY3735" fmla="*/ 3442140 h 5952543"/>
              <a:gd name="connsiteX3736" fmla="*/ 4656187 w 10413724"/>
              <a:gd name="connsiteY3736" fmla="*/ 3352650 h 5952543"/>
              <a:gd name="connsiteX3737" fmla="*/ 4656187 w 10413724"/>
              <a:gd name="connsiteY3737" fmla="*/ 3344221 h 5952543"/>
              <a:gd name="connsiteX3738" fmla="*/ 4614564 w 10413724"/>
              <a:gd name="connsiteY3738" fmla="*/ 3254731 h 5952543"/>
              <a:gd name="connsiteX3739" fmla="*/ 4569923 w 10413724"/>
              <a:gd name="connsiteY3739" fmla="*/ 3244325 h 5952543"/>
              <a:gd name="connsiteX3740" fmla="*/ 4516645 w 10413724"/>
              <a:gd name="connsiteY3740" fmla="*/ 3269820 h 5952543"/>
              <a:gd name="connsiteX3741" fmla="*/ 4498747 w 10413724"/>
              <a:gd name="connsiteY3741" fmla="*/ 3280850 h 5952543"/>
              <a:gd name="connsiteX3742" fmla="*/ 4476478 w 10413724"/>
              <a:gd name="connsiteY3742" fmla="*/ 3286989 h 5952543"/>
              <a:gd name="connsiteX3743" fmla="*/ 4451921 w 10413724"/>
              <a:gd name="connsiteY3743" fmla="*/ 3275751 h 5952543"/>
              <a:gd name="connsiteX3744" fmla="*/ 4465344 w 10413724"/>
              <a:gd name="connsiteY3744" fmla="*/ 2979185 h 5952543"/>
              <a:gd name="connsiteX3745" fmla="*/ 4766384 w 10413724"/>
              <a:gd name="connsiteY3745" fmla="*/ 2991984 h 5952543"/>
              <a:gd name="connsiteX3746" fmla="*/ 4780016 w 10413724"/>
              <a:gd name="connsiteY3746" fmla="*/ 2962848 h 5952543"/>
              <a:gd name="connsiteX3747" fmla="*/ 4773460 w 10413724"/>
              <a:gd name="connsiteY3747" fmla="*/ 2938603 h 5952543"/>
              <a:gd name="connsiteX3748" fmla="*/ 4771067 w 10413724"/>
              <a:gd name="connsiteY3748" fmla="*/ 2934544 h 5952543"/>
              <a:gd name="connsiteX3749" fmla="*/ 4762014 w 10413724"/>
              <a:gd name="connsiteY3749" fmla="*/ 2919872 h 5952543"/>
              <a:gd name="connsiteX3750" fmla="*/ 4737352 w 10413724"/>
              <a:gd name="connsiteY3750" fmla="*/ 2868780 h 5952543"/>
              <a:gd name="connsiteX3751" fmla="*/ 4747758 w 10413724"/>
              <a:gd name="connsiteY3751" fmla="*/ 2827989 h 5952543"/>
              <a:gd name="connsiteX3752" fmla="*/ 4832982 w 10413724"/>
              <a:gd name="connsiteY3752" fmla="*/ 2788551 h 5952543"/>
              <a:gd name="connsiteX3753" fmla="*/ 4841306 w 10413724"/>
              <a:gd name="connsiteY3753" fmla="*/ 2788551 h 5952543"/>
              <a:gd name="connsiteX3754" fmla="*/ 4926634 w 10413724"/>
              <a:gd name="connsiteY3754" fmla="*/ 2827989 h 5952543"/>
              <a:gd name="connsiteX3755" fmla="*/ 4935583 w 10413724"/>
              <a:gd name="connsiteY3755" fmla="*/ 2868676 h 5952543"/>
              <a:gd name="connsiteX3756" fmla="*/ 4911129 w 10413724"/>
              <a:gd name="connsiteY3756" fmla="*/ 2919560 h 5952543"/>
              <a:gd name="connsiteX3757" fmla="*/ 4899267 w 10413724"/>
              <a:gd name="connsiteY3757" fmla="*/ 2939019 h 5952543"/>
              <a:gd name="connsiteX3758" fmla="*/ 4892815 w 10413724"/>
              <a:gd name="connsiteY3758" fmla="*/ 2962536 h 5952543"/>
              <a:gd name="connsiteX3759" fmla="*/ 4906655 w 10413724"/>
              <a:gd name="connsiteY3759" fmla="*/ 2992089 h 5952543"/>
              <a:gd name="connsiteX3760" fmla="*/ 5205510 w 10413724"/>
              <a:gd name="connsiteY3760" fmla="*/ 2979289 h 5952543"/>
              <a:gd name="connsiteX3761" fmla="*/ 5219037 w 10413724"/>
              <a:gd name="connsiteY3761" fmla="*/ 3275647 h 5952543"/>
              <a:gd name="connsiteX3762" fmla="*/ 5194480 w 10413724"/>
              <a:gd name="connsiteY3762" fmla="*/ 3286989 h 5952543"/>
              <a:gd name="connsiteX3763" fmla="*/ 5172419 w 10413724"/>
              <a:gd name="connsiteY3763" fmla="*/ 3280954 h 5952543"/>
              <a:gd name="connsiteX3764" fmla="*/ 5153897 w 10413724"/>
              <a:gd name="connsiteY3764" fmla="*/ 3269612 h 5952543"/>
              <a:gd name="connsiteX3765" fmla="*/ 5101036 w 10413724"/>
              <a:gd name="connsiteY3765" fmla="*/ 3244325 h 5952543"/>
              <a:gd name="connsiteX3766" fmla="*/ 5056186 w 10413724"/>
              <a:gd name="connsiteY3766" fmla="*/ 3255252 h 5952543"/>
              <a:gd name="connsiteX3767" fmla="*/ 5014563 w 10413724"/>
              <a:gd name="connsiteY3767" fmla="*/ 3344742 h 5952543"/>
              <a:gd name="connsiteX3768" fmla="*/ 5014563 w 10413724"/>
              <a:gd name="connsiteY3768" fmla="*/ 3353066 h 5952543"/>
              <a:gd name="connsiteX3769" fmla="*/ 5056186 w 10413724"/>
              <a:gd name="connsiteY3769" fmla="*/ 3442660 h 5952543"/>
              <a:gd name="connsiteX3770" fmla="*/ 5100619 w 10413724"/>
              <a:gd name="connsiteY3770" fmla="*/ 3452338 h 5952543"/>
              <a:gd name="connsiteX3771" fmla="*/ 5153689 w 10413724"/>
              <a:gd name="connsiteY3771" fmla="*/ 3426948 h 5952543"/>
              <a:gd name="connsiteX3772" fmla="*/ 5168361 w 10413724"/>
              <a:gd name="connsiteY3772" fmla="*/ 3417999 h 5952543"/>
              <a:gd name="connsiteX3773" fmla="*/ 5171899 w 10413724"/>
              <a:gd name="connsiteY3773" fmla="*/ 3415813 h 5952543"/>
              <a:gd name="connsiteX3774" fmla="*/ 5194063 w 10413724"/>
              <a:gd name="connsiteY3774" fmla="*/ 3409674 h 5952543"/>
              <a:gd name="connsiteX3775" fmla="*/ 5218725 w 10413724"/>
              <a:gd name="connsiteY3775" fmla="*/ 3420912 h 5952543"/>
              <a:gd name="connsiteX3776" fmla="*/ 5205094 w 10413724"/>
              <a:gd name="connsiteY3776" fmla="*/ 3717478 h 5952543"/>
              <a:gd name="connsiteX3777" fmla="*/ 4905198 w 10413724"/>
              <a:gd name="connsiteY3777" fmla="*/ 3704679 h 5952543"/>
              <a:gd name="connsiteX3778" fmla="*/ 4891670 w 10413724"/>
              <a:gd name="connsiteY3778" fmla="*/ 3734335 h 5952543"/>
              <a:gd name="connsiteX3779" fmla="*/ 4898226 w 10413724"/>
              <a:gd name="connsiteY3779" fmla="*/ 3758061 h 5952543"/>
              <a:gd name="connsiteX3780" fmla="*/ 4900515 w 10413724"/>
              <a:gd name="connsiteY3780" fmla="*/ 3762015 h 5952543"/>
              <a:gd name="connsiteX3781" fmla="*/ 4909672 w 10413724"/>
              <a:gd name="connsiteY3781" fmla="*/ 3776895 h 5952543"/>
              <a:gd name="connsiteX3782" fmla="*/ 4934334 w 10413724"/>
              <a:gd name="connsiteY3782" fmla="*/ 3828092 h 5952543"/>
              <a:gd name="connsiteX3783" fmla="*/ 4925385 w 10413724"/>
              <a:gd name="connsiteY3783" fmla="*/ 3868674 h 5952543"/>
              <a:gd name="connsiteX3784" fmla="*/ 4840058 w 10413724"/>
              <a:gd name="connsiteY3784" fmla="*/ 3908217 h 5952543"/>
              <a:gd name="connsiteX3785" fmla="*/ 4831837 w 10413724"/>
              <a:gd name="connsiteY3785" fmla="*/ 3908217 h 5952543"/>
              <a:gd name="connsiteX3786" fmla="*/ 4746509 w 10413724"/>
              <a:gd name="connsiteY3786" fmla="*/ 3868674 h 5952543"/>
              <a:gd name="connsiteX3787" fmla="*/ 4736104 w 10413724"/>
              <a:gd name="connsiteY3787" fmla="*/ 3827988 h 5952543"/>
              <a:gd name="connsiteX3788" fmla="*/ 4760453 w 10413724"/>
              <a:gd name="connsiteY3788" fmla="*/ 3777208 h 5952543"/>
              <a:gd name="connsiteX3789" fmla="*/ 4772420 w 10413724"/>
              <a:gd name="connsiteY3789" fmla="*/ 3757645 h 5952543"/>
              <a:gd name="connsiteX3790" fmla="*/ 4778767 w 10413724"/>
              <a:gd name="connsiteY3790" fmla="*/ 3734127 h 5952543"/>
              <a:gd name="connsiteX3791" fmla="*/ 4764928 w 10413724"/>
              <a:gd name="connsiteY3791" fmla="*/ 3704575 h 5952543"/>
              <a:gd name="connsiteX3792" fmla="*/ 4465448 w 10413724"/>
              <a:gd name="connsiteY3792" fmla="*/ 3716854 h 5952543"/>
              <a:gd name="connsiteX3793" fmla="*/ 5953480 w 10413724"/>
              <a:gd name="connsiteY3793" fmla="*/ 3716854 h 5952543"/>
              <a:gd name="connsiteX3794" fmla="*/ 5939848 w 10413724"/>
              <a:gd name="connsiteY3794" fmla="*/ 3420600 h 5952543"/>
              <a:gd name="connsiteX3795" fmla="*/ 5964302 w 10413724"/>
              <a:gd name="connsiteY3795" fmla="*/ 3409258 h 5952543"/>
              <a:gd name="connsiteX3796" fmla="*/ 5986258 w 10413724"/>
              <a:gd name="connsiteY3796" fmla="*/ 3415189 h 5952543"/>
              <a:gd name="connsiteX3797" fmla="*/ 5990316 w 10413724"/>
              <a:gd name="connsiteY3797" fmla="*/ 3417583 h 5952543"/>
              <a:gd name="connsiteX3798" fmla="*/ 6004989 w 10413724"/>
              <a:gd name="connsiteY3798" fmla="*/ 3426636 h 5952543"/>
              <a:gd name="connsiteX3799" fmla="*/ 6057850 w 10413724"/>
              <a:gd name="connsiteY3799" fmla="*/ 3451922 h 5952543"/>
              <a:gd name="connsiteX3800" fmla="*/ 6102595 w 10413724"/>
              <a:gd name="connsiteY3800" fmla="*/ 3442140 h 5952543"/>
              <a:gd name="connsiteX3801" fmla="*/ 6144219 w 10413724"/>
              <a:gd name="connsiteY3801" fmla="*/ 3352650 h 5952543"/>
              <a:gd name="connsiteX3802" fmla="*/ 6144219 w 10413724"/>
              <a:gd name="connsiteY3802" fmla="*/ 3344221 h 5952543"/>
              <a:gd name="connsiteX3803" fmla="*/ 6102595 w 10413724"/>
              <a:gd name="connsiteY3803" fmla="*/ 3254731 h 5952543"/>
              <a:gd name="connsiteX3804" fmla="*/ 6057954 w 10413724"/>
              <a:gd name="connsiteY3804" fmla="*/ 3244325 h 5952543"/>
              <a:gd name="connsiteX3805" fmla="*/ 6004676 w 10413724"/>
              <a:gd name="connsiteY3805" fmla="*/ 3269820 h 5952543"/>
              <a:gd name="connsiteX3806" fmla="*/ 5986779 w 10413724"/>
              <a:gd name="connsiteY3806" fmla="*/ 3280850 h 5952543"/>
              <a:gd name="connsiteX3807" fmla="*/ 5964510 w 10413724"/>
              <a:gd name="connsiteY3807" fmla="*/ 3286989 h 5952543"/>
              <a:gd name="connsiteX3808" fmla="*/ 5939952 w 10413724"/>
              <a:gd name="connsiteY3808" fmla="*/ 3275751 h 5952543"/>
              <a:gd name="connsiteX3809" fmla="*/ 5953376 w 10413724"/>
              <a:gd name="connsiteY3809" fmla="*/ 2979185 h 5952543"/>
              <a:gd name="connsiteX3810" fmla="*/ 6254416 w 10413724"/>
              <a:gd name="connsiteY3810" fmla="*/ 2991984 h 5952543"/>
              <a:gd name="connsiteX3811" fmla="*/ 6268047 w 10413724"/>
              <a:gd name="connsiteY3811" fmla="*/ 2962848 h 5952543"/>
              <a:gd name="connsiteX3812" fmla="*/ 6261492 w 10413724"/>
              <a:gd name="connsiteY3812" fmla="*/ 2938603 h 5952543"/>
              <a:gd name="connsiteX3813" fmla="*/ 6259099 w 10413724"/>
              <a:gd name="connsiteY3813" fmla="*/ 2934544 h 5952543"/>
              <a:gd name="connsiteX3814" fmla="*/ 6250046 w 10413724"/>
              <a:gd name="connsiteY3814" fmla="*/ 2919872 h 5952543"/>
              <a:gd name="connsiteX3815" fmla="*/ 6225384 w 10413724"/>
              <a:gd name="connsiteY3815" fmla="*/ 2868780 h 5952543"/>
              <a:gd name="connsiteX3816" fmla="*/ 6235790 w 10413724"/>
              <a:gd name="connsiteY3816" fmla="*/ 2827989 h 5952543"/>
              <a:gd name="connsiteX3817" fmla="*/ 6321013 w 10413724"/>
              <a:gd name="connsiteY3817" fmla="*/ 2788551 h 5952543"/>
              <a:gd name="connsiteX3818" fmla="*/ 6329338 w 10413724"/>
              <a:gd name="connsiteY3818" fmla="*/ 2788551 h 5952543"/>
              <a:gd name="connsiteX3819" fmla="*/ 6414666 w 10413724"/>
              <a:gd name="connsiteY3819" fmla="*/ 2827989 h 5952543"/>
              <a:gd name="connsiteX3820" fmla="*/ 6423615 w 10413724"/>
              <a:gd name="connsiteY3820" fmla="*/ 2868676 h 5952543"/>
              <a:gd name="connsiteX3821" fmla="*/ 6399161 w 10413724"/>
              <a:gd name="connsiteY3821" fmla="*/ 2919560 h 5952543"/>
              <a:gd name="connsiteX3822" fmla="*/ 6387298 w 10413724"/>
              <a:gd name="connsiteY3822" fmla="*/ 2939019 h 5952543"/>
              <a:gd name="connsiteX3823" fmla="*/ 6380847 w 10413724"/>
              <a:gd name="connsiteY3823" fmla="*/ 2962536 h 5952543"/>
              <a:gd name="connsiteX3824" fmla="*/ 6394687 w 10413724"/>
              <a:gd name="connsiteY3824" fmla="*/ 2992089 h 5952543"/>
              <a:gd name="connsiteX3825" fmla="*/ 6693541 w 10413724"/>
              <a:gd name="connsiteY3825" fmla="*/ 2979289 h 5952543"/>
              <a:gd name="connsiteX3826" fmla="*/ 6707069 w 10413724"/>
              <a:gd name="connsiteY3826" fmla="*/ 3275647 h 5952543"/>
              <a:gd name="connsiteX3827" fmla="*/ 6682511 w 10413724"/>
              <a:gd name="connsiteY3827" fmla="*/ 3286989 h 5952543"/>
              <a:gd name="connsiteX3828" fmla="*/ 6660451 w 10413724"/>
              <a:gd name="connsiteY3828" fmla="*/ 3280954 h 5952543"/>
              <a:gd name="connsiteX3829" fmla="*/ 6641928 w 10413724"/>
              <a:gd name="connsiteY3829" fmla="*/ 3269612 h 5952543"/>
              <a:gd name="connsiteX3830" fmla="*/ 6589067 w 10413724"/>
              <a:gd name="connsiteY3830" fmla="*/ 3244325 h 5952543"/>
              <a:gd name="connsiteX3831" fmla="*/ 6544218 w 10413724"/>
              <a:gd name="connsiteY3831" fmla="*/ 3255252 h 5952543"/>
              <a:gd name="connsiteX3832" fmla="*/ 6502595 w 10413724"/>
              <a:gd name="connsiteY3832" fmla="*/ 3344742 h 5952543"/>
              <a:gd name="connsiteX3833" fmla="*/ 6502595 w 10413724"/>
              <a:gd name="connsiteY3833" fmla="*/ 3353066 h 5952543"/>
              <a:gd name="connsiteX3834" fmla="*/ 6544218 w 10413724"/>
              <a:gd name="connsiteY3834" fmla="*/ 3442660 h 5952543"/>
              <a:gd name="connsiteX3835" fmla="*/ 6588651 w 10413724"/>
              <a:gd name="connsiteY3835" fmla="*/ 3452338 h 5952543"/>
              <a:gd name="connsiteX3836" fmla="*/ 6641721 w 10413724"/>
              <a:gd name="connsiteY3836" fmla="*/ 3426948 h 5952543"/>
              <a:gd name="connsiteX3837" fmla="*/ 6656393 w 10413724"/>
              <a:gd name="connsiteY3837" fmla="*/ 3417999 h 5952543"/>
              <a:gd name="connsiteX3838" fmla="*/ 6659931 w 10413724"/>
              <a:gd name="connsiteY3838" fmla="*/ 3415813 h 5952543"/>
              <a:gd name="connsiteX3839" fmla="*/ 6682095 w 10413724"/>
              <a:gd name="connsiteY3839" fmla="*/ 3409674 h 5952543"/>
              <a:gd name="connsiteX3840" fmla="*/ 6706757 w 10413724"/>
              <a:gd name="connsiteY3840" fmla="*/ 3420912 h 5952543"/>
              <a:gd name="connsiteX3841" fmla="*/ 6693125 w 10413724"/>
              <a:gd name="connsiteY3841" fmla="*/ 3717478 h 5952543"/>
              <a:gd name="connsiteX3842" fmla="*/ 6393230 w 10413724"/>
              <a:gd name="connsiteY3842" fmla="*/ 3704679 h 5952543"/>
              <a:gd name="connsiteX3843" fmla="*/ 6379702 w 10413724"/>
              <a:gd name="connsiteY3843" fmla="*/ 3734335 h 5952543"/>
              <a:gd name="connsiteX3844" fmla="*/ 6386258 w 10413724"/>
              <a:gd name="connsiteY3844" fmla="*/ 3758061 h 5952543"/>
              <a:gd name="connsiteX3845" fmla="*/ 6388547 w 10413724"/>
              <a:gd name="connsiteY3845" fmla="*/ 3762015 h 5952543"/>
              <a:gd name="connsiteX3846" fmla="*/ 6397704 w 10413724"/>
              <a:gd name="connsiteY3846" fmla="*/ 3776895 h 5952543"/>
              <a:gd name="connsiteX3847" fmla="*/ 6422366 w 10413724"/>
              <a:gd name="connsiteY3847" fmla="*/ 3828092 h 5952543"/>
              <a:gd name="connsiteX3848" fmla="*/ 6413417 w 10413724"/>
              <a:gd name="connsiteY3848" fmla="*/ 3868674 h 5952543"/>
              <a:gd name="connsiteX3849" fmla="*/ 6328089 w 10413724"/>
              <a:gd name="connsiteY3849" fmla="*/ 3908217 h 5952543"/>
              <a:gd name="connsiteX3850" fmla="*/ 6319869 w 10413724"/>
              <a:gd name="connsiteY3850" fmla="*/ 3908217 h 5952543"/>
              <a:gd name="connsiteX3851" fmla="*/ 6234541 w 10413724"/>
              <a:gd name="connsiteY3851" fmla="*/ 3868674 h 5952543"/>
              <a:gd name="connsiteX3852" fmla="*/ 6224135 w 10413724"/>
              <a:gd name="connsiteY3852" fmla="*/ 3827988 h 5952543"/>
              <a:gd name="connsiteX3853" fmla="*/ 6248589 w 10413724"/>
              <a:gd name="connsiteY3853" fmla="*/ 3777208 h 5952543"/>
              <a:gd name="connsiteX3854" fmla="*/ 6260451 w 10413724"/>
              <a:gd name="connsiteY3854" fmla="*/ 3757645 h 5952543"/>
              <a:gd name="connsiteX3855" fmla="*/ 6266799 w 10413724"/>
              <a:gd name="connsiteY3855" fmla="*/ 3734127 h 5952543"/>
              <a:gd name="connsiteX3856" fmla="*/ 6252960 w 10413724"/>
              <a:gd name="connsiteY3856" fmla="*/ 3704575 h 5952543"/>
              <a:gd name="connsiteX3857" fmla="*/ 5953480 w 10413724"/>
              <a:gd name="connsiteY3857" fmla="*/ 3716854 h 5952543"/>
              <a:gd name="connsiteX3858" fmla="*/ 7885007 w 10413724"/>
              <a:gd name="connsiteY3858" fmla="*/ 2986886 h 5952543"/>
              <a:gd name="connsiteX3859" fmla="*/ 7873665 w 10413724"/>
              <a:gd name="connsiteY3859" fmla="*/ 2962432 h 5952543"/>
              <a:gd name="connsiteX3860" fmla="*/ 7879700 w 10413724"/>
              <a:gd name="connsiteY3860" fmla="*/ 2940268 h 5952543"/>
              <a:gd name="connsiteX3861" fmla="*/ 7890939 w 10413724"/>
              <a:gd name="connsiteY3861" fmla="*/ 2921745 h 5952543"/>
              <a:gd name="connsiteX3862" fmla="*/ 7916329 w 10413724"/>
              <a:gd name="connsiteY3862" fmla="*/ 2868884 h 5952543"/>
              <a:gd name="connsiteX3863" fmla="*/ 7906548 w 10413724"/>
              <a:gd name="connsiteY3863" fmla="*/ 2824139 h 5952543"/>
              <a:gd name="connsiteX3864" fmla="*/ 7816954 w 10413724"/>
              <a:gd name="connsiteY3864" fmla="*/ 2782515 h 5952543"/>
              <a:gd name="connsiteX3865" fmla="*/ 7808629 w 10413724"/>
              <a:gd name="connsiteY3865" fmla="*/ 2782515 h 5952543"/>
              <a:gd name="connsiteX3866" fmla="*/ 7719034 w 10413724"/>
              <a:gd name="connsiteY3866" fmla="*/ 2824139 h 5952543"/>
              <a:gd name="connsiteX3867" fmla="*/ 7708629 w 10413724"/>
              <a:gd name="connsiteY3867" fmla="*/ 2868884 h 5952543"/>
              <a:gd name="connsiteX3868" fmla="*/ 7734019 w 10413724"/>
              <a:gd name="connsiteY3868" fmla="*/ 2921641 h 5952543"/>
              <a:gd name="connsiteX3869" fmla="*/ 7742968 w 10413724"/>
              <a:gd name="connsiteY3869" fmla="*/ 2936314 h 5952543"/>
              <a:gd name="connsiteX3870" fmla="*/ 7745257 w 10413724"/>
              <a:gd name="connsiteY3870" fmla="*/ 2940164 h 5952543"/>
              <a:gd name="connsiteX3871" fmla="*/ 7751189 w 10413724"/>
              <a:gd name="connsiteY3871" fmla="*/ 2962120 h 5952543"/>
              <a:gd name="connsiteX3872" fmla="*/ 7740054 w 10413724"/>
              <a:gd name="connsiteY3872" fmla="*/ 2986678 h 5952543"/>
              <a:gd name="connsiteX3873" fmla="*/ 7442552 w 10413724"/>
              <a:gd name="connsiteY3873" fmla="*/ 2973150 h 5952543"/>
              <a:gd name="connsiteX3874" fmla="*/ 7455247 w 10413724"/>
              <a:gd name="connsiteY3874" fmla="*/ 2673254 h 5952543"/>
              <a:gd name="connsiteX3875" fmla="*/ 7426007 w 10413724"/>
              <a:gd name="connsiteY3875" fmla="*/ 2659623 h 5952543"/>
              <a:gd name="connsiteX3876" fmla="*/ 7401761 w 10413724"/>
              <a:gd name="connsiteY3876" fmla="*/ 2666178 h 5952543"/>
              <a:gd name="connsiteX3877" fmla="*/ 7397807 w 10413724"/>
              <a:gd name="connsiteY3877" fmla="*/ 2668572 h 5952543"/>
              <a:gd name="connsiteX3878" fmla="*/ 7383135 w 10413724"/>
              <a:gd name="connsiteY3878" fmla="*/ 2677625 h 5952543"/>
              <a:gd name="connsiteX3879" fmla="*/ 7332042 w 10413724"/>
              <a:gd name="connsiteY3879" fmla="*/ 2702287 h 5952543"/>
              <a:gd name="connsiteX3880" fmla="*/ 7291252 w 10413724"/>
              <a:gd name="connsiteY3880" fmla="*/ 2691881 h 5952543"/>
              <a:gd name="connsiteX3881" fmla="*/ 7251710 w 10413724"/>
              <a:gd name="connsiteY3881" fmla="*/ 2606657 h 5952543"/>
              <a:gd name="connsiteX3882" fmla="*/ 7251710 w 10413724"/>
              <a:gd name="connsiteY3882" fmla="*/ 2598333 h 5952543"/>
              <a:gd name="connsiteX3883" fmla="*/ 7291252 w 10413724"/>
              <a:gd name="connsiteY3883" fmla="*/ 2513005 h 5952543"/>
              <a:gd name="connsiteX3884" fmla="*/ 7331939 w 10413724"/>
              <a:gd name="connsiteY3884" fmla="*/ 2504056 h 5952543"/>
              <a:gd name="connsiteX3885" fmla="*/ 7382718 w 10413724"/>
              <a:gd name="connsiteY3885" fmla="*/ 2528509 h 5952543"/>
              <a:gd name="connsiteX3886" fmla="*/ 7402281 w 10413724"/>
              <a:gd name="connsiteY3886" fmla="*/ 2540372 h 5952543"/>
              <a:gd name="connsiteX3887" fmla="*/ 7425799 w 10413724"/>
              <a:gd name="connsiteY3887" fmla="*/ 2546720 h 5952543"/>
              <a:gd name="connsiteX3888" fmla="*/ 7455351 w 10413724"/>
              <a:gd name="connsiteY3888" fmla="*/ 2532984 h 5952543"/>
              <a:gd name="connsiteX3889" fmla="*/ 7442448 w 10413724"/>
              <a:gd name="connsiteY3889" fmla="*/ 2233088 h 5952543"/>
              <a:gd name="connsiteX3890" fmla="*/ 7738806 w 10413724"/>
              <a:gd name="connsiteY3890" fmla="*/ 2219561 h 5952543"/>
              <a:gd name="connsiteX3891" fmla="*/ 7750252 w 10413724"/>
              <a:gd name="connsiteY3891" fmla="*/ 2244014 h 5952543"/>
              <a:gd name="connsiteX3892" fmla="*/ 7744217 w 10413724"/>
              <a:gd name="connsiteY3892" fmla="*/ 2266283 h 5952543"/>
              <a:gd name="connsiteX3893" fmla="*/ 7732874 w 10413724"/>
              <a:gd name="connsiteY3893" fmla="*/ 2284701 h 5952543"/>
              <a:gd name="connsiteX3894" fmla="*/ 7707588 w 10413724"/>
              <a:gd name="connsiteY3894" fmla="*/ 2337563 h 5952543"/>
              <a:gd name="connsiteX3895" fmla="*/ 7717994 w 10413724"/>
              <a:gd name="connsiteY3895" fmla="*/ 2382412 h 5952543"/>
              <a:gd name="connsiteX3896" fmla="*/ 7807484 w 10413724"/>
              <a:gd name="connsiteY3896" fmla="*/ 2424035 h 5952543"/>
              <a:gd name="connsiteX3897" fmla="*/ 7815913 w 10413724"/>
              <a:gd name="connsiteY3897" fmla="*/ 2424035 h 5952543"/>
              <a:gd name="connsiteX3898" fmla="*/ 7905403 w 10413724"/>
              <a:gd name="connsiteY3898" fmla="*/ 2382412 h 5952543"/>
              <a:gd name="connsiteX3899" fmla="*/ 7915185 w 10413724"/>
              <a:gd name="connsiteY3899" fmla="*/ 2337875 h 5952543"/>
              <a:gd name="connsiteX3900" fmla="*/ 7889794 w 10413724"/>
              <a:gd name="connsiteY3900" fmla="*/ 2284909 h 5952543"/>
              <a:gd name="connsiteX3901" fmla="*/ 7880845 w 10413724"/>
              <a:gd name="connsiteY3901" fmla="*/ 2270237 h 5952543"/>
              <a:gd name="connsiteX3902" fmla="*/ 7878660 w 10413724"/>
              <a:gd name="connsiteY3902" fmla="*/ 2266699 h 5952543"/>
              <a:gd name="connsiteX3903" fmla="*/ 7872520 w 10413724"/>
              <a:gd name="connsiteY3903" fmla="*/ 2244535 h 5952543"/>
              <a:gd name="connsiteX3904" fmla="*/ 7883759 w 10413724"/>
              <a:gd name="connsiteY3904" fmla="*/ 2219873 h 5952543"/>
              <a:gd name="connsiteX3905" fmla="*/ 8179284 w 10413724"/>
              <a:gd name="connsiteY3905" fmla="*/ 2233296 h 5952543"/>
              <a:gd name="connsiteX3906" fmla="*/ 8166485 w 10413724"/>
              <a:gd name="connsiteY3906" fmla="*/ 2533296 h 5952543"/>
              <a:gd name="connsiteX3907" fmla="*/ 8196037 w 10413724"/>
              <a:gd name="connsiteY3907" fmla="*/ 2546928 h 5952543"/>
              <a:gd name="connsiteX3908" fmla="*/ 8219866 w 10413724"/>
              <a:gd name="connsiteY3908" fmla="*/ 2540372 h 5952543"/>
              <a:gd name="connsiteX3909" fmla="*/ 8223925 w 10413724"/>
              <a:gd name="connsiteY3909" fmla="*/ 2537979 h 5952543"/>
              <a:gd name="connsiteX3910" fmla="*/ 8238701 w 10413724"/>
              <a:gd name="connsiteY3910" fmla="*/ 2528926 h 5952543"/>
              <a:gd name="connsiteX3911" fmla="*/ 8289898 w 10413724"/>
              <a:gd name="connsiteY3911" fmla="*/ 2504264 h 5952543"/>
              <a:gd name="connsiteX3912" fmla="*/ 8330480 w 10413724"/>
              <a:gd name="connsiteY3912" fmla="*/ 2513213 h 5952543"/>
              <a:gd name="connsiteX3913" fmla="*/ 8369919 w 10413724"/>
              <a:gd name="connsiteY3913" fmla="*/ 2598541 h 5952543"/>
              <a:gd name="connsiteX3914" fmla="*/ 8369919 w 10413724"/>
              <a:gd name="connsiteY3914" fmla="*/ 2606761 h 5952543"/>
              <a:gd name="connsiteX3915" fmla="*/ 8330480 w 10413724"/>
              <a:gd name="connsiteY3915" fmla="*/ 2692089 h 5952543"/>
              <a:gd name="connsiteX3916" fmla="*/ 8289690 w 10413724"/>
              <a:gd name="connsiteY3916" fmla="*/ 2702495 h 5952543"/>
              <a:gd name="connsiteX3917" fmla="*/ 8238909 w 10413724"/>
              <a:gd name="connsiteY3917" fmla="*/ 2678041 h 5952543"/>
              <a:gd name="connsiteX3918" fmla="*/ 8219450 w 10413724"/>
              <a:gd name="connsiteY3918" fmla="*/ 2666178 h 5952543"/>
              <a:gd name="connsiteX3919" fmla="*/ 8195829 w 10413724"/>
              <a:gd name="connsiteY3919" fmla="*/ 2659831 h 5952543"/>
              <a:gd name="connsiteX3920" fmla="*/ 8166277 w 10413724"/>
              <a:gd name="connsiteY3920" fmla="*/ 2673567 h 5952543"/>
              <a:gd name="connsiteX3921" fmla="*/ 8179180 w 10413724"/>
              <a:gd name="connsiteY3921" fmla="*/ 2973670 h 5952543"/>
              <a:gd name="connsiteX3922" fmla="*/ 7885007 w 10413724"/>
              <a:gd name="connsiteY3922" fmla="*/ 2986886 h 5952543"/>
              <a:gd name="connsiteX3923" fmla="*/ 6692917 w 10413724"/>
              <a:gd name="connsiteY3923" fmla="*/ 1491986 h 5952543"/>
              <a:gd name="connsiteX3924" fmla="*/ 6706653 w 10413724"/>
              <a:gd name="connsiteY3924" fmla="*/ 1789280 h 5952543"/>
              <a:gd name="connsiteX3925" fmla="*/ 6681263 w 10413724"/>
              <a:gd name="connsiteY3925" fmla="*/ 1800623 h 5952543"/>
              <a:gd name="connsiteX3926" fmla="*/ 6659723 w 10413724"/>
              <a:gd name="connsiteY3926" fmla="*/ 1794691 h 5952543"/>
              <a:gd name="connsiteX3927" fmla="*/ 6655768 w 10413724"/>
              <a:gd name="connsiteY3927" fmla="*/ 1792402 h 5952543"/>
              <a:gd name="connsiteX3928" fmla="*/ 6640992 w 10413724"/>
              <a:gd name="connsiteY3928" fmla="*/ 1783245 h 5952543"/>
              <a:gd name="connsiteX3929" fmla="*/ 6588026 w 10413724"/>
              <a:gd name="connsiteY3929" fmla="*/ 1757959 h 5952543"/>
              <a:gd name="connsiteX3930" fmla="*/ 6543490 w 10413724"/>
              <a:gd name="connsiteY3930" fmla="*/ 1768364 h 5952543"/>
              <a:gd name="connsiteX3931" fmla="*/ 6501866 w 10413724"/>
              <a:gd name="connsiteY3931" fmla="*/ 1857959 h 5952543"/>
              <a:gd name="connsiteX3932" fmla="*/ 6501866 w 10413724"/>
              <a:gd name="connsiteY3932" fmla="*/ 1866283 h 5952543"/>
              <a:gd name="connsiteX3933" fmla="*/ 6543490 w 10413724"/>
              <a:gd name="connsiteY3933" fmla="*/ 1955773 h 5952543"/>
              <a:gd name="connsiteX3934" fmla="*/ 6588026 w 10413724"/>
              <a:gd name="connsiteY3934" fmla="*/ 1965555 h 5952543"/>
              <a:gd name="connsiteX3935" fmla="*/ 6641304 w 10413724"/>
              <a:gd name="connsiteY3935" fmla="*/ 1940060 h 5952543"/>
              <a:gd name="connsiteX3936" fmla="*/ 6659307 w 10413724"/>
              <a:gd name="connsiteY3936" fmla="*/ 1929030 h 5952543"/>
              <a:gd name="connsiteX3937" fmla="*/ 6681471 w 10413724"/>
              <a:gd name="connsiteY3937" fmla="*/ 1922891 h 5952543"/>
              <a:gd name="connsiteX3938" fmla="*/ 6706133 w 10413724"/>
              <a:gd name="connsiteY3938" fmla="*/ 1934129 h 5952543"/>
              <a:gd name="connsiteX3939" fmla="*/ 6692917 w 10413724"/>
              <a:gd name="connsiteY3939" fmla="*/ 2228718 h 5952543"/>
              <a:gd name="connsiteX3940" fmla="*/ 6392605 w 10413724"/>
              <a:gd name="connsiteY3940" fmla="*/ 2215815 h 5952543"/>
              <a:gd name="connsiteX3941" fmla="*/ 6379078 w 10413724"/>
              <a:gd name="connsiteY3941" fmla="*/ 2245471 h 5952543"/>
              <a:gd name="connsiteX3942" fmla="*/ 6385634 w 10413724"/>
              <a:gd name="connsiteY3942" fmla="*/ 2269197 h 5952543"/>
              <a:gd name="connsiteX3943" fmla="*/ 6387923 w 10413724"/>
              <a:gd name="connsiteY3943" fmla="*/ 2273151 h 5952543"/>
              <a:gd name="connsiteX3944" fmla="*/ 6397080 w 10413724"/>
              <a:gd name="connsiteY3944" fmla="*/ 2288031 h 5952543"/>
              <a:gd name="connsiteX3945" fmla="*/ 6421742 w 10413724"/>
              <a:gd name="connsiteY3945" fmla="*/ 2339228 h 5952543"/>
              <a:gd name="connsiteX3946" fmla="*/ 6412793 w 10413724"/>
              <a:gd name="connsiteY3946" fmla="*/ 2379810 h 5952543"/>
              <a:gd name="connsiteX3947" fmla="*/ 6327465 w 10413724"/>
              <a:gd name="connsiteY3947" fmla="*/ 2419353 h 5952543"/>
              <a:gd name="connsiteX3948" fmla="*/ 6319245 w 10413724"/>
              <a:gd name="connsiteY3948" fmla="*/ 2419353 h 5952543"/>
              <a:gd name="connsiteX3949" fmla="*/ 6233917 w 10413724"/>
              <a:gd name="connsiteY3949" fmla="*/ 2379810 h 5952543"/>
              <a:gd name="connsiteX3950" fmla="*/ 6223511 w 10413724"/>
              <a:gd name="connsiteY3950" fmla="*/ 2339124 h 5952543"/>
              <a:gd name="connsiteX3951" fmla="*/ 6247964 w 10413724"/>
              <a:gd name="connsiteY3951" fmla="*/ 2288343 h 5952543"/>
              <a:gd name="connsiteX3952" fmla="*/ 6259827 w 10413724"/>
              <a:gd name="connsiteY3952" fmla="*/ 2268780 h 5952543"/>
              <a:gd name="connsiteX3953" fmla="*/ 6266174 w 10413724"/>
              <a:gd name="connsiteY3953" fmla="*/ 2245263 h 5952543"/>
              <a:gd name="connsiteX3954" fmla="*/ 6252335 w 10413724"/>
              <a:gd name="connsiteY3954" fmla="*/ 2215711 h 5952543"/>
              <a:gd name="connsiteX3955" fmla="*/ 5952335 w 10413724"/>
              <a:gd name="connsiteY3955" fmla="*/ 2228510 h 5952543"/>
              <a:gd name="connsiteX3956" fmla="*/ 5939016 w 10413724"/>
              <a:gd name="connsiteY3956" fmla="*/ 1934233 h 5952543"/>
              <a:gd name="connsiteX3957" fmla="*/ 5963470 w 10413724"/>
              <a:gd name="connsiteY3957" fmla="*/ 1922891 h 5952543"/>
              <a:gd name="connsiteX3958" fmla="*/ 5985634 w 10413724"/>
              <a:gd name="connsiteY3958" fmla="*/ 1928926 h 5952543"/>
              <a:gd name="connsiteX3959" fmla="*/ 6004052 w 10413724"/>
              <a:gd name="connsiteY3959" fmla="*/ 1940165 h 5952543"/>
              <a:gd name="connsiteX3960" fmla="*/ 6057018 w 10413724"/>
              <a:gd name="connsiteY3960" fmla="*/ 1965555 h 5952543"/>
              <a:gd name="connsiteX3961" fmla="*/ 6101763 w 10413724"/>
              <a:gd name="connsiteY3961" fmla="*/ 1955773 h 5952543"/>
              <a:gd name="connsiteX3962" fmla="*/ 6143386 w 10413724"/>
              <a:gd name="connsiteY3962" fmla="*/ 1866283 h 5952543"/>
              <a:gd name="connsiteX3963" fmla="*/ 6143386 w 10413724"/>
              <a:gd name="connsiteY3963" fmla="*/ 1857855 h 5952543"/>
              <a:gd name="connsiteX3964" fmla="*/ 6101763 w 10413724"/>
              <a:gd name="connsiteY3964" fmla="*/ 1768364 h 5952543"/>
              <a:gd name="connsiteX3965" fmla="*/ 6057018 w 10413724"/>
              <a:gd name="connsiteY3965" fmla="*/ 1757959 h 5952543"/>
              <a:gd name="connsiteX3966" fmla="*/ 6004156 w 10413724"/>
              <a:gd name="connsiteY3966" fmla="*/ 1783349 h 5952543"/>
              <a:gd name="connsiteX3967" fmla="*/ 5989484 w 10413724"/>
              <a:gd name="connsiteY3967" fmla="*/ 1792402 h 5952543"/>
              <a:gd name="connsiteX3968" fmla="*/ 5985738 w 10413724"/>
              <a:gd name="connsiteY3968" fmla="*/ 1794587 h 5952543"/>
              <a:gd name="connsiteX3969" fmla="*/ 5963781 w 10413724"/>
              <a:gd name="connsiteY3969" fmla="*/ 1800623 h 5952543"/>
              <a:gd name="connsiteX3970" fmla="*/ 5939224 w 10413724"/>
              <a:gd name="connsiteY3970" fmla="*/ 1789384 h 5952543"/>
              <a:gd name="connsiteX3971" fmla="*/ 5952751 w 10413724"/>
              <a:gd name="connsiteY3971" fmla="*/ 1491778 h 5952543"/>
              <a:gd name="connsiteX3972" fmla="*/ 6253687 w 10413724"/>
              <a:gd name="connsiteY3972" fmla="*/ 1504577 h 5952543"/>
              <a:gd name="connsiteX3973" fmla="*/ 6267319 w 10413724"/>
              <a:gd name="connsiteY3973" fmla="*/ 1475441 h 5952543"/>
              <a:gd name="connsiteX3974" fmla="*/ 6260764 w 10413724"/>
              <a:gd name="connsiteY3974" fmla="*/ 1451195 h 5952543"/>
              <a:gd name="connsiteX3975" fmla="*/ 6258370 w 10413724"/>
              <a:gd name="connsiteY3975" fmla="*/ 1447137 h 5952543"/>
              <a:gd name="connsiteX3976" fmla="*/ 6249317 w 10413724"/>
              <a:gd name="connsiteY3976" fmla="*/ 1432465 h 5952543"/>
              <a:gd name="connsiteX3977" fmla="*/ 6224655 w 10413724"/>
              <a:gd name="connsiteY3977" fmla="*/ 1381372 h 5952543"/>
              <a:gd name="connsiteX3978" fmla="*/ 6235061 w 10413724"/>
              <a:gd name="connsiteY3978" fmla="*/ 1340581 h 5952543"/>
              <a:gd name="connsiteX3979" fmla="*/ 6320285 w 10413724"/>
              <a:gd name="connsiteY3979" fmla="*/ 1301143 h 5952543"/>
              <a:gd name="connsiteX3980" fmla="*/ 6328609 w 10413724"/>
              <a:gd name="connsiteY3980" fmla="*/ 1301143 h 5952543"/>
              <a:gd name="connsiteX3981" fmla="*/ 6413937 w 10413724"/>
              <a:gd name="connsiteY3981" fmla="*/ 1340581 h 5952543"/>
              <a:gd name="connsiteX3982" fmla="*/ 6422886 w 10413724"/>
              <a:gd name="connsiteY3982" fmla="*/ 1381268 h 5952543"/>
              <a:gd name="connsiteX3983" fmla="*/ 6398433 w 10413724"/>
              <a:gd name="connsiteY3983" fmla="*/ 1432153 h 5952543"/>
              <a:gd name="connsiteX3984" fmla="*/ 6386570 w 10413724"/>
              <a:gd name="connsiteY3984" fmla="*/ 1451612 h 5952543"/>
              <a:gd name="connsiteX3985" fmla="*/ 6380118 w 10413724"/>
              <a:gd name="connsiteY3985" fmla="*/ 1475129 h 5952543"/>
              <a:gd name="connsiteX3986" fmla="*/ 6393958 w 10413724"/>
              <a:gd name="connsiteY3986" fmla="*/ 1504681 h 5952543"/>
              <a:gd name="connsiteX3987" fmla="*/ 6692917 w 10413724"/>
              <a:gd name="connsiteY3987" fmla="*/ 1491986 h 5952543"/>
              <a:gd name="connsiteX3988" fmla="*/ 5204885 w 10413724"/>
              <a:gd name="connsiteY3988" fmla="*/ 1491986 h 5952543"/>
              <a:gd name="connsiteX3989" fmla="*/ 5218621 w 10413724"/>
              <a:gd name="connsiteY3989" fmla="*/ 1789280 h 5952543"/>
              <a:gd name="connsiteX3990" fmla="*/ 5193231 w 10413724"/>
              <a:gd name="connsiteY3990" fmla="*/ 1800623 h 5952543"/>
              <a:gd name="connsiteX3991" fmla="*/ 5171691 w 10413724"/>
              <a:gd name="connsiteY3991" fmla="*/ 1794691 h 5952543"/>
              <a:gd name="connsiteX3992" fmla="*/ 5167737 w 10413724"/>
              <a:gd name="connsiteY3992" fmla="*/ 1792402 h 5952543"/>
              <a:gd name="connsiteX3993" fmla="*/ 5152960 w 10413724"/>
              <a:gd name="connsiteY3993" fmla="*/ 1783245 h 5952543"/>
              <a:gd name="connsiteX3994" fmla="*/ 5099995 w 10413724"/>
              <a:gd name="connsiteY3994" fmla="*/ 1757959 h 5952543"/>
              <a:gd name="connsiteX3995" fmla="*/ 5055458 w 10413724"/>
              <a:gd name="connsiteY3995" fmla="*/ 1768364 h 5952543"/>
              <a:gd name="connsiteX3996" fmla="*/ 5013835 w 10413724"/>
              <a:gd name="connsiteY3996" fmla="*/ 1857959 h 5952543"/>
              <a:gd name="connsiteX3997" fmla="*/ 5013835 w 10413724"/>
              <a:gd name="connsiteY3997" fmla="*/ 1866283 h 5952543"/>
              <a:gd name="connsiteX3998" fmla="*/ 5055458 w 10413724"/>
              <a:gd name="connsiteY3998" fmla="*/ 1955773 h 5952543"/>
              <a:gd name="connsiteX3999" fmla="*/ 5099995 w 10413724"/>
              <a:gd name="connsiteY3999" fmla="*/ 1965555 h 5952543"/>
              <a:gd name="connsiteX4000" fmla="*/ 5153273 w 10413724"/>
              <a:gd name="connsiteY4000" fmla="*/ 1940060 h 5952543"/>
              <a:gd name="connsiteX4001" fmla="*/ 5171275 w 10413724"/>
              <a:gd name="connsiteY4001" fmla="*/ 1929030 h 5952543"/>
              <a:gd name="connsiteX4002" fmla="*/ 5193439 w 10413724"/>
              <a:gd name="connsiteY4002" fmla="*/ 1922891 h 5952543"/>
              <a:gd name="connsiteX4003" fmla="*/ 5218101 w 10413724"/>
              <a:gd name="connsiteY4003" fmla="*/ 1934129 h 5952543"/>
              <a:gd name="connsiteX4004" fmla="*/ 5204885 w 10413724"/>
              <a:gd name="connsiteY4004" fmla="*/ 2228718 h 5952543"/>
              <a:gd name="connsiteX4005" fmla="*/ 4904574 w 10413724"/>
              <a:gd name="connsiteY4005" fmla="*/ 2215815 h 5952543"/>
              <a:gd name="connsiteX4006" fmla="*/ 4891046 w 10413724"/>
              <a:gd name="connsiteY4006" fmla="*/ 2245471 h 5952543"/>
              <a:gd name="connsiteX4007" fmla="*/ 4897602 w 10413724"/>
              <a:gd name="connsiteY4007" fmla="*/ 2269197 h 5952543"/>
              <a:gd name="connsiteX4008" fmla="*/ 4899891 w 10413724"/>
              <a:gd name="connsiteY4008" fmla="*/ 2273151 h 5952543"/>
              <a:gd name="connsiteX4009" fmla="*/ 4909048 w 10413724"/>
              <a:gd name="connsiteY4009" fmla="*/ 2288031 h 5952543"/>
              <a:gd name="connsiteX4010" fmla="*/ 4933710 w 10413724"/>
              <a:gd name="connsiteY4010" fmla="*/ 2339228 h 5952543"/>
              <a:gd name="connsiteX4011" fmla="*/ 4924761 w 10413724"/>
              <a:gd name="connsiteY4011" fmla="*/ 2379810 h 5952543"/>
              <a:gd name="connsiteX4012" fmla="*/ 4839433 w 10413724"/>
              <a:gd name="connsiteY4012" fmla="*/ 2419353 h 5952543"/>
              <a:gd name="connsiteX4013" fmla="*/ 4831212 w 10413724"/>
              <a:gd name="connsiteY4013" fmla="*/ 2419353 h 5952543"/>
              <a:gd name="connsiteX4014" fmla="*/ 4745885 w 10413724"/>
              <a:gd name="connsiteY4014" fmla="*/ 2379810 h 5952543"/>
              <a:gd name="connsiteX4015" fmla="*/ 4735479 w 10413724"/>
              <a:gd name="connsiteY4015" fmla="*/ 2339124 h 5952543"/>
              <a:gd name="connsiteX4016" fmla="*/ 4759829 w 10413724"/>
              <a:gd name="connsiteY4016" fmla="*/ 2288343 h 5952543"/>
              <a:gd name="connsiteX4017" fmla="*/ 4771795 w 10413724"/>
              <a:gd name="connsiteY4017" fmla="*/ 2268780 h 5952543"/>
              <a:gd name="connsiteX4018" fmla="*/ 4778143 w 10413724"/>
              <a:gd name="connsiteY4018" fmla="*/ 2245263 h 5952543"/>
              <a:gd name="connsiteX4019" fmla="*/ 4764303 w 10413724"/>
              <a:gd name="connsiteY4019" fmla="*/ 2215711 h 5952543"/>
              <a:gd name="connsiteX4020" fmla="*/ 4464304 w 10413724"/>
              <a:gd name="connsiteY4020" fmla="*/ 2228510 h 5952543"/>
              <a:gd name="connsiteX4021" fmla="*/ 4450984 w 10413724"/>
              <a:gd name="connsiteY4021" fmla="*/ 1934233 h 5952543"/>
              <a:gd name="connsiteX4022" fmla="*/ 4475438 w 10413724"/>
              <a:gd name="connsiteY4022" fmla="*/ 1922891 h 5952543"/>
              <a:gd name="connsiteX4023" fmla="*/ 4497602 w 10413724"/>
              <a:gd name="connsiteY4023" fmla="*/ 1928926 h 5952543"/>
              <a:gd name="connsiteX4024" fmla="*/ 4516021 w 10413724"/>
              <a:gd name="connsiteY4024" fmla="*/ 1940165 h 5952543"/>
              <a:gd name="connsiteX4025" fmla="*/ 4568986 w 10413724"/>
              <a:gd name="connsiteY4025" fmla="*/ 1965555 h 5952543"/>
              <a:gd name="connsiteX4026" fmla="*/ 4613731 w 10413724"/>
              <a:gd name="connsiteY4026" fmla="*/ 1955773 h 5952543"/>
              <a:gd name="connsiteX4027" fmla="*/ 4655354 w 10413724"/>
              <a:gd name="connsiteY4027" fmla="*/ 1866283 h 5952543"/>
              <a:gd name="connsiteX4028" fmla="*/ 4655354 w 10413724"/>
              <a:gd name="connsiteY4028" fmla="*/ 1857855 h 5952543"/>
              <a:gd name="connsiteX4029" fmla="*/ 4613731 w 10413724"/>
              <a:gd name="connsiteY4029" fmla="*/ 1768364 h 5952543"/>
              <a:gd name="connsiteX4030" fmla="*/ 4568986 w 10413724"/>
              <a:gd name="connsiteY4030" fmla="*/ 1757959 h 5952543"/>
              <a:gd name="connsiteX4031" fmla="*/ 4516124 w 10413724"/>
              <a:gd name="connsiteY4031" fmla="*/ 1783349 h 5952543"/>
              <a:gd name="connsiteX4032" fmla="*/ 4501452 w 10413724"/>
              <a:gd name="connsiteY4032" fmla="*/ 1792402 h 5952543"/>
              <a:gd name="connsiteX4033" fmla="*/ 4497706 w 10413724"/>
              <a:gd name="connsiteY4033" fmla="*/ 1794587 h 5952543"/>
              <a:gd name="connsiteX4034" fmla="*/ 4475750 w 10413724"/>
              <a:gd name="connsiteY4034" fmla="*/ 1800623 h 5952543"/>
              <a:gd name="connsiteX4035" fmla="*/ 4451192 w 10413724"/>
              <a:gd name="connsiteY4035" fmla="*/ 1789384 h 5952543"/>
              <a:gd name="connsiteX4036" fmla="*/ 4464720 w 10413724"/>
              <a:gd name="connsiteY4036" fmla="*/ 1491778 h 5952543"/>
              <a:gd name="connsiteX4037" fmla="*/ 4765656 w 10413724"/>
              <a:gd name="connsiteY4037" fmla="*/ 1504577 h 5952543"/>
              <a:gd name="connsiteX4038" fmla="*/ 4779288 w 10413724"/>
              <a:gd name="connsiteY4038" fmla="*/ 1475441 h 5952543"/>
              <a:gd name="connsiteX4039" fmla="*/ 4772732 w 10413724"/>
              <a:gd name="connsiteY4039" fmla="*/ 1451195 h 5952543"/>
              <a:gd name="connsiteX4040" fmla="*/ 4770338 w 10413724"/>
              <a:gd name="connsiteY4040" fmla="*/ 1447137 h 5952543"/>
              <a:gd name="connsiteX4041" fmla="*/ 4761285 w 10413724"/>
              <a:gd name="connsiteY4041" fmla="*/ 1432465 h 5952543"/>
              <a:gd name="connsiteX4042" fmla="*/ 4736624 w 10413724"/>
              <a:gd name="connsiteY4042" fmla="*/ 1381372 h 5952543"/>
              <a:gd name="connsiteX4043" fmla="*/ 4747029 w 10413724"/>
              <a:gd name="connsiteY4043" fmla="*/ 1340581 h 5952543"/>
              <a:gd name="connsiteX4044" fmla="*/ 4832253 w 10413724"/>
              <a:gd name="connsiteY4044" fmla="*/ 1301143 h 5952543"/>
              <a:gd name="connsiteX4045" fmla="*/ 4840578 w 10413724"/>
              <a:gd name="connsiteY4045" fmla="*/ 1301143 h 5952543"/>
              <a:gd name="connsiteX4046" fmla="*/ 4925905 w 10413724"/>
              <a:gd name="connsiteY4046" fmla="*/ 1340581 h 5952543"/>
              <a:gd name="connsiteX4047" fmla="*/ 4934855 w 10413724"/>
              <a:gd name="connsiteY4047" fmla="*/ 1381268 h 5952543"/>
              <a:gd name="connsiteX4048" fmla="*/ 4910401 w 10413724"/>
              <a:gd name="connsiteY4048" fmla="*/ 1432153 h 5952543"/>
              <a:gd name="connsiteX4049" fmla="*/ 4898538 w 10413724"/>
              <a:gd name="connsiteY4049" fmla="*/ 1451612 h 5952543"/>
              <a:gd name="connsiteX4050" fmla="*/ 4892087 w 10413724"/>
              <a:gd name="connsiteY4050" fmla="*/ 1475129 h 5952543"/>
              <a:gd name="connsiteX4051" fmla="*/ 4905927 w 10413724"/>
              <a:gd name="connsiteY4051" fmla="*/ 1504681 h 5952543"/>
              <a:gd name="connsiteX4052" fmla="*/ 5204885 w 10413724"/>
              <a:gd name="connsiteY4052" fmla="*/ 1491986 h 5952543"/>
              <a:gd name="connsiteX4053" fmla="*/ 3716854 w 10413724"/>
              <a:gd name="connsiteY4053" fmla="*/ 1491986 h 5952543"/>
              <a:gd name="connsiteX4054" fmla="*/ 3730589 w 10413724"/>
              <a:gd name="connsiteY4054" fmla="*/ 1789280 h 5952543"/>
              <a:gd name="connsiteX4055" fmla="*/ 3705199 w 10413724"/>
              <a:gd name="connsiteY4055" fmla="*/ 1800623 h 5952543"/>
              <a:gd name="connsiteX4056" fmla="*/ 3683659 w 10413724"/>
              <a:gd name="connsiteY4056" fmla="*/ 1794691 h 5952543"/>
              <a:gd name="connsiteX4057" fmla="*/ 3679705 w 10413724"/>
              <a:gd name="connsiteY4057" fmla="*/ 1792402 h 5952543"/>
              <a:gd name="connsiteX4058" fmla="*/ 3664929 w 10413724"/>
              <a:gd name="connsiteY4058" fmla="*/ 1783245 h 5952543"/>
              <a:gd name="connsiteX4059" fmla="*/ 3611963 w 10413724"/>
              <a:gd name="connsiteY4059" fmla="*/ 1757959 h 5952543"/>
              <a:gd name="connsiteX4060" fmla="*/ 3567426 w 10413724"/>
              <a:gd name="connsiteY4060" fmla="*/ 1768364 h 5952543"/>
              <a:gd name="connsiteX4061" fmla="*/ 3525803 w 10413724"/>
              <a:gd name="connsiteY4061" fmla="*/ 1857959 h 5952543"/>
              <a:gd name="connsiteX4062" fmla="*/ 3525803 w 10413724"/>
              <a:gd name="connsiteY4062" fmla="*/ 1866283 h 5952543"/>
              <a:gd name="connsiteX4063" fmla="*/ 3567426 w 10413724"/>
              <a:gd name="connsiteY4063" fmla="*/ 1955773 h 5952543"/>
              <a:gd name="connsiteX4064" fmla="*/ 3611963 w 10413724"/>
              <a:gd name="connsiteY4064" fmla="*/ 1965555 h 5952543"/>
              <a:gd name="connsiteX4065" fmla="*/ 3665241 w 10413724"/>
              <a:gd name="connsiteY4065" fmla="*/ 1940060 h 5952543"/>
              <a:gd name="connsiteX4066" fmla="*/ 3683243 w 10413724"/>
              <a:gd name="connsiteY4066" fmla="*/ 1929030 h 5952543"/>
              <a:gd name="connsiteX4067" fmla="*/ 3705407 w 10413724"/>
              <a:gd name="connsiteY4067" fmla="*/ 1922891 h 5952543"/>
              <a:gd name="connsiteX4068" fmla="*/ 3730069 w 10413724"/>
              <a:gd name="connsiteY4068" fmla="*/ 1934129 h 5952543"/>
              <a:gd name="connsiteX4069" fmla="*/ 3716854 w 10413724"/>
              <a:gd name="connsiteY4069" fmla="*/ 2228718 h 5952543"/>
              <a:gd name="connsiteX4070" fmla="*/ 3416542 w 10413724"/>
              <a:gd name="connsiteY4070" fmla="*/ 2215815 h 5952543"/>
              <a:gd name="connsiteX4071" fmla="*/ 3403014 w 10413724"/>
              <a:gd name="connsiteY4071" fmla="*/ 2245471 h 5952543"/>
              <a:gd name="connsiteX4072" fmla="*/ 3409570 w 10413724"/>
              <a:gd name="connsiteY4072" fmla="*/ 2269197 h 5952543"/>
              <a:gd name="connsiteX4073" fmla="*/ 3411963 w 10413724"/>
              <a:gd name="connsiteY4073" fmla="*/ 2273255 h 5952543"/>
              <a:gd name="connsiteX4074" fmla="*/ 3421016 w 10413724"/>
              <a:gd name="connsiteY4074" fmla="*/ 2288031 h 5952543"/>
              <a:gd name="connsiteX4075" fmla="*/ 3445678 w 10413724"/>
              <a:gd name="connsiteY4075" fmla="*/ 2339228 h 5952543"/>
              <a:gd name="connsiteX4076" fmla="*/ 3436729 w 10413724"/>
              <a:gd name="connsiteY4076" fmla="*/ 2379810 h 5952543"/>
              <a:gd name="connsiteX4077" fmla="*/ 3351401 w 10413724"/>
              <a:gd name="connsiteY4077" fmla="*/ 2419353 h 5952543"/>
              <a:gd name="connsiteX4078" fmla="*/ 3343181 w 10413724"/>
              <a:gd name="connsiteY4078" fmla="*/ 2419353 h 5952543"/>
              <a:gd name="connsiteX4079" fmla="*/ 3257853 w 10413724"/>
              <a:gd name="connsiteY4079" fmla="*/ 2379810 h 5952543"/>
              <a:gd name="connsiteX4080" fmla="*/ 3247447 w 10413724"/>
              <a:gd name="connsiteY4080" fmla="*/ 2339124 h 5952543"/>
              <a:gd name="connsiteX4081" fmla="*/ 3271797 w 10413724"/>
              <a:gd name="connsiteY4081" fmla="*/ 2288343 h 5952543"/>
              <a:gd name="connsiteX4082" fmla="*/ 3283764 w 10413724"/>
              <a:gd name="connsiteY4082" fmla="*/ 2268780 h 5952543"/>
              <a:gd name="connsiteX4083" fmla="*/ 3290111 w 10413724"/>
              <a:gd name="connsiteY4083" fmla="*/ 2245263 h 5952543"/>
              <a:gd name="connsiteX4084" fmla="*/ 3276271 w 10413724"/>
              <a:gd name="connsiteY4084" fmla="*/ 2215711 h 5952543"/>
              <a:gd name="connsiteX4085" fmla="*/ 2976272 w 10413724"/>
              <a:gd name="connsiteY4085" fmla="*/ 2228510 h 5952543"/>
              <a:gd name="connsiteX4086" fmla="*/ 2962952 w 10413724"/>
              <a:gd name="connsiteY4086" fmla="*/ 1934233 h 5952543"/>
              <a:gd name="connsiteX4087" fmla="*/ 2987406 w 10413724"/>
              <a:gd name="connsiteY4087" fmla="*/ 1922891 h 5952543"/>
              <a:gd name="connsiteX4088" fmla="*/ 3009570 w 10413724"/>
              <a:gd name="connsiteY4088" fmla="*/ 1928926 h 5952543"/>
              <a:gd name="connsiteX4089" fmla="*/ 3027989 w 10413724"/>
              <a:gd name="connsiteY4089" fmla="*/ 1940165 h 5952543"/>
              <a:gd name="connsiteX4090" fmla="*/ 3080954 w 10413724"/>
              <a:gd name="connsiteY4090" fmla="*/ 1965555 h 5952543"/>
              <a:gd name="connsiteX4091" fmla="*/ 3125699 w 10413724"/>
              <a:gd name="connsiteY4091" fmla="*/ 1955773 h 5952543"/>
              <a:gd name="connsiteX4092" fmla="*/ 3167322 w 10413724"/>
              <a:gd name="connsiteY4092" fmla="*/ 1866283 h 5952543"/>
              <a:gd name="connsiteX4093" fmla="*/ 3167322 w 10413724"/>
              <a:gd name="connsiteY4093" fmla="*/ 1857855 h 5952543"/>
              <a:gd name="connsiteX4094" fmla="*/ 3125699 w 10413724"/>
              <a:gd name="connsiteY4094" fmla="*/ 1768364 h 5952543"/>
              <a:gd name="connsiteX4095" fmla="*/ 3080954 w 10413724"/>
              <a:gd name="connsiteY4095" fmla="*/ 1757959 h 5952543"/>
              <a:gd name="connsiteX4096" fmla="*/ 3028093 w 10413724"/>
              <a:gd name="connsiteY4096" fmla="*/ 1783349 h 5952543"/>
              <a:gd name="connsiteX4097" fmla="*/ 3013420 w 10413724"/>
              <a:gd name="connsiteY4097" fmla="*/ 1792402 h 5952543"/>
              <a:gd name="connsiteX4098" fmla="*/ 3009674 w 10413724"/>
              <a:gd name="connsiteY4098" fmla="*/ 1794587 h 5952543"/>
              <a:gd name="connsiteX4099" fmla="*/ 2987718 w 10413724"/>
              <a:gd name="connsiteY4099" fmla="*/ 1800623 h 5952543"/>
              <a:gd name="connsiteX4100" fmla="*/ 2963160 w 10413724"/>
              <a:gd name="connsiteY4100" fmla="*/ 1789384 h 5952543"/>
              <a:gd name="connsiteX4101" fmla="*/ 2976688 w 10413724"/>
              <a:gd name="connsiteY4101" fmla="*/ 1491778 h 5952543"/>
              <a:gd name="connsiteX4102" fmla="*/ 3277624 w 10413724"/>
              <a:gd name="connsiteY4102" fmla="*/ 1504577 h 5952543"/>
              <a:gd name="connsiteX4103" fmla="*/ 3291256 w 10413724"/>
              <a:gd name="connsiteY4103" fmla="*/ 1475441 h 5952543"/>
              <a:gd name="connsiteX4104" fmla="*/ 3284700 w 10413724"/>
              <a:gd name="connsiteY4104" fmla="*/ 1451195 h 5952543"/>
              <a:gd name="connsiteX4105" fmla="*/ 3282307 w 10413724"/>
              <a:gd name="connsiteY4105" fmla="*/ 1447137 h 5952543"/>
              <a:gd name="connsiteX4106" fmla="*/ 3273254 w 10413724"/>
              <a:gd name="connsiteY4106" fmla="*/ 1432465 h 5952543"/>
              <a:gd name="connsiteX4107" fmla="*/ 3248592 w 10413724"/>
              <a:gd name="connsiteY4107" fmla="*/ 1381372 h 5952543"/>
              <a:gd name="connsiteX4108" fmla="*/ 3258998 w 10413724"/>
              <a:gd name="connsiteY4108" fmla="*/ 1340581 h 5952543"/>
              <a:gd name="connsiteX4109" fmla="*/ 3344221 w 10413724"/>
              <a:gd name="connsiteY4109" fmla="*/ 1301143 h 5952543"/>
              <a:gd name="connsiteX4110" fmla="*/ 3352546 w 10413724"/>
              <a:gd name="connsiteY4110" fmla="*/ 1301143 h 5952543"/>
              <a:gd name="connsiteX4111" fmla="*/ 3437874 w 10413724"/>
              <a:gd name="connsiteY4111" fmla="*/ 1340581 h 5952543"/>
              <a:gd name="connsiteX4112" fmla="*/ 3446823 w 10413724"/>
              <a:gd name="connsiteY4112" fmla="*/ 1381268 h 5952543"/>
              <a:gd name="connsiteX4113" fmla="*/ 3422369 w 10413724"/>
              <a:gd name="connsiteY4113" fmla="*/ 1432153 h 5952543"/>
              <a:gd name="connsiteX4114" fmla="*/ 3410506 w 10413724"/>
              <a:gd name="connsiteY4114" fmla="*/ 1451612 h 5952543"/>
              <a:gd name="connsiteX4115" fmla="*/ 3404055 w 10413724"/>
              <a:gd name="connsiteY4115" fmla="*/ 1475129 h 5952543"/>
              <a:gd name="connsiteX4116" fmla="*/ 3417895 w 10413724"/>
              <a:gd name="connsiteY4116" fmla="*/ 1504681 h 5952543"/>
              <a:gd name="connsiteX4117" fmla="*/ 3716854 w 10413724"/>
              <a:gd name="connsiteY4117" fmla="*/ 1491986 h 5952543"/>
              <a:gd name="connsiteX4118" fmla="*/ 1787511 w 10413724"/>
              <a:gd name="connsiteY4118" fmla="*/ 2220393 h 5952543"/>
              <a:gd name="connsiteX4119" fmla="*/ 1798749 w 10413724"/>
              <a:gd name="connsiteY4119" fmla="*/ 2245367 h 5952543"/>
              <a:gd name="connsiteX4120" fmla="*/ 1792922 w 10413724"/>
              <a:gd name="connsiteY4120" fmla="*/ 2266907 h 5952543"/>
              <a:gd name="connsiteX4121" fmla="*/ 1790529 w 10413724"/>
              <a:gd name="connsiteY4121" fmla="*/ 2270965 h 5952543"/>
              <a:gd name="connsiteX4122" fmla="*/ 1781476 w 10413724"/>
              <a:gd name="connsiteY4122" fmla="*/ 2285638 h 5952543"/>
              <a:gd name="connsiteX4123" fmla="*/ 1756190 w 10413724"/>
              <a:gd name="connsiteY4123" fmla="*/ 2338603 h 5952543"/>
              <a:gd name="connsiteX4124" fmla="*/ 1766595 w 10413724"/>
              <a:gd name="connsiteY4124" fmla="*/ 2383140 h 5952543"/>
              <a:gd name="connsiteX4125" fmla="*/ 1856086 w 10413724"/>
              <a:gd name="connsiteY4125" fmla="*/ 2424763 h 5952543"/>
              <a:gd name="connsiteX4126" fmla="*/ 1864514 w 10413724"/>
              <a:gd name="connsiteY4126" fmla="*/ 2424763 h 5952543"/>
              <a:gd name="connsiteX4127" fmla="*/ 1954004 w 10413724"/>
              <a:gd name="connsiteY4127" fmla="*/ 2383140 h 5952543"/>
              <a:gd name="connsiteX4128" fmla="*/ 1963786 w 10413724"/>
              <a:gd name="connsiteY4128" fmla="*/ 2338499 h 5952543"/>
              <a:gd name="connsiteX4129" fmla="*/ 1938187 w 10413724"/>
              <a:gd name="connsiteY4129" fmla="*/ 2285326 h 5952543"/>
              <a:gd name="connsiteX4130" fmla="*/ 1927782 w 10413724"/>
              <a:gd name="connsiteY4130" fmla="*/ 2267324 h 5952543"/>
              <a:gd name="connsiteX4131" fmla="*/ 1921642 w 10413724"/>
              <a:gd name="connsiteY4131" fmla="*/ 2245159 h 5952543"/>
              <a:gd name="connsiteX4132" fmla="*/ 1932880 w 10413724"/>
              <a:gd name="connsiteY4132" fmla="*/ 2220497 h 5952543"/>
              <a:gd name="connsiteX4133" fmla="*/ 2228406 w 10413724"/>
              <a:gd name="connsiteY4133" fmla="*/ 2233921 h 5952543"/>
              <a:gd name="connsiteX4134" fmla="*/ 2215607 w 10413724"/>
              <a:gd name="connsiteY4134" fmla="*/ 2533920 h 5952543"/>
              <a:gd name="connsiteX4135" fmla="*/ 2245159 w 10413724"/>
              <a:gd name="connsiteY4135" fmla="*/ 2547552 h 5952543"/>
              <a:gd name="connsiteX4136" fmla="*/ 2268988 w 10413724"/>
              <a:gd name="connsiteY4136" fmla="*/ 2540996 h 5952543"/>
              <a:gd name="connsiteX4137" fmla="*/ 2273047 w 10413724"/>
              <a:gd name="connsiteY4137" fmla="*/ 2538603 h 5952543"/>
              <a:gd name="connsiteX4138" fmla="*/ 2287823 w 10413724"/>
              <a:gd name="connsiteY4138" fmla="*/ 2529550 h 5952543"/>
              <a:gd name="connsiteX4139" fmla="*/ 2339020 w 10413724"/>
              <a:gd name="connsiteY4139" fmla="*/ 2504888 h 5952543"/>
              <a:gd name="connsiteX4140" fmla="*/ 2379602 w 10413724"/>
              <a:gd name="connsiteY4140" fmla="*/ 2513837 h 5952543"/>
              <a:gd name="connsiteX4141" fmla="*/ 2419040 w 10413724"/>
              <a:gd name="connsiteY4141" fmla="*/ 2599165 h 5952543"/>
              <a:gd name="connsiteX4142" fmla="*/ 2419040 w 10413724"/>
              <a:gd name="connsiteY4142" fmla="*/ 2607386 h 5952543"/>
              <a:gd name="connsiteX4143" fmla="*/ 2379602 w 10413724"/>
              <a:gd name="connsiteY4143" fmla="*/ 2692713 h 5952543"/>
              <a:gd name="connsiteX4144" fmla="*/ 2338811 w 10413724"/>
              <a:gd name="connsiteY4144" fmla="*/ 2703119 h 5952543"/>
              <a:gd name="connsiteX4145" fmla="*/ 2288031 w 10413724"/>
              <a:gd name="connsiteY4145" fmla="*/ 2678665 h 5952543"/>
              <a:gd name="connsiteX4146" fmla="*/ 2268572 w 10413724"/>
              <a:gd name="connsiteY4146" fmla="*/ 2666803 h 5952543"/>
              <a:gd name="connsiteX4147" fmla="*/ 2244951 w 10413724"/>
              <a:gd name="connsiteY4147" fmla="*/ 2660455 h 5952543"/>
              <a:gd name="connsiteX4148" fmla="*/ 2215502 w 10413724"/>
              <a:gd name="connsiteY4148" fmla="*/ 2674191 h 5952543"/>
              <a:gd name="connsiteX4149" fmla="*/ 2228198 w 10413724"/>
              <a:gd name="connsiteY4149" fmla="*/ 2974086 h 5952543"/>
              <a:gd name="connsiteX4150" fmla="*/ 1932985 w 10413724"/>
              <a:gd name="connsiteY4150" fmla="*/ 2987614 h 5952543"/>
              <a:gd name="connsiteX4151" fmla="*/ 1921642 w 10413724"/>
              <a:gd name="connsiteY4151" fmla="*/ 2963160 h 5952543"/>
              <a:gd name="connsiteX4152" fmla="*/ 1927677 w 10413724"/>
              <a:gd name="connsiteY4152" fmla="*/ 2940996 h 5952543"/>
              <a:gd name="connsiteX4153" fmla="*/ 1938916 w 10413724"/>
              <a:gd name="connsiteY4153" fmla="*/ 2922474 h 5952543"/>
              <a:gd name="connsiteX4154" fmla="*/ 1964306 w 10413724"/>
              <a:gd name="connsiteY4154" fmla="*/ 2869612 h 5952543"/>
              <a:gd name="connsiteX4155" fmla="*/ 1954524 w 10413724"/>
              <a:gd name="connsiteY4155" fmla="*/ 2824867 h 5952543"/>
              <a:gd name="connsiteX4156" fmla="*/ 1864930 w 10413724"/>
              <a:gd name="connsiteY4156" fmla="*/ 2783244 h 5952543"/>
              <a:gd name="connsiteX4157" fmla="*/ 1856606 w 10413724"/>
              <a:gd name="connsiteY4157" fmla="*/ 2783244 h 5952543"/>
              <a:gd name="connsiteX4158" fmla="*/ 1767012 w 10413724"/>
              <a:gd name="connsiteY4158" fmla="*/ 2824867 h 5952543"/>
              <a:gd name="connsiteX4159" fmla="*/ 1756606 w 10413724"/>
              <a:gd name="connsiteY4159" fmla="*/ 2869612 h 5952543"/>
              <a:gd name="connsiteX4160" fmla="*/ 1781996 w 10413724"/>
              <a:gd name="connsiteY4160" fmla="*/ 2922369 h 5952543"/>
              <a:gd name="connsiteX4161" fmla="*/ 1790945 w 10413724"/>
              <a:gd name="connsiteY4161" fmla="*/ 2936938 h 5952543"/>
              <a:gd name="connsiteX4162" fmla="*/ 1793234 w 10413724"/>
              <a:gd name="connsiteY4162" fmla="*/ 2940892 h 5952543"/>
              <a:gd name="connsiteX4163" fmla="*/ 1799166 w 10413724"/>
              <a:gd name="connsiteY4163" fmla="*/ 2962848 h 5952543"/>
              <a:gd name="connsiteX4164" fmla="*/ 1788031 w 10413724"/>
              <a:gd name="connsiteY4164" fmla="*/ 2987406 h 5952543"/>
              <a:gd name="connsiteX4165" fmla="*/ 1491570 w 10413724"/>
              <a:gd name="connsiteY4165" fmla="*/ 2973983 h 5952543"/>
              <a:gd name="connsiteX4166" fmla="*/ 1504265 w 10413724"/>
              <a:gd name="connsiteY4166" fmla="*/ 2673983 h 5952543"/>
              <a:gd name="connsiteX4167" fmla="*/ 1474608 w 10413724"/>
              <a:gd name="connsiteY4167" fmla="*/ 2660351 h 5952543"/>
              <a:gd name="connsiteX4168" fmla="*/ 1450987 w 10413724"/>
              <a:gd name="connsiteY4168" fmla="*/ 2666803 h 5952543"/>
              <a:gd name="connsiteX4169" fmla="*/ 1432049 w 10413724"/>
              <a:gd name="connsiteY4169" fmla="*/ 2678353 h 5952543"/>
              <a:gd name="connsiteX4170" fmla="*/ 1380852 w 10413724"/>
              <a:gd name="connsiteY4170" fmla="*/ 2703015 h 5952543"/>
              <a:gd name="connsiteX4171" fmla="*/ 1340373 w 10413724"/>
              <a:gd name="connsiteY4171" fmla="*/ 2693129 h 5952543"/>
              <a:gd name="connsiteX4172" fmla="*/ 1300727 w 10413724"/>
              <a:gd name="connsiteY4172" fmla="*/ 2607802 h 5952543"/>
              <a:gd name="connsiteX4173" fmla="*/ 1300727 w 10413724"/>
              <a:gd name="connsiteY4173" fmla="*/ 2599477 h 5952543"/>
              <a:gd name="connsiteX4174" fmla="*/ 1340165 w 10413724"/>
              <a:gd name="connsiteY4174" fmla="*/ 2514254 h 5952543"/>
              <a:gd name="connsiteX4175" fmla="*/ 1380956 w 10413724"/>
              <a:gd name="connsiteY4175" fmla="*/ 2505201 h 5952543"/>
              <a:gd name="connsiteX4176" fmla="*/ 1431944 w 10413724"/>
              <a:gd name="connsiteY4176" fmla="*/ 2529758 h 5952543"/>
              <a:gd name="connsiteX4177" fmla="*/ 1446825 w 10413724"/>
              <a:gd name="connsiteY4177" fmla="*/ 2538915 h 5952543"/>
              <a:gd name="connsiteX4178" fmla="*/ 1451299 w 10413724"/>
              <a:gd name="connsiteY4178" fmla="*/ 2541517 h 5952543"/>
              <a:gd name="connsiteX4179" fmla="*/ 1474816 w 10413724"/>
              <a:gd name="connsiteY4179" fmla="*/ 2547864 h 5952543"/>
              <a:gd name="connsiteX4180" fmla="*/ 1504369 w 10413724"/>
              <a:gd name="connsiteY4180" fmla="*/ 2534129 h 5952543"/>
              <a:gd name="connsiteX4181" fmla="*/ 1491466 w 10413724"/>
              <a:gd name="connsiteY4181" fmla="*/ 2234233 h 5952543"/>
              <a:gd name="connsiteX4182" fmla="*/ 1787511 w 10413724"/>
              <a:gd name="connsiteY4182" fmla="*/ 2220497 h 5952543"/>
              <a:gd name="connsiteX4183" fmla="*/ 2233192 w 10413724"/>
              <a:gd name="connsiteY4183" fmla="*/ 4460870 h 5952543"/>
              <a:gd name="connsiteX4184" fmla="*/ 2219769 w 10413724"/>
              <a:gd name="connsiteY4184" fmla="*/ 4164512 h 5952543"/>
              <a:gd name="connsiteX4185" fmla="*/ 2244223 w 10413724"/>
              <a:gd name="connsiteY4185" fmla="*/ 4153169 h 5952543"/>
              <a:gd name="connsiteX4186" fmla="*/ 2266387 w 10413724"/>
              <a:gd name="connsiteY4186" fmla="*/ 4159205 h 5952543"/>
              <a:gd name="connsiteX4187" fmla="*/ 2284909 w 10413724"/>
              <a:gd name="connsiteY4187" fmla="*/ 4170547 h 5952543"/>
              <a:gd name="connsiteX4188" fmla="*/ 2337771 w 10413724"/>
              <a:gd name="connsiteY4188" fmla="*/ 4195833 h 5952543"/>
              <a:gd name="connsiteX4189" fmla="*/ 2382620 w 10413724"/>
              <a:gd name="connsiteY4189" fmla="*/ 4185428 h 5952543"/>
              <a:gd name="connsiteX4190" fmla="*/ 2424243 w 10413724"/>
              <a:gd name="connsiteY4190" fmla="*/ 4095937 h 5952543"/>
              <a:gd name="connsiteX4191" fmla="*/ 2424243 w 10413724"/>
              <a:gd name="connsiteY4191" fmla="*/ 4087509 h 5952543"/>
              <a:gd name="connsiteX4192" fmla="*/ 2382620 w 10413724"/>
              <a:gd name="connsiteY4192" fmla="*/ 3998019 h 5952543"/>
              <a:gd name="connsiteX4193" fmla="*/ 2338083 w 10413724"/>
              <a:gd name="connsiteY4193" fmla="*/ 3988238 h 5952543"/>
              <a:gd name="connsiteX4194" fmla="*/ 2285013 w 10413724"/>
              <a:gd name="connsiteY4194" fmla="*/ 4013628 h 5952543"/>
              <a:gd name="connsiteX4195" fmla="*/ 2270653 w 10413724"/>
              <a:gd name="connsiteY4195" fmla="*/ 4022472 h 5952543"/>
              <a:gd name="connsiteX4196" fmla="*/ 2266907 w 10413724"/>
              <a:gd name="connsiteY4196" fmla="*/ 4024762 h 5952543"/>
              <a:gd name="connsiteX4197" fmla="*/ 2244639 w 10413724"/>
              <a:gd name="connsiteY4197" fmla="*/ 4030901 h 5952543"/>
              <a:gd name="connsiteX4198" fmla="*/ 2220081 w 10413724"/>
              <a:gd name="connsiteY4198" fmla="*/ 4019663 h 5952543"/>
              <a:gd name="connsiteX4199" fmla="*/ 2233713 w 10413724"/>
              <a:gd name="connsiteY4199" fmla="*/ 3723097 h 5952543"/>
              <a:gd name="connsiteX4200" fmla="*/ 2533504 w 10413724"/>
              <a:gd name="connsiteY4200" fmla="*/ 3735896 h 5952543"/>
              <a:gd name="connsiteX4201" fmla="*/ 2547136 w 10413724"/>
              <a:gd name="connsiteY4201" fmla="*/ 3706240 h 5952543"/>
              <a:gd name="connsiteX4202" fmla="*/ 2540580 w 10413724"/>
              <a:gd name="connsiteY4202" fmla="*/ 3682515 h 5952543"/>
              <a:gd name="connsiteX4203" fmla="*/ 2538187 w 10413724"/>
              <a:gd name="connsiteY4203" fmla="*/ 3678456 h 5952543"/>
              <a:gd name="connsiteX4204" fmla="*/ 2529030 w 10413724"/>
              <a:gd name="connsiteY4204" fmla="*/ 3663680 h 5952543"/>
              <a:gd name="connsiteX4205" fmla="*/ 2504472 w 10413724"/>
              <a:gd name="connsiteY4205" fmla="*/ 3612483 h 5952543"/>
              <a:gd name="connsiteX4206" fmla="*/ 2513421 w 10413724"/>
              <a:gd name="connsiteY4206" fmla="*/ 3571901 h 5952543"/>
              <a:gd name="connsiteX4207" fmla="*/ 2598645 w 10413724"/>
              <a:gd name="connsiteY4207" fmla="*/ 3532463 h 5952543"/>
              <a:gd name="connsiteX4208" fmla="*/ 2606969 w 10413724"/>
              <a:gd name="connsiteY4208" fmla="*/ 3532463 h 5952543"/>
              <a:gd name="connsiteX4209" fmla="*/ 2692297 w 10413724"/>
              <a:gd name="connsiteY4209" fmla="*/ 3571901 h 5952543"/>
              <a:gd name="connsiteX4210" fmla="*/ 2702703 w 10413724"/>
              <a:gd name="connsiteY4210" fmla="*/ 3612587 h 5952543"/>
              <a:gd name="connsiteX4211" fmla="*/ 2678249 w 10413724"/>
              <a:gd name="connsiteY4211" fmla="*/ 3663472 h 5952543"/>
              <a:gd name="connsiteX4212" fmla="*/ 2666387 w 10413724"/>
              <a:gd name="connsiteY4212" fmla="*/ 3682931 h 5952543"/>
              <a:gd name="connsiteX4213" fmla="*/ 2659935 w 10413724"/>
              <a:gd name="connsiteY4213" fmla="*/ 3706552 h 5952543"/>
              <a:gd name="connsiteX4214" fmla="*/ 2673775 w 10413724"/>
              <a:gd name="connsiteY4214" fmla="*/ 3736000 h 5952543"/>
              <a:gd name="connsiteX4215" fmla="*/ 2973670 w 10413724"/>
              <a:gd name="connsiteY4215" fmla="*/ 3723305 h 5952543"/>
              <a:gd name="connsiteX4216" fmla="*/ 2987198 w 10413724"/>
              <a:gd name="connsiteY4216" fmla="*/ 4018518 h 5952543"/>
              <a:gd name="connsiteX4217" fmla="*/ 2962744 w 10413724"/>
              <a:gd name="connsiteY4217" fmla="*/ 4029861 h 5952543"/>
              <a:gd name="connsiteX4218" fmla="*/ 2940580 w 10413724"/>
              <a:gd name="connsiteY4218" fmla="*/ 4023825 h 5952543"/>
              <a:gd name="connsiteX4219" fmla="*/ 2922057 w 10413724"/>
              <a:gd name="connsiteY4219" fmla="*/ 4012587 h 5952543"/>
              <a:gd name="connsiteX4220" fmla="*/ 2869196 w 10413724"/>
              <a:gd name="connsiteY4220" fmla="*/ 3987197 h 5952543"/>
              <a:gd name="connsiteX4221" fmla="*/ 2824451 w 10413724"/>
              <a:gd name="connsiteY4221" fmla="*/ 3996978 h 5952543"/>
              <a:gd name="connsiteX4222" fmla="*/ 2782827 w 10413724"/>
              <a:gd name="connsiteY4222" fmla="*/ 4086572 h 5952543"/>
              <a:gd name="connsiteX4223" fmla="*/ 2782827 w 10413724"/>
              <a:gd name="connsiteY4223" fmla="*/ 4094897 h 5952543"/>
              <a:gd name="connsiteX4224" fmla="*/ 2824451 w 10413724"/>
              <a:gd name="connsiteY4224" fmla="*/ 4184491 h 5952543"/>
              <a:gd name="connsiteX4225" fmla="*/ 2869092 w 10413724"/>
              <a:gd name="connsiteY4225" fmla="*/ 4194897 h 5952543"/>
              <a:gd name="connsiteX4226" fmla="*/ 2921953 w 10413724"/>
              <a:gd name="connsiteY4226" fmla="*/ 4169507 h 5952543"/>
              <a:gd name="connsiteX4227" fmla="*/ 2936730 w 10413724"/>
              <a:gd name="connsiteY4227" fmla="*/ 4160454 h 5952543"/>
              <a:gd name="connsiteX4228" fmla="*/ 2940476 w 10413724"/>
              <a:gd name="connsiteY4228" fmla="*/ 4158269 h 5952543"/>
              <a:gd name="connsiteX4229" fmla="*/ 2962328 w 10413724"/>
              <a:gd name="connsiteY4229" fmla="*/ 4152233 h 5952543"/>
              <a:gd name="connsiteX4230" fmla="*/ 2986886 w 10413724"/>
              <a:gd name="connsiteY4230" fmla="*/ 4163471 h 5952543"/>
              <a:gd name="connsiteX4231" fmla="*/ 2973358 w 10413724"/>
              <a:gd name="connsiteY4231" fmla="*/ 4461078 h 5952543"/>
              <a:gd name="connsiteX4232" fmla="*/ 2672526 w 10413724"/>
              <a:gd name="connsiteY4232" fmla="*/ 4448279 h 5952543"/>
              <a:gd name="connsiteX4233" fmla="*/ 2658790 w 10413724"/>
              <a:gd name="connsiteY4233" fmla="*/ 4477519 h 5952543"/>
              <a:gd name="connsiteX4234" fmla="*/ 2665450 w 10413724"/>
              <a:gd name="connsiteY4234" fmla="*/ 4501661 h 5952543"/>
              <a:gd name="connsiteX4235" fmla="*/ 2667843 w 10413724"/>
              <a:gd name="connsiteY4235" fmla="*/ 4505719 h 5952543"/>
              <a:gd name="connsiteX4236" fmla="*/ 2676896 w 10413724"/>
              <a:gd name="connsiteY4236" fmla="*/ 4520391 h 5952543"/>
              <a:gd name="connsiteX4237" fmla="*/ 2701558 w 10413724"/>
              <a:gd name="connsiteY4237" fmla="*/ 4571484 h 5952543"/>
              <a:gd name="connsiteX4238" fmla="*/ 2691152 w 10413724"/>
              <a:gd name="connsiteY4238" fmla="*/ 4612274 h 5952543"/>
              <a:gd name="connsiteX4239" fmla="*/ 2605825 w 10413724"/>
              <a:gd name="connsiteY4239" fmla="*/ 4651816 h 5952543"/>
              <a:gd name="connsiteX4240" fmla="*/ 2597604 w 10413724"/>
              <a:gd name="connsiteY4240" fmla="*/ 4651816 h 5952543"/>
              <a:gd name="connsiteX4241" fmla="*/ 2512276 w 10413724"/>
              <a:gd name="connsiteY4241" fmla="*/ 4612274 h 5952543"/>
              <a:gd name="connsiteX4242" fmla="*/ 2503327 w 10413724"/>
              <a:gd name="connsiteY4242" fmla="*/ 4571588 h 5952543"/>
              <a:gd name="connsiteX4243" fmla="*/ 2527781 w 10413724"/>
              <a:gd name="connsiteY4243" fmla="*/ 4520807 h 5952543"/>
              <a:gd name="connsiteX4244" fmla="*/ 2539644 w 10413724"/>
              <a:gd name="connsiteY4244" fmla="*/ 4501244 h 5952543"/>
              <a:gd name="connsiteX4245" fmla="*/ 2545991 w 10413724"/>
              <a:gd name="connsiteY4245" fmla="*/ 4477727 h 5952543"/>
              <a:gd name="connsiteX4246" fmla="*/ 2532255 w 10413724"/>
              <a:gd name="connsiteY4246" fmla="*/ 4448175 h 5952543"/>
              <a:gd name="connsiteX4247" fmla="*/ 2233192 w 10413724"/>
              <a:gd name="connsiteY4247" fmla="*/ 4460974 h 5952543"/>
              <a:gd name="connsiteX4248" fmla="*/ 3721224 w 10413724"/>
              <a:gd name="connsiteY4248" fmla="*/ 4460870 h 5952543"/>
              <a:gd name="connsiteX4249" fmla="*/ 3707696 w 10413724"/>
              <a:gd name="connsiteY4249" fmla="*/ 4164512 h 5952543"/>
              <a:gd name="connsiteX4250" fmla="*/ 3732150 w 10413724"/>
              <a:gd name="connsiteY4250" fmla="*/ 4153169 h 5952543"/>
              <a:gd name="connsiteX4251" fmla="*/ 3754315 w 10413724"/>
              <a:gd name="connsiteY4251" fmla="*/ 4159205 h 5952543"/>
              <a:gd name="connsiteX4252" fmla="*/ 3772837 w 10413724"/>
              <a:gd name="connsiteY4252" fmla="*/ 4170547 h 5952543"/>
              <a:gd name="connsiteX4253" fmla="*/ 3825698 w 10413724"/>
              <a:gd name="connsiteY4253" fmla="*/ 4195833 h 5952543"/>
              <a:gd name="connsiteX4254" fmla="*/ 3870548 w 10413724"/>
              <a:gd name="connsiteY4254" fmla="*/ 4185428 h 5952543"/>
              <a:gd name="connsiteX4255" fmla="*/ 3912171 w 10413724"/>
              <a:gd name="connsiteY4255" fmla="*/ 4095937 h 5952543"/>
              <a:gd name="connsiteX4256" fmla="*/ 3912171 w 10413724"/>
              <a:gd name="connsiteY4256" fmla="*/ 4087509 h 5952543"/>
              <a:gd name="connsiteX4257" fmla="*/ 3870548 w 10413724"/>
              <a:gd name="connsiteY4257" fmla="*/ 3998019 h 5952543"/>
              <a:gd name="connsiteX4258" fmla="*/ 3826010 w 10413724"/>
              <a:gd name="connsiteY4258" fmla="*/ 3988238 h 5952543"/>
              <a:gd name="connsiteX4259" fmla="*/ 3772941 w 10413724"/>
              <a:gd name="connsiteY4259" fmla="*/ 4013628 h 5952543"/>
              <a:gd name="connsiteX4260" fmla="*/ 3758581 w 10413724"/>
              <a:gd name="connsiteY4260" fmla="*/ 4022472 h 5952543"/>
              <a:gd name="connsiteX4261" fmla="*/ 3754835 w 10413724"/>
              <a:gd name="connsiteY4261" fmla="*/ 4024762 h 5952543"/>
              <a:gd name="connsiteX4262" fmla="*/ 3732566 w 10413724"/>
              <a:gd name="connsiteY4262" fmla="*/ 4030901 h 5952543"/>
              <a:gd name="connsiteX4263" fmla="*/ 3708009 w 10413724"/>
              <a:gd name="connsiteY4263" fmla="*/ 4019663 h 5952543"/>
              <a:gd name="connsiteX4264" fmla="*/ 3721536 w 10413724"/>
              <a:gd name="connsiteY4264" fmla="*/ 3723097 h 5952543"/>
              <a:gd name="connsiteX4265" fmla="*/ 4021432 w 10413724"/>
              <a:gd name="connsiteY4265" fmla="*/ 3735896 h 5952543"/>
              <a:gd name="connsiteX4266" fmla="*/ 4035064 w 10413724"/>
              <a:gd name="connsiteY4266" fmla="*/ 3706240 h 5952543"/>
              <a:gd name="connsiteX4267" fmla="*/ 4028508 w 10413724"/>
              <a:gd name="connsiteY4267" fmla="*/ 3682515 h 5952543"/>
              <a:gd name="connsiteX4268" fmla="*/ 4026114 w 10413724"/>
              <a:gd name="connsiteY4268" fmla="*/ 3678456 h 5952543"/>
              <a:gd name="connsiteX4269" fmla="*/ 4016957 w 10413724"/>
              <a:gd name="connsiteY4269" fmla="*/ 3663680 h 5952543"/>
              <a:gd name="connsiteX4270" fmla="*/ 3992400 w 10413724"/>
              <a:gd name="connsiteY4270" fmla="*/ 3612483 h 5952543"/>
              <a:gd name="connsiteX4271" fmla="*/ 4001349 w 10413724"/>
              <a:gd name="connsiteY4271" fmla="*/ 3571901 h 5952543"/>
              <a:gd name="connsiteX4272" fmla="*/ 4086572 w 10413724"/>
              <a:gd name="connsiteY4272" fmla="*/ 3532463 h 5952543"/>
              <a:gd name="connsiteX4273" fmla="*/ 4094897 w 10413724"/>
              <a:gd name="connsiteY4273" fmla="*/ 3532463 h 5952543"/>
              <a:gd name="connsiteX4274" fmla="*/ 4180225 w 10413724"/>
              <a:gd name="connsiteY4274" fmla="*/ 3571901 h 5952543"/>
              <a:gd name="connsiteX4275" fmla="*/ 4190630 w 10413724"/>
              <a:gd name="connsiteY4275" fmla="*/ 3612587 h 5952543"/>
              <a:gd name="connsiteX4276" fmla="*/ 4166177 w 10413724"/>
              <a:gd name="connsiteY4276" fmla="*/ 3663472 h 5952543"/>
              <a:gd name="connsiteX4277" fmla="*/ 4154314 w 10413724"/>
              <a:gd name="connsiteY4277" fmla="*/ 3682931 h 5952543"/>
              <a:gd name="connsiteX4278" fmla="*/ 4147863 w 10413724"/>
              <a:gd name="connsiteY4278" fmla="*/ 3706552 h 5952543"/>
              <a:gd name="connsiteX4279" fmla="*/ 4161702 w 10413724"/>
              <a:gd name="connsiteY4279" fmla="*/ 3736000 h 5952543"/>
              <a:gd name="connsiteX4280" fmla="*/ 4461598 w 10413724"/>
              <a:gd name="connsiteY4280" fmla="*/ 3723305 h 5952543"/>
              <a:gd name="connsiteX4281" fmla="*/ 4475125 w 10413724"/>
              <a:gd name="connsiteY4281" fmla="*/ 4018518 h 5952543"/>
              <a:gd name="connsiteX4282" fmla="*/ 4450672 w 10413724"/>
              <a:gd name="connsiteY4282" fmla="*/ 4029861 h 5952543"/>
              <a:gd name="connsiteX4283" fmla="*/ 4428508 w 10413724"/>
              <a:gd name="connsiteY4283" fmla="*/ 4023825 h 5952543"/>
              <a:gd name="connsiteX4284" fmla="*/ 4409985 w 10413724"/>
              <a:gd name="connsiteY4284" fmla="*/ 4012587 h 5952543"/>
              <a:gd name="connsiteX4285" fmla="*/ 4357124 w 10413724"/>
              <a:gd name="connsiteY4285" fmla="*/ 3987197 h 5952543"/>
              <a:gd name="connsiteX4286" fmla="*/ 4312379 w 10413724"/>
              <a:gd name="connsiteY4286" fmla="*/ 3996978 h 5952543"/>
              <a:gd name="connsiteX4287" fmla="*/ 4270755 w 10413724"/>
              <a:gd name="connsiteY4287" fmla="*/ 4086572 h 5952543"/>
              <a:gd name="connsiteX4288" fmla="*/ 4270755 w 10413724"/>
              <a:gd name="connsiteY4288" fmla="*/ 4094897 h 5952543"/>
              <a:gd name="connsiteX4289" fmla="*/ 4312379 w 10413724"/>
              <a:gd name="connsiteY4289" fmla="*/ 4184491 h 5952543"/>
              <a:gd name="connsiteX4290" fmla="*/ 4357020 w 10413724"/>
              <a:gd name="connsiteY4290" fmla="*/ 4194897 h 5952543"/>
              <a:gd name="connsiteX4291" fmla="*/ 4409881 w 10413724"/>
              <a:gd name="connsiteY4291" fmla="*/ 4169507 h 5952543"/>
              <a:gd name="connsiteX4292" fmla="*/ 4424658 w 10413724"/>
              <a:gd name="connsiteY4292" fmla="*/ 4160454 h 5952543"/>
              <a:gd name="connsiteX4293" fmla="*/ 4428403 w 10413724"/>
              <a:gd name="connsiteY4293" fmla="*/ 4158269 h 5952543"/>
              <a:gd name="connsiteX4294" fmla="*/ 4450256 w 10413724"/>
              <a:gd name="connsiteY4294" fmla="*/ 4152233 h 5952543"/>
              <a:gd name="connsiteX4295" fmla="*/ 4474813 w 10413724"/>
              <a:gd name="connsiteY4295" fmla="*/ 4163471 h 5952543"/>
              <a:gd name="connsiteX4296" fmla="*/ 4461286 w 10413724"/>
              <a:gd name="connsiteY4296" fmla="*/ 4461078 h 5952543"/>
              <a:gd name="connsiteX4297" fmla="*/ 4160454 w 10413724"/>
              <a:gd name="connsiteY4297" fmla="*/ 4448279 h 5952543"/>
              <a:gd name="connsiteX4298" fmla="*/ 4146718 w 10413724"/>
              <a:gd name="connsiteY4298" fmla="*/ 4477519 h 5952543"/>
              <a:gd name="connsiteX4299" fmla="*/ 4153378 w 10413724"/>
              <a:gd name="connsiteY4299" fmla="*/ 4501661 h 5952543"/>
              <a:gd name="connsiteX4300" fmla="*/ 4155667 w 10413724"/>
              <a:gd name="connsiteY4300" fmla="*/ 4505615 h 5952543"/>
              <a:gd name="connsiteX4301" fmla="*/ 4164824 w 10413724"/>
              <a:gd name="connsiteY4301" fmla="*/ 4520391 h 5952543"/>
              <a:gd name="connsiteX4302" fmla="*/ 4189486 w 10413724"/>
              <a:gd name="connsiteY4302" fmla="*/ 4571484 h 5952543"/>
              <a:gd name="connsiteX4303" fmla="*/ 4179080 w 10413724"/>
              <a:gd name="connsiteY4303" fmla="*/ 4612274 h 5952543"/>
              <a:gd name="connsiteX4304" fmla="*/ 4093752 w 10413724"/>
              <a:gd name="connsiteY4304" fmla="*/ 4651816 h 5952543"/>
              <a:gd name="connsiteX4305" fmla="*/ 4085532 w 10413724"/>
              <a:gd name="connsiteY4305" fmla="*/ 4651816 h 5952543"/>
              <a:gd name="connsiteX4306" fmla="*/ 4000204 w 10413724"/>
              <a:gd name="connsiteY4306" fmla="*/ 4612274 h 5952543"/>
              <a:gd name="connsiteX4307" fmla="*/ 3991255 w 10413724"/>
              <a:gd name="connsiteY4307" fmla="*/ 4571588 h 5952543"/>
              <a:gd name="connsiteX4308" fmla="*/ 4015709 w 10413724"/>
              <a:gd name="connsiteY4308" fmla="*/ 4520807 h 5952543"/>
              <a:gd name="connsiteX4309" fmla="*/ 4027571 w 10413724"/>
              <a:gd name="connsiteY4309" fmla="*/ 4501244 h 5952543"/>
              <a:gd name="connsiteX4310" fmla="*/ 4033919 w 10413724"/>
              <a:gd name="connsiteY4310" fmla="*/ 4477727 h 5952543"/>
              <a:gd name="connsiteX4311" fmla="*/ 4020183 w 10413724"/>
              <a:gd name="connsiteY4311" fmla="*/ 4448175 h 5952543"/>
              <a:gd name="connsiteX4312" fmla="*/ 3721328 w 10413724"/>
              <a:gd name="connsiteY4312" fmla="*/ 4460974 h 5952543"/>
              <a:gd name="connsiteX4313" fmla="*/ 5209256 w 10413724"/>
              <a:gd name="connsiteY4313" fmla="*/ 4460870 h 5952543"/>
              <a:gd name="connsiteX4314" fmla="*/ 5195728 w 10413724"/>
              <a:gd name="connsiteY4314" fmla="*/ 4164512 h 5952543"/>
              <a:gd name="connsiteX4315" fmla="*/ 5220182 w 10413724"/>
              <a:gd name="connsiteY4315" fmla="*/ 4153169 h 5952543"/>
              <a:gd name="connsiteX4316" fmla="*/ 5242451 w 10413724"/>
              <a:gd name="connsiteY4316" fmla="*/ 4159205 h 5952543"/>
              <a:gd name="connsiteX4317" fmla="*/ 5260869 w 10413724"/>
              <a:gd name="connsiteY4317" fmla="*/ 4170547 h 5952543"/>
              <a:gd name="connsiteX4318" fmla="*/ 5313730 w 10413724"/>
              <a:gd name="connsiteY4318" fmla="*/ 4195833 h 5952543"/>
              <a:gd name="connsiteX4319" fmla="*/ 5358580 w 10413724"/>
              <a:gd name="connsiteY4319" fmla="*/ 4185428 h 5952543"/>
              <a:gd name="connsiteX4320" fmla="*/ 5400203 w 10413724"/>
              <a:gd name="connsiteY4320" fmla="*/ 4095937 h 5952543"/>
              <a:gd name="connsiteX4321" fmla="*/ 5400203 w 10413724"/>
              <a:gd name="connsiteY4321" fmla="*/ 4087509 h 5952543"/>
              <a:gd name="connsiteX4322" fmla="*/ 5358580 w 10413724"/>
              <a:gd name="connsiteY4322" fmla="*/ 3998019 h 5952543"/>
              <a:gd name="connsiteX4323" fmla="*/ 5314042 w 10413724"/>
              <a:gd name="connsiteY4323" fmla="*/ 3988238 h 5952543"/>
              <a:gd name="connsiteX4324" fmla="*/ 5260973 w 10413724"/>
              <a:gd name="connsiteY4324" fmla="*/ 4013628 h 5952543"/>
              <a:gd name="connsiteX4325" fmla="*/ 5246613 w 10413724"/>
              <a:gd name="connsiteY4325" fmla="*/ 4022472 h 5952543"/>
              <a:gd name="connsiteX4326" fmla="*/ 5242867 w 10413724"/>
              <a:gd name="connsiteY4326" fmla="*/ 4024762 h 5952543"/>
              <a:gd name="connsiteX4327" fmla="*/ 5220598 w 10413724"/>
              <a:gd name="connsiteY4327" fmla="*/ 4030901 h 5952543"/>
              <a:gd name="connsiteX4328" fmla="*/ 5196040 w 10413724"/>
              <a:gd name="connsiteY4328" fmla="*/ 4019663 h 5952543"/>
              <a:gd name="connsiteX4329" fmla="*/ 5209568 w 10413724"/>
              <a:gd name="connsiteY4329" fmla="*/ 3723097 h 5952543"/>
              <a:gd name="connsiteX4330" fmla="*/ 5509464 w 10413724"/>
              <a:gd name="connsiteY4330" fmla="*/ 3735896 h 5952543"/>
              <a:gd name="connsiteX4331" fmla="*/ 5523095 w 10413724"/>
              <a:gd name="connsiteY4331" fmla="*/ 3706240 h 5952543"/>
              <a:gd name="connsiteX4332" fmla="*/ 5516540 w 10413724"/>
              <a:gd name="connsiteY4332" fmla="*/ 3682515 h 5952543"/>
              <a:gd name="connsiteX4333" fmla="*/ 5514147 w 10413724"/>
              <a:gd name="connsiteY4333" fmla="*/ 3678560 h 5952543"/>
              <a:gd name="connsiteX4334" fmla="*/ 5504989 w 10413724"/>
              <a:gd name="connsiteY4334" fmla="*/ 3663680 h 5952543"/>
              <a:gd name="connsiteX4335" fmla="*/ 5480431 w 10413724"/>
              <a:gd name="connsiteY4335" fmla="*/ 3612483 h 5952543"/>
              <a:gd name="connsiteX4336" fmla="*/ 5489381 w 10413724"/>
              <a:gd name="connsiteY4336" fmla="*/ 3571901 h 5952543"/>
              <a:gd name="connsiteX4337" fmla="*/ 5574604 w 10413724"/>
              <a:gd name="connsiteY4337" fmla="*/ 3532463 h 5952543"/>
              <a:gd name="connsiteX4338" fmla="*/ 5582929 w 10413724"/>
              <a:gd name="connsiteY4338" fmla="*/ 3532463 h 5952543"/>
              <a:gd name="connsiteX4339" fmla="*/ 5668257 w 10413724"/>
              <a:gd name="connsiteY4339" fmla="*/ 3571901 h 5952543"/>
              <a:gd name="connsiteX4340" fmla="*/ 5678663 w 10413724"/>
              <a:gd name="connsiteY4340" fmla="*/ 3612587 h 5952543"/>
              <a:gd name="connsiteX4341" fmla="*/ 5654208 w 10413724"/>
              <a:gd name="connsiteY4341" fmla="*/ 3663472 h 5952543"/>
              <a:gd name="connsiteX4342" fmla="*/ 5642346 w 10413724"/>
              <a:gd name="connsiteY4342" fmla="*/ 3682931 h 5952543"/>
              <a:gd name="connsiteX4343" fmla="*/ 5635894 w 10413724"/>
              <a:gd name="connsiteY4343" fmla="*/ 3706552 h 5952543"/>
              <a:gd name="connsiteX4344" fmla="*/ 5649734 w 10413724"/>
              <a:gd name="connsiteY4344" fmla="*/ 3736000 h 5952543"/>
              <a:gd name="connsiteX4345" fmla="*/ 5949630 w 10413724"/>
              <a:gd name="connsiteY4345" fmla="*/ 3723305 h 5952543"/>
              <a:gd name="connsiteX4346" fmla="*/ 5963157 w 10413724"/>
              <a:gd name="connsiteY4346" fmla="*/ 4018518 h 5952543"/>
              <a:gd name="connsiteX4347" fmla="*/ 5938600 w 10413724"/>
              <a:gd name="connsiteY4347" fmla="*/ 4029861 h 5952543"/>
              <a:gd name="connsiteX4348" fmla="*/ 5916435 w 10413724"/>
              <a:gd name="connsiteY4348" fmla="*/ 4023825 h 5952543"/>
              <a:gd name="connsiteX4349" fmla="*/ 5898017 w 10413724"/>
              <a:gd name="connsiteY4349" fmla="*/ 4012587 h 5952543"/>
              <a:gd name="connsiteX4350" fmla="*/ 5845156 w 10413724"/>
              <a:gd name="connsiteY4350" fmla="*/ 3987197 h 5952543"/>
              <a:gd name="connsiteX4351" fmla="*/ 5800410 w 10413724"/>
              <a:gd name="connsiteY4351" fmla="*/ 3996978 h 5952543"/>
              <a:gd name="connsiteX4352" fmla="*/ 5758787 w 10413724"/>
              <a:gd name="connsiteY4352" fmla="*/ 4086572 h 5952543"/>
              <a:gd name="connsiteX4353" fmla="*/ 5758787 w 10413724"/>
              <a:gd name="connsiteY4353" fmla="*/ 4094897 h 5952543"/>
              <a:gd name="connsiteX4354" fmla="*/ 5800410 w 10413724"/>
              <a:gd name="connsiteY4354" fmla="*/ 4184491 h 5952543"/>
              <a:gd name="connsiteX4355" fmla="*/ 5845051 w 10413724"/>
              <a:gd name="connsiteY4355" fmla="*/ 4194897 h 5952543"/>
              <a:gd name="connsiteX4356" fmla="*/ 5897912 w 10413724"/>
              <a:gd name="connsiteY4356" fmla="*/ 4169507 h 5952543"/>
              <a:gd name="connsiteX4357" fmla="*/ 5912689 w 10413724"/>
              <a:gd name="connsiteY4357" fmla="*/ 4160454 h 5952543"/>
              <a:gd name="connsiteX4358" fmla="*/ 5916435 w 10413724"/>
              <a:gd name="connsiteY4358" fmla="*/ 4158269 h 5952543"/>
              <a:gd name="connsiteX4359" fmla="*/ 5938287 w 10413724"/>
              <a:gd name="connsiteY4359" fmla="*/ 4152233 h 5952543"/>
              <a:gd name="connsiteX4360" fmla="*/ 5962845 w 10413724"/>
              <a:gd name="connsiteY4360" fmla="*/ 4163471 h 5952543"/>
              <a:gd name="connsiteX4361" fmla="*/ 5949317 w 10413724"/>
              <a:gd name="connsiteY4361" fmla="*/ 4461078 h 5952543"/>
              <a:gd name="connsiteX4362" fmla="*/ 5648485 w 10413724"/>
              <a:gd name="connsiteY4362" fmla="*/ 4448279 h 5952543"/>
              <a:gd name="connsiteX4363" fmla="*/ 5634750 w 10413724"/>
              <a:gd name="connsiteY4363" fmla="*/ 4477519 h 5952543"/>
              <a:gd name="connsiteX4364" fmla="*/ 5641410 w 10413724"/>
              <a:gd name="connsiteY4364" fmla="*/ 4501661 h 5952543"/>
              <a:gd name="connsiteX4365" fmla="*/ 5643907 w 10413724"/>
              <a:gd name="connsiteY4365" fmla="*/ 4505927 h 5952543"/>
              <a:gd name="connsiteX4366" fmla="*/ 5652856 w 10413724"/>
              <a:gd name="connsiteY4366" fmla="*/ 4520391 h 5952543"/>
              <a:gd name="connsiteX4367" fmla="*/ 5677517 w 10413724"/>
              <a:gd name="connsiteY4367" fmla="*/ 4571484 h 5952543"/>
              <a:gd name="connsiteX4368" fmla="*/ 5667112 w 10413724"/>
              <a:gd name="connsiteY4368" fmla="*/ 4612274 h 5952543"/>
              <a:gd name="connsiteX4369" fmla="*/ 5581784 w 10413724"/>
              <a:gd name="connsiteY4369" fmla="*/ 4651816 h 5952543"/>
              <a:gd name="connsiteX4370" fmla="*/ 5573563 w 10413724"/>
              <a:gd name="connsiteY4370" fmla="*/ 4651816 h 5952543"/>
              <a:gd name="connsiteX4371" fmla="*/ 5488236 w 10413724"/>
              <a:gd name="connsiteY4371" fmla="*/ 4612274 h 5952543"/>
              <a:gd name="connsiteX4372" fmla="*/ 5479287 w 10413724"/>
              <a:gd name="connsiteY4372" fmla="*/ 4571588 h 5952543"/>
              <a:gd name="connsiteX4373" fmla="*/ 5503741 w 10413724"/>
              <a:gd name="connsiteY4373" fmla="*/ 4520807 h 5952543"/>
              <a:gd name="connsiteX4374" fmla="*/ 5515603 w 10413724"/>
              <a:gd name="connsiteY4374" fmla="*/ 4501244 h 5952543"/>
              <a:gd name="connsiteX4375" fmla="*/ 5521951 w 10413724"/>
              <a:gd name="connsiteY4375" fmla="*/ 4477727 h 5952543"/>
              <a:gd name="connsiteX4376" fmla="*/ 5508215 w 10413724"/>
              <a:gd name="connsiteY4376" fmla="*/ 4448175 h 5952543"/>
              <a:gd name="connsiteX4377" fmla="*/ 5209360 w 10413724"/>
              <a:gd name="connsiteY4377" fmla="*/ 4460974 h 5952543"/>
              <a:gd name="connsiteX4378" fmla="*/ 6697287 w 10413724"/>
              <a:gd name="connsiteY4378" fmla="*/ 4460870 h 5952543"/>
              <a:gd name="connsiteX4379" fmla="*/ 6683760 w 10413724"/>
              <a:gd name="connsiteY4379" fmla="*/ 4164512 h 5952543"/>
              <a:gd name="connsiteX4380" fmla="*/ 6708214 w 10413724"/>
              <a:gd name="connsiteY4380" fmla="*/ 4153169 h 5952543"/>
              <a:gd name="connsiteX4381" fmla="*/ 6730482 w 10413724"/>
              <a:gd name="connsiteY4381" fmla="*/ 4159205 h 5952543"/>
              <a:gd name="connsiteX4382" fmla="*/ 6748900 w 10413724"/>
              <a:gd name="connsiteY4382" fmla="*/ 4170547 h 5952543"/>
              <a:gd name="connsiteX4383" fmla="*/ 6801762 w 10413724"/>
              <a:gd name="connsiteY4383" fmla="*/ 4195833 h 5952543"/>
              <a:gd name="connsiteX4384" fmla="*/ 6846611 w 10413724"/>
              <a:gd name="connsiteY4384" fmla="*/ 4185428 h 5952543"/>
              <a:gd name="connsiteX4385" fmla="*/ 6888234 w 10413724"/>
              <a:gd name="connsiteY4385" fmla="*/ 4095937 h 5952543"/>
              <a:gd name="connsiteX4386" fmla="*/ 6888234 w 10413724"/>
              <a:gd name="connsiteY4386" fmla="*/ 4087509 h 5952543"/>
              <a:gd name="connsiteX4387" fmla="*/ 6846611 w 10413724"/>
              <a:gd name="connsiteY4387" fmla="*/ 3998019 h 5952543"/>
              <a:gd name="connsiteX4388" fmla="*/ 6802074 w 10413724"/>
              <a:gd name="connsiteY4388" fmla="*/ 3988238 h 5952543"/>
              <a:gd name="connsiteX4389" fmla="*/ 6749005 w 10413724"/>
              <a:gd name="connsiteY4389" fmla="*/ 4013628 h 5952543"/>
              <a:gd name="connsiteX4390" fmla="*/ 6734645 w 10413724"/>
              <a:gd name="connsiteY4390" fmla="*/ 4022472 h 5952543"/>
              <a:gd name="connsiteX4391" fmla="*/ 6730899 w 10413724"/>
              <a:gd name="connsiteY4391" fmla="*/ 4024762 h 5952543"/>
              <a:gd name="connsiteX4392" fmla="*/ 6708630 w 10413724"/>
              <a:gd name="connsiteY4392" fmla="*/ 4030901 h 5952543"/>
              <a:gd name="connsiteX4393" fmla="*/ 6684072 w 10413724"/>
              <a:gd name="connsiteY4393" fmla="*/ 4019663 h 5952543"/>
              <a:gd name="connsiteX4394" fmla="*/ 6697600 w 10413724"/>
              <a:gd name="connsiteY4394" fmla="*/ 3723097 h 5952543"/>
              <a:gd name="connsiteX4395" fmla="*/ 6997496 w 10413724"/>
              <a:gd name="connsiteY4395" fmla="*/ 3735896 h 5952543"/>
              <a:gd name="connsiteX4396" fmla="*/ 7011127 w 10413724"/>
              <a:gd name="connsiteY4396" fmla="*/ 3706240 h 5952543"/>
              <a:gd name="connsiteX4397" fmla="*/ 7004571 w 10413724"/>
              <a:gd name="connsiteY4397" fmla="*/ 3682515 h 5952543"/>
              <a:gd name="connsiteX4398" fmla="*/ 7002178 w 10413724"/>
              <a:gd name="connsiteY4398" fmla="*/ 3678560 h 5952543"/>
              <a:gd name="connsiteX4399" fmla="*/ 6993021 w 10413724"/>
              <a:gd name="connsiteY4399" fmla="*/ 3663680 h 5952543"/>
              <a:gd name="connsiteX4400" fmla="*/ 6968463 w 10413724"/>
              <a:gd name="connsiteY4400" fmla="*/ 3612483 h 5952543"/>
              <a:gd name="connsiteX4401" fmla="*/ 6977412 w 10413724"/>
              <a:gd name="connsiteY4401" fmla="*/ 3571901 h 5952543"/>
              <a:gd name="connsiteX4402" fmla="*/ 7062636 w 10413724"/>
              <a:gd name="connsiteY4402" fmla="*/ 3532463 h 5952543"/>
              <a:gd name="connsiteX4403" fmla="*/ 7070961 w 10413724"/>
              <a:gd name="connsiteY4403" fmla="*/ 3532463 h 5952543"/>
              <a:gd name="connsiteX4404" fmla="*/ 7156288 w 10413724"/>
              <a:gd name="connsiteY4404" fmla="*/ 3571901 h 5952543"/>
              <a:gd name="connsiteX4405" fmla="*/ 7166694 w 10413724"/>
              <a:gd name="connsiteY4405" fmla="*/ 3612587 h 5952543"/>
              <a:gd name="connsiteX4406" fmla="*/ 7142240 w 10413724"/>
              <a:gd name="connsiteY4406" fmla="*/ 3663472 h 5952543"/>
              <a:gd name="connsiteX4407" fmla="*/ 7130377 w 10413724"/>
              <a:gd name="connsiteY4407" fmla="*/ 3682931 h 5952543"/>
              <a:gd name="connsiteX4408" fmla="*/ 7123926 w 10413724"/>
              <a:gd name="connsiteY4408" fmla="*/ 3706552 h 5952543"/>
              <a:gd name="connsiteX4409" fmla="*/ 7137766 w 10413724"/>
              <a:gd name="connsiteY4409" fmla="*/ 3736000 h 5952543"/>
              <a:gd name="connsiteX4410" fmla="*/ 7437661 w 10413724"/>
              <a:gd name="connsiteY4410" fmla="*/ 3723305 h 5952543"/>
              <a:gd name="connsiteX4411" fmla="*/ 7451189 w 10413724"/>
              <a:gd name="connsiteY4411" fmla="*/ 4018518 h 5952543"/>
              <a:gd name="connsiteX4412" fmla="*/ 7426631 w 10413724"/>
              <a:gd name="connsiteY4412" fmla="*/ 4029861 h 5952543"/>
              <a:gd name="connsiteX4413" fmla="*/ 7404467 w 10413724"/>
              <a:gd name="connsiteY4413" fmla="*/ 4023825 h 5952543"/>
              <a:gd name="connsiteX4414" fmla="*/ 7386048 w 10413724"/>
              <a:gd name="connsiteY4414" fmla="*/ 4012587 h 5952543"/>
              <a:gd name="connsiteX4415" fmla="*/ 7333187 w 10413724"/>
              <a:gd name="connsiteY4415" fmla="*/ 3987197 h 5952543"/>
              <a:gd name="connsiteX4416" fmla="*/ 7288442 w 10413724"/>
              <a:gd name="connsiteY4416" fmla="*/ 3996978 h 5952543"/>
              <a:gd name="connsiteX4417" fmla="*/ 7246819 w 10413724"/>
              <a:gd name="connsiteY4417" fmla="*/ 4086572 h 5952543"/>
              <a:gd name="connsiteX4418" fmla="*/ 7246819 w 10413724"/>
              <a:gd name="connsiteY4418" fmla="*/ 4094897 h 5952543"/>
              <a:gd name="connsiteX4419" fmla="*/ 7288442 w 10413724"/>
              <a:gd name="connsiteY4419" fmla="*/ 4184491 h 5952543"/>
              <a:gd name="connsiteX4420" fmla="*/ 7333083 w 10413724"/>
              <a:gd name="connsiteY4420" fmla="*/ 4194897 h 5952543"/>
              <a:gd name="connsiteX4421" fmla="*/ 7385944 w 10413724"/>
              <a:gd name="connsiteY4421" fmla="*/ 4169507 h 5952543"/>
              <a:gd name="connsiteX4422" fmla="*/ 7400721 w 10413724"/>
              <a:gd name="connsiteY4422" fmla="*/ 4160454 h 5952543"/>
              <a:gd name="connsiteX4423" fmla="*/ 7404467 w 10413724"/>
              <a:gd name="connsiteY4423" fmla="*/ 4158269 h 5952543"/>
              <a:gd name="connsiteX4424" fmla="*/ 7426319 w 10413724"/>
              <a:gd name="connsiteY4424" fmla="*/ 4152233 h 5952543"/>
              <a:gd name="connsiteX4425" fmla="*/ 7450877 w 10413724"/>
              <a:gd name="connsiteY4425" fmla="*/ 4163471 h 5952543"/>
              <a:gd name="connsiteX4426" fmla="*/ 7437349 w 10413724"/>
              <a:gd name="connsiteY4426" fmla="*/ 4461078 h 5952543"/>
              <a:gd name="connsiteX4427" fmla="*/ 7136517 w 10413724"/>
              <a:gd name="connsiteY4427" fmla="*/ 4448279 h 5952543"/>
              <a:gd name="connsiteX4428" fmla="*/ 7122781 w 10413724"/>
              <a:gd name="connsiteY4428" fmla="*/ 4477519 h 5952543"/>
              <a:gd name="connsiteX4429" fmla="*/ 7129441 w 10413724"/>
              <a:gd name="connsiteY4429" fmla="*/ 4501661 h 5952543"/>
              <a:gd name="connsiteX4430" fmla="*/ 7131939 w 10413724"/>
              <a:gd name="connsiteY4430" fmla="*/ 4505927 h 5952543"/>
              <a:gd name="connsiteX4431" fmla="*/ 7140887 w 10413724"/>
              <a:gd name="connsiteY4431" fmla="*/ 4520391 h 5952543"/>
              <a:gd name="connsiteX4432" fmla="*/ 7165549 w 10413724"/>
              <a:gd name="connsiteY4432" fmla="*/ 4571484 h 5952543"/>
              <a:gd name="connsiteX4433" fmla="*/ 7155143 w 10413724"/>
              <a:gd name="connsiteY4433" fmla="*/ 4612274 h 5952543"/>
              <a:gd name="connsiteX4434" fmla="*/ 7069816 w 10413724"/>
              <a:gd name="connsiteY4434" fmla="*/ 4651816 h 5952543"/>
              <a:gd name="connsiteX4435" fmla="*/ 7061595 w 10413724"/>
              <a:gd name="connsiteY4435" fmla="*/ 4651816 h 5952543"/>
              <a:gd name="connsiteX4436" fmla="*/ 6976267 w 10413724"/>
              <a:gd name="connsiteY4436" fmla="*/ 4612274 h 5952543"/>
              <a:gd name="connsiteX4437" fmla="*/ 6967318 w 10413724"/>
              <a:gd name="connsiteY4437" fmla="*/ 4571588 h 5952543"/>
              <a:gd name="connsiteX4438" fmla="*/ 6991772 w 10413724"/>
              <a:gd name="connsiteY4438" fmla="*/ 4520807 h 5952543"/>
              <a:gd name="connsiteX4439" fmla="*/ 7003635 w 10413724"/>
              <a:gd name="connsiteY4439" fmla="*/ 4501244 h 5952543"/>
              <a:gd name="connsiteX4440" fmla="*/ 7009983 w 10413724"/>
              <a:gd name="connsiteY4440" fmla="*/ 4477727 h 5952543"/>
              <a:gd name="connsiteX4441" fmla="*/ 6996247 w 10413724"/>
              <a:gd name="connsiteY4441" fmla="*/ 4448175 h 5952543"/>
              <a:gd name="connsiteX4442" fmla="*/ 6697392 w 10413724"/>
              <a:gd name="connsiteY4442" fmla="*/ 4460974 h 5952543"/>
              <a:gd name="connsiteX4443" fmla="*/ 8627150 w 10413724"/>
              <a:gd name="connsiteY4443" fmla="*/ 3731318 h 5952543"/>
              <a:gd name="connsiteX4444" fmla="*/ 8615807 w 10413724"/>
              <a:gd name="connsiteY4444" fmla="*/ 3706864 h 5952543"/>
              <a:gd name="connsiteX4445" fmla="*/ 8621843 w 10413724"/>
              <a:gd name="connsiteY4445" fmla="*/ 3684700 h 5952543"/>
              <a:gd name="connsiteX4446" fmla="*/ 8633186 w 10413724"/>
              <a:gd name="connsiteY4446" fmla="*/ 3666177 h 5952543"/>
              <a:gd name="connsiteX4447" fmla="*/ 8658367 w 10413724"/>
              <a:gd name="connsiteY4447" fmla="*/ 3613316 h 5952543"/>
              <a:gd name="connsiteX4448" fmla="*/ 8647962 w 10413724"/>
              <a:gd name="connsiteY4448" fmla="*/ 3568467 h 5952543"/>
              <a:gd name="connsiteX4449" fmla="*/ 8558472 w 10413724"/>
              <a:gd name="connsiteY4449" fmla="*/ 3526844 h 5952543"/>
              <a:gd name="connsiteX4450" fmla="*/ 8550147 w 10413724"/>
              <a:gd name="connsiteY4450" fmla="*/ 3526844 h 5952543"/>
              <a:gd name="connsiteX4451" fmla="*/ 8460553 w 10413724"/>
              <a:gd name="connsiteY4451" fmla="*/ 3568467 h 5952543"/>
              <a:gd name="connsiteX4452" fmla="*/ 8450875 w 10413724"/>
              <a:gd name="connsiteY4452" fmla="*/ 3613004 h 5952543"/>
              <a:gd name="connsiteX4453" fmla="*/ 8476266 w 10413724"/>
              <a:gd name="connsiteY4453" fmla="*/ 3665969 h 5952543"/>
              <a:gd name="connsiteX4454" fmla="*/ 8485215 w 10413724"/>
              <a:gd name="connsiteY4454" fmla="*/ 3680642 h 5952543"/>
              <a:gd name="connsiteX4455" fmla="*/ 8487400 w 10413724"/>
              <a:gd name="connsiteY4455" fmla="*/ 3684180 h 5952543"/>
              <a:gd name="connsiteX4456" fmla="*/ 8493436 w 10413724"/>
              <a:gd name="connsiteY4456" fmla="*/ 3706448 h 5952543"/>
              <a:gd name="connsiteX4457" fmla="*/ 8482301 w 10413724"/>
              <a:gd name="connsiteY4457" fmla="*/ 3731006 h 5952543"/>
              <a:gd name="connsiteX4458" fmla="*/ 8186776 w 10413724"/>
              <a:gd name="connsiteY4458" fmla="*/ 3717582 h 5952543"/>
              <a:gd name="connsiteX4459" fmla="*/ 8199575 w 10413724"/>
              <a:gd name="connsiteY4459" fmla="*/ 3417583 h 5952543"/>
              <a:gd name="connsiteX4460" fmla="*/ 8169294 w 10413724"/>
              <a:gd name="connsiteY4460" fmla="*/ 3404159 h 5952543"/>
              <a:gd name="connsiteX4461" fmla="*/ 8145465 w 10413724"/>
              <a:gd name="connsiteY4461" fmla="*/ 3410715 h 5952543"/>
              <a:gd name="connsiteX4462" fmla="*/ 8141615 w 10413724"/>
              <a:gd name="connsiteY4462" fmla="*/ 3413108 h 5952543"/>
              <a:gd name="connsiteX4463" fmla="*/ 8126734 w 10413724"/>
              <a:gd name="connsiteY4463" fmla="*/ 3422161 h 5952543"/>
              <a:gd name="connsiteX4464" fmla="*/ 8075642 w 10413724"/>
              <a:gd name="connsiteY4464" fmla="*/ 3446823 h 5952543"/>
              <a:gd name="connsiteX4465" fmla="*/ 8035059 w 10413724"/>
              <a:gd name="connsiteY4465" fmla="*/ 3437874 h 5952543"/>
              <a:gd name="connsiteX4466" fmla="*/ 7995517 w 10413724"/>
              <a:gd name="connsiteY4466" fmla="*/ 3352650 h 5952543"/>
              <a:gd name="connsiteX4467" fmla="*/ 7995517 w 10413724"/>
              <a:gd name="connsiteY4467" fmla="*/ 3344326 h 5952543"/>
              <a:gd name="connsiteX4468" fmla="*/ 8035059 w 10413724"/>
              <a:gd name="connsiteY4468" fmla="*/ 3258998 h 5952543"/>
              <a:gd name="connsiteX4469" fmla="*/ 8075746 w 10413724"/>
              <a:gd name="connsiteY4469" fmla="*/ 3248592 h 5952543"/>
              <a:gd name="connsiteX4470" fmla="*/ 8126527 w 10413724"/>
              <a:gd name="connsiteY4470" fmla="*/ 3273046 h 5952543"/>
              <a:gd name="connsiteX4471" fmla="*/ 8146090 w 10413724"/>
              <a:gd name="connsiteY4471" fmla="*/ 3284908 h 5952543"/>
              <a:gd name="connsiteX4472" fmla="*/ 8169607 w 10413724"/>
              <a:gd name="connsiteY4472" fmla="*/ 3291256 h 5952543"/>
              <a:gd name="connsiteX4473" fmla="*/ 8199159 w 10413724"/>
              <a:gd name="connsiteY4473" fmla="*/ 3277520 h 5952543"/>
              <a:gd name="connsiteX4474" fmla="*/ 8186360 w 10413724"/>
              <a:gd name="connsiteY4474" fmla="*/ 2977624 h 5952543"/>
              <a:gd name="connsiteX4475" fmla="*/ 8481573 w 10413724"/>
              <a:gd name="connsiteY4475" fmla="*/ 2964097 h 5952543"/>
              <a:gd name="connsiteX4476" fmla="*/ 8493019 w 10413724"/>
              <a:gd name="connsiteY4476" fmla="*/ 2988551 h 5952543"/>
              <a:gd name="connsiteX4477" fmla="*/ 8487088 w 10413724"/>
              <a:gd name="connsiteY4477" fmla="*/ 3010611 h 5952543"/>
              <a:gd name="connsiteX4478" fmla="*/ 8484694 w 10413724"/>
              <a:gd name="connsiteY4478" fmla="*/ 3014565 h 5952543"/>
              <a:gd name="connsiteX4479" fmla="*/ 8475641 w 10413724"/>
              <a:gd name="connsiteY4479" fmla="*/ 3029237 h 5952543"/>
              <a:gd name="connsiteX4480" fmla="*/ 8450355 w 10413724"/>
              <a:gd name="connsiteY4480" fmla="*/ 3082099 h 5952543"/>
              <a:gd name="connsiteX4481" fmla="*/ 8460137 w 10413724"/>
              <a:gd name="connsiteY4481" fmla="*/ 3126844 h 5952543"/>
              <a:gd name="connsiteX4482" fmla="*/ 8549627 w 10413724"/>
              <a:gd name="connsiteY4482" fmla="*/ 3168467 h 5952543"/>
              <a:gd name="connsiteX4483" fmla="*/ 8558055 w 10413724"/>
              <a:gd name="connsiteY4483" fmla="*/ 3168467 h 5952543"/>
              <a:gd name="connsiteX4484" fmla="*/ 8647546 w 10413724"/>
              <a:gd name="connsiteY4484" fmla="*/ 3126844 h 5952543"/>
              <a:gd name="connsiteX4485" fmla="*/ 8657951 w 10413724"/>
              <a:gd name="connsiteY4485" fmla="*/ 3082203 h 5952543"/>
              <a:gd name="connsiteX4486" fmla="*/ 8632457 w 10413724"/>
              <a:gd name="connsiteY4486" fmla="*/ 3029029 h 5952543"/>
              <a:gd name="connsiteX4487" fmla="*/ 8621427 w 10413724"/>
              <a:gd name="connsiteY4487" fmla="*/ 3011027 h 5952543"/>
              <a:gd name="connsiteX4488" fmla="*/ 8615287 w 10413724"/>
              <a:gd name="connsiteY4488" fmla="*/ 2988863 h 5952543"/>
              <a:gd name="connsiteX4489" fmla="*/ 8626422 w 10413724"/>
              <a:gd name="connsiteY4489" fmla="*/ 2964201 h 5952543"/>
              <a:gd name="connsiteX4490" fmla="*/ 8922883 w 10413724"/>
              <a:gd name="connsiteY4490" fmla="*/ 2977624 h 5952543"/>
              <a:gd name="connsiteX4491" fmla="*/ 8910293 w 10413724"/>
              <a:gd name="connsiteY4491" fmla="*/ 3277624 h 5952543"/>
              <a:gd name="connsiteX4492" fmla="*/ 8939845 w 10413724"/>
              <a:gd name="connsiteY4492" fmla="*/ 3291256 h 5952543"/>
              <a:gd name="connsiteX4493" fmla="*/ 8963674 w 10413724"/>
              <a:gd name="connsiteY4493" fmla="*/ 3284700 h 5952543"/>
              <a:gd name="connsiteX4494" fmla="*/ 8982509 w 10413724"/>
              <a:gd name="connsiteY4494" fmla="*/ 3273254 h 5952543"/>
              <a:gd name="connsiteX4495" fmla="*/ 9033705 w 10413724"/>
              <a:gd name="connsiteY4495" fmla="*/ 3248592 h 5952543"/>
              <a:gd name="connsiteX4496" fmla="*/ 9074184 w 10413724"/>
              <a:gd name="connsiteY4496" fmla="*/ 3258998 h 5952543"/>
              <a:gd name="connsiteX4497" fmla="*/ 9113726 w 10413724"/>
              <a:gd name="connsiteY4497" fmla="*/ 3344326 h 5952543"/>
              <a:gd name="connsiteX4498" fmla="*/ 9113726 w 10413724"/>
              <a:gd name="connsiteY4498" fmla="*/ 3352546 h 5952543"/>
              <a:gd name="connsiteX4499" fmla="*/ 9074392 w 10413724"/>
              <a:gd name="connsiteY4499" fmla="*/ 3437874 h 5952543"/>
              <a:gd name="connsiteX4500" fmla="*/ 9033497 w 10413724"/>
              <a:gd name="connsiteY4500" fmla="*/ 3446823 h 5952543"/>
              <a:gd name="connsiteX4501" fmla="*/ 8982509 w 10413724"/>
              <a:gd name="connsiteY4501" fmla="*/ 3422265 h 5952543"/>
              <a:gd name="connsiteX4502" fmla="*/ 8967628 w 10413724"/>
              <a:gd name="connsiteY4502" fmla="*/ 3413108 h 5952543"/>
              <a:gd name="connsiteX4503" fmla="*/ 8963258 w 10413724"/>
              <a:gd name="connsiteY4503" fmla="*/ 3410506 h 5952543"/>
              <a:gd name="connsiteX4504" fmla="*/ 8939637 w 10413724"/>
              <a:gd name="connsiteY4504" fmla="*/ 3404159 h 5952543"/>
              <a:gd name="connsiteX4505" fmla="*/ 8910188 w 10413724"/>
              <a:gd name="connsiteY4505" fmla="*/ 3417895 h 5952543"/>
              <a:gd name="connsiteX4506" fmla="*/ 8923091 w 10413724"/>
              <a:gd name="connsiteY4506" fmla="*/ 3717790 h 5952543"/>
              <a:gd name="connsiteX4507" fmla="*/ 8627150 w 10413724"/>
              <a:gd name="connsiteY4507" fmla="*/ 3731318 h 5952543"/>
              <a:gd name="connsiteX4508" fmla="*/ 8627150 w 10413724"/>
              <a:gd name="connsiteY4508" fmla="*/ 2244327 h 5952543"/>
              <a:gd name="connsiteX4509" fmla="*/ 8615807 w 10413724"/>
              <a:gd name="connsiteY4509" fmla="*/ 2219457 h 5952543"/>
              <a:gd name="connsiteX4510" fmla="*/ 8621739 w 10413724"/>
              <a:gd name="connsiteY4510" fmla="*/ 2197813 h 5952543"/>
              <a:gd name="connsiteX4511" fmla="*/ 8624028 w 10413724"/>
              <a:gd name="connsiteY4511" fmla="*/ 2193962 h 5952543"/>
              <a:gd name="connsiteX4512" fmla="*/ 8633186 w 10413724"/>
              <a:gd name="connsiteY4512" fmla="*/ 2179082 h 5952543"/>
              <a:gd name="connsiteX4513" fmla="*/ 8658472 w 10413724"/>
              <a:gd name="connsiteY4513" fmla="*/ 2126117 h 5952543"/>
              <a:gd name="connsiteX4514" fmla="*/ 8648066 w 10413724"/>
              <a:gd name="connsiteY4514" fmla="*/ 2081580 h 5952543"/>
              <a:gd name="connsiteX4515" fmla="*/ 8558472 w 10413724"/>
              <a:gd name="connsiteY4515" fmla="*/ 2039956 h 5952543"/>
              <a:gd name="connsiteX4516" fmla="*/ 8550147 w 10413724"/>
              <a:gd name="connsiteY4516" fmla="*/ 2039956 h 5952543"/>
              <a:gd name="connsiteX4517" fmla="*/ 8460657 w 10413724"/>
              <a:gd name="connsiteY4517" fmla="*/ 2081580 h 5952543"/>
              <a:gd name="connsiteX4518" fmla="*/ 8450875 w 10413724"/>
              <a:gd name="connsiteY4518" fmla="*/ 2126221 h 5952543"/>
              <a:gd name="connsiteX4519" fmla="*/ 8476370 w 10413724"/>
              <a:gd name="connsiteY4519" fmla="*/ 2179498 h 5952543"/>
              <a:gd name="connsiteX4520" fmla="*/ 8487400 w 10413724"/>
              <a:gd name="connsiteY4520" fmla="*/ 2197396 h 5952543"/>
              <a:gd name="connsiteX4521" fmla="*/ 8493436 w 10413724"/>
              <a:gd name="connsiteY4521" fmla="*/ 2219665 h 5952543"/>
              <a:gd name="connsiteX4522" fmla="*/ 8482301 w 10413724"/>
              <a:gd name="connsiteY4522" fmla="*/ 2244223 h 5952543"/>
              <a:gd name="connsiteX4523" fmla="*/ 8186880 w 10413724"/>
              <a:gd name="connsiteY4523" fmla="*/ 2230799 h 5952543"/>
              <a:gd name="connsiteX4524" fmla="*/ 8199575 w 10413724"/>
              <a:gd name="connsiteY4524" fmla="*/ 1931840 h 5952543"/>
              <a:gd name="connsiteX4525" fmla="*/ 8169294 w 10413724"/>
              <a:gd name="connsiteY4525" fmla="*/ 1918208 h 5952543"/>
              <a:gd name="connsiteX4526" fmla="*/ 8145569 w 10413724"/>
              <a:gd name="connsiteY4526" fmla="*/ 1924764 h 5952543"/>
              <a:gd name="connsiteX4527" fmla="*/ 8126734 w 10413724"/>
              <a:gd name="connsiteY4527" fmla="*/ 1936314 h 5952543"/>
              <a:gd name="connsiteX4528" fmla="*/ 8075642 w 10413724"/>
              <a:gd name="connsiteY4528" fmla="*/ 1960872 h 5952543"/>
              <a:gd name="connsiteX4529" fmla="*/ 8035059 w 10413724"/>
              <a:gd name="connsiteY4529" fmla="*/ 1951923 h 5952543"/>
              <a:gd name="connsiteX4530" fmla="*/ 7995517 w 10413724"/>
              <a:gd name="connsiteY4530" fmla="*/ 1866700 h 5952543"/>
              <a:gd name="connsiteX4531" fmla="*/ 7995517 w 10413724"/>
              <a:gd name="connsiteY4531" fmla="*/ 1858375 h 5952543"/>
              <a:gd name="connsiteX4532" fmla="*/ 8034956 w 10413724"/>
              <a:gd name="connsiteY4532" fmla="*/ 1773151 h 5952543"/>
              <a:gd name="connsiteX4533" fmla="*/ 8075538 w 10413724"/>
              <a:gd name="connsiteY4533" fmla="*/ 1762745 h 5952543"/>
              <a:gd name="connsiteX4534" fmla="*/ 8126838 w 10413724"/>
              <a:gd name="connsiteY4534" fmla="*/ 1787303 h 5952543"/>
              <a:gd name="connsiteX4535" fmla="*/ 8141719 w 10413724"/>
              <a:gd name="connsiteY4535" fmla="*/ 1796564 h 5952543"/>
              <a:gd name="connsiteX4536" fmla="*/ 8145777 w 10413724"/>
              <a:gd name="connsiteY4536" fmla="*/ 1798958 h 5952543"/>
              <a:gd name="connsiteX4537" fmla="*/ 8169607 w 10413724"/>
              <a:gd name="connsiteY4537" fmla="*/ 1805409 h 5952543"/>
              <a:gd name="connsiteX4538" fmla="*/ 8169607 w 10413724"/>
              <a:gd name="connsiteY4538" fmla="*/ 1805409 h 5952543"/>
              <a:gd name="connsiteX4539" fmla="*/ 8199159 w 10413724"/>
              <a:gd name="connsiteY4539" fmla="*/ 1791674 h 5952543"/>
              <a:gd name="connsiteX4540" fmla="*/ 8186256 w 10413724"/>
              <a:gd name="connsiteY4540" fmla="*/ 1490737 h 5952543"/>
              <a:gd name="connsiteX4541" fmla="*/ 8481469 w 10413724"/>
              <a:gd name="connsiteY4541" fmla="*/ 1478042 h 5952543"/>
              <a:gd name="connsiteX4542" fmla="*/ 8492915 w 10413724"/>
              <a:gd name="connsiteY4542" fmla="*/ 1502496 h 5952543"/>
              <a:gd name="connsiteX4543" fmla="*/ 8486880 w 10413724"/>
              <a:gd name="connsiteY4543" fmla="*/ 1524764 h 5952543"/>
              <a:gd name="connsiteX4544" fmla="*/ 8475641 w 10413724"/>
              <a:gd name="connsiteY4544" fmla="*/ 1543183 h 5952543"/>
              <a:gd name="connsiteX4545" fmla="*/ 8450251 w 10413724"/>
              <a:gd name="connsiteY4545" fmla="*/ 1596044 h 5952543"/>
              <a:gd name="connsiteX4546" fmla="*/ 8460033 w 10413724"/>
              <a:gd name="connsiteY4546" fmla="*/ 1640789 h 5952543"/>
              <a:gd name="connsiteX4547" fmla="*/ 8549522 w 10413724"/>
              <a:gd name="connsiteY4547" fmla="*/ 1682412 h 5952543"/>
              <a:gd name="connsiteX4548" fmla="*/ 8557951 w 10413724"/>
              <a:gd name="connsiteY4548" fmla="*/ 1682412 h 5952543"/>
              <a:gd name="connsiteX4549" fmla="*/ 8647441 w 10413724"/>
              <a:gd name="connsiteY4549" fmla="*/ 1640789 h 5952543"/>
              <a:gd name="connsiteX4550" fmla="*/ 8657847 w 10413724"/>
              <a:gd name="connsiteY4550" fmla="*/ 1596148 h 5952543"/>
              <a:gd name="connsiteX4551" fmla="*/ 8632457 w 10413724"/>
              <a:gd name="connsiteY4551" fmla="*/ 1543287 h 5952543"/>
              <a:gd name="connsiteX4552" fmla="*/ 8623404 w 10413724"/>
              <a:gd name="connsiteY4552" fmla="*/ 1528511 h 5952543"/>
              <a:gd name="connsiteX4553" fmla="*/ 8621219 w 10413724"/>
              <a:gd name="connsiteY4553" fmla="*/ 1524764 h 5952543"/>
              <a:gd name="connsiteX4554" fmla="*/ 8615183 w 10413724"/>
              <a:gd name="connsiteY4554" fmla="*/ 1502912 h 5952543"/>
              <a:gd name="connsiteX4555" fmla="*/ 8627150 w 10413724"/>
              <a:gd name="connsiteY4555" fmla="*/ 1478042 h 5952543"/>
              <a:gd name="connsiteX4556" fmla="*/ 8923612 w 10413724"/>
              <a:gd name="connsiteY4556" fmla="*/ 1491466 h 5952543"/>
              <a:gd name="connsiteX4557" fmla="*/ 8911021 w 10413724"/>
              <a:gd name="connsiteY4557" fmla="*/ 1791465 h 5952543"/>
              <a:gd name="connsiteX4558" fmla="*/ 8940573 w 10413724"/>
              <a:gd name="connsiteY4558" fmla="*/ 1805097 h 5952543"/>
              <a:gd name="connsiteX4559" fmla="*/ 8964299 w 10413724"/>
              <a:gd name="connsiteY4559" fmla="*/ 1798645 h 5952543"/>
              <a:gd name="connsiteX4560" fmla="*/ 8983237 w 10413724"/>
              <a:gd name="connsiteY4560" fmla="*/ 1787095 h 5952543"/>
              <a:gd name="connsiteX4561" fmla="*/ 9034434 w 10413724"/>
              <a:gd name="connsiteY4561" fmla="*/ 1762433 h 5952543"/>
              <a:gd name="connsiteX4562" fmla="*/ 9074913 w 10413724"/>
              <a:gd name="connsiteY4562" fmla="*/ 1772839 h 5952543"/>
              <a:gd name="connsiteX4563" fmla="*/ 9114455 w 10413724"/>
              <a:gd name="connsiteY4563" fmla="*/ 1858271 h 5952543"/>
              <a:gd name="connsiteX4564" fmla="*/ 9114455 w 10413724"/>
              <a:gd name="connsiteY4564" fmla="*/ 1866491 h 5952543"/>
              <a:gd name="connsiteX4565" fmla="*/ 9075120 w 10413724"/>
              <a:gd name="connsiteY4565" fmla="*/ 1951819 h 5952543"/>
              <a:gd name="connsiteX4566" fmla="*/ 9034226 w 10413724"/>
              <a:gd name="connsiteY4566" fmla="*/ 1960768 h 5952543"/>
              <a:gd name="connsiteX4567" fmla="*/ 8983237 w 10413724"/>
              <a:gd name="connsiteY4567" fmla="*/ 1936210 h 5952543"/>
              <a:gd name="connsiteX4568" fmla="*/ 8968461 w 10413724"/>
              <a:gd name="connsiteY4568" fmla="*/ 1927053 h 5952543"/>
              <a:gd name="connsiteX4569" fmla="*/ 8963986 w 10413724"/>
              <a:gd name="connsiteY4569" fmla="*/ 1924452 h 5952543"/>
              <a:gd name="connsiteX4570" fmla="*/ 8940365 w 10413724"/>
              <a:gd name="connsiteY4570" fmla="*/ 1918104 h 5952543"/>
              <a:gd name="connsiteX4571" fmla="*/ 8910917 w 10413724"/>
              <a:gd name="connsiteY4571" fmla="*/ 1931840 h 5952543"/>
              <a:gd name="connsiteX4572" fmla="*/ 8923820 w 10413724"/>
              <a:gd name="connsiteY4572" fmla="*/ 2231735 h 5952543"/>
              <a:gd name="connsiteX4573" fmla="*/ 8627150 w 10413724"/>
              <a:gd name="connsiteY4573" fmla="*/ 2244327 h 5952543"/>
              <a:gd name="connsiteX4574" fmla="*/ 8484383 w 10413724"/>
              <a:gd name="connsiteY4574" fmla="*/ 760561 h 5952543"/>
              <a:gd name="connsiteX4575" fmla="*/ 8498014 w 10413724"/>
              <a:gd name="connsiteY4575" fmla="*/ 730905 h 5952543"/>
              <a:gd name="connsiteX4576" fmla="*/ 8491562 w 10413724"/>
              <a:gd name="connsiteY4576" fmla="*/ 707283 h 5952543"/>
              <a:gd name="connsiteX4577" fmla="*/ 8479907 w 10413724"/>
              <a:gd name="connsiteY4577" fmla="*/ 688345 h 5952543"/>
              <a:gd name="connsiteX4578" fmla="*/ 8455350 w 10413724"/>
              <a:gd name="connsiteY4578" fmla="*/ 637148 h 5952543"/>
              <a:gd name="connsiteX4579" fmla="*/ 8464299 w 10413724"/>
              <a:gd name="connsiteY4579" fmla="*/ 596565 h 5952543"/>
              <a:gd name="connsiteX4580" fmla="*/ 8549522 w 10413724"/>
              <a:gd name="connsiteY4580" fmla="*/ 557127 h 5952543"/>
              <a:gd name="connsiteX4581" fmla="*/ 8557848 w 10413724"/>
              <a:gd name="connsiteY4581" fmla="*/ 557127 h 5952543"/>
              <a:gd name="connsiteX4582" fmla="*/ 8643071 w 10413724"/>
              <a:gd name="connsiteY4582" fmla="*/ 596461 h 5952543"/>
              <a:gd name="connsiteX4583" fmla="*/ 8653477 w 10413724"/>
              <a:gd name="connsiteY4583" fmla="*/ 637148 h 5952543"/>
              <a:gd name="connsiteX4584" fmla="*/ 8628919 w 10413724"/>
              <a:gd name="connsiteY4584" fmla="*/ 688345 h 5952543"/>
              <a:gd name="connsiteX4585" fmla="*/ 8619658 w 10413724"/>
              <a:gd name="connsiteY4585" fmla="*/ 703225 h 5952543"/>
              <a:gd name="connsiteX4586" fmla="*/ 8617264 w 10413724"/>
              <a:gd name="connsiteY4586" fmla="*/ 707283 h 5952543"/>
              <a:gd name="connsiteX4587" fmla="*/ 8610709 w 10413724"/>
              <a:gd name="connsiteY4587" fmla="*/ 731217 h 5952543"/>
              <a:gd name="connsiteX4588" fmla="*/ 8624549 w 10413724"/>
              <a:gd name="connsiteY4588" fmla="*/ 760665 h 5952543"/>
              <a:gd name="connsiteX4589" fmla="*/ 8925485 w 10413724"/>
              <a:gd name="connsiteY4589" fmla="*/ 747762 h 5952543"/>
              <a:gd name="connsiteX4590" fmla="*/ 8939012 w 10413724"/>
              <a:gd name="connsiteY4590" fmla="*/ 1043183 h 5952543"/>
              <a:gd name="connsiteX4591" fmla="*/ 8914454 w 10413724"/>
              <a:gd name="connsiteY4591" fmla="*/ 1054526 h 5952543"/>
              <a:gd name="connsiteX4592" fmla="*/ 8892290 w 10413724"/>
              <a:gd name="connsiteY4592" fmla="*/ 1048490 h 5952543"/>
              <a:gd name="connsiteX4593" fmla="*/ 8873872 w 10413724"/>
              <a:gd name="connsiteY4593" fmla="*/ 1037252 h 5952543"/>
              <a:gd name="connsiteX4594" fmla="*/ 8821010 w 10413724"/>
              <a:gd name="connsiteY4594" fmla="*/ 1011862 h 5952543"/>
              <a:gd name="connsiteX4595" fmla="*/ 8776266 w 10413724"/>
              <a:gd name="connsiteY4595" fmla="*/ 1021643 h 5952543"/>
              <a:gd name="connsiteX4596" fmla="*/ 8734642 w 10413724"/>
              <a:gd name="connsiteY4596" fmla="*/ 1111237 h 5952543"/>
              <a:gd name="connsiteX4597" fmla="*/ 8734642 w 10413724"/>
              <a:gd name="connsiteY4597" fmla="*/ 1119562 h 5952543"/>
              <a:gd name="connsiteX4598" fmla="*/ 8776266 w 10413724"/>
              <a:gd name="connsiteY4598" fmla="*/ 1209156 h 5952543"/>
              <a:gd name="connsiteX4599" fmla="*/ 8820906 w 10413724"/>
              <a:gd name="connsiteY4599" fmla="*/ 1219562 h 5952543"/>
              <a:gd name="connsiteX4600" fmla="*/ 8873768 w 10413724"/>
              <a:gd name="connsiteY4600" fmla="*/ 1194172 h 5952543"/>
              <a:gd name="connsiteX4601" fmla="*/ 8888336 w 10413724"/>
              <a:gd name="connsiteY4601" fmla="*/ 1185223 h 5952543"/>
              <a:gd name="connsiteX4602" fmla="*/ 8892290 w 10413724"/>
              <a:gd name="connsiteY4602" fmla="*/ 1182933 h 5952543"/>
              <a:gd name="connsiteX4603" fmla="*/ 8914143 w 10413724"/>
              <a:gd name="connsiteY4603" fmla="*/ 1176898 h 5952543"/>
              <a:gd name="connsiteX4604" fmla="*/ 8938700 w 10413724"/>
              <a:gd name="connsiteY4604" fmla="*/ 1188136 h 5952543"/>
              <a:gd name="connsiteX4605" fmla="*/ 8925173 w 10413724"/>
              <a:gd name="connsiteY4605" fmla="*/ 1485743 h 5952543"/>
              <a:gd name="connsiteX4606" fmla="*/ 8624340 w 10413724"/>
              <a:gd name="connsiteY4606" fmla="*/ 1472943 h 5952543"/>
              <a:gd name="connsiteX4607" fmla="*/ 8610604 w 10413724"/>
              <a:gd name="connsiteY4607" fmla="*/ 1502184 h 5952543"/>
              <a:gd name="connsiteX4608" fmla="*/ 8617264 w 10413724"/>
              <a:gd name="connsiteY4608" fmla="*/ 1526325 h 5952543"/>
              <a:gd name="connsiteX4609" fmla="*/ 8619554 w 10413724"/>
              <a:gd name="connsiteY4609" fmla="*/ 1530279 h 5952543"/>
              <a:gd name="connsiteX4610" fmla="*/ 8628711 w 10413724"/>
              <a:gd name="connsiteY4610" fmla="*/ 1545056 h 5952543"/>
              <a:gd name="connsiteX4611" fmla="*/ 8653373 w 10413724"/>
              <a:gd name="connsiteY4611" fmla="*/ 1596148 h 5952543"/>
              <a:gd name="connsiteX4612" fmla="*/ 8642967 w 10413724"/>
              <a:gd name="connsiteY4612" fmla="*/ 1636939 h 5952543"/>
              <a:gd name="connsiteX4613" fmla="*/ 8557639 w 10413724"/>
              <a:gd name="connsiteY4613" fmla="*/ 1676481 h 5952543"/>
              <a:gd name="connsiteX4614" fmla="*/ 8549419 w 10413724"/>
              <a:gd name="connsiteY4614" fmla="*/ 1676481 h 5952543"/>
              <a:gd name="connsiteX4615" fmla="*/ 8464091 w 10413724"/>
              <a:gd name="connsiteY4615" fmla="*/ 1636939 h 5952543"/>
              <a:gd name="connsiteX4616" fmla="*/ 8455142 w 10413724"/>
              <a:gd name="connsiteY4616" fmla="*/ 1596252 h 5952543"/>
              <a:gd name="connsiteX4617" fmla="*/ 8479596 w 10413724"/>
              <a:gd name="connsiteY4617" fmla="*/ 1545472 h 5952543"/>
              <a:gd name="connsiteX4618" fmla="*/ 8491458 w 10413724"/>
              <a:gd name="connsiteY4618" fmla="*/ 1525909 h 5952543"/>
              <a:gd name="connsiteX4619" fmla="*/ 8497806 w 10413724"/>
              <a:gd name="connsiteY4619" fmla="*/ 1502392 h 5952543"/>
              <a:gd name="connsiteX4620" fmla="*/ 8484070 w 10413724"/>
              <a:gd name="connsiteY4620" fmla="*/ 1472839 h 5952543"/>
              <a:gd name="connsiteX4621" fmla="*/ 8184175 w 10413724"/>
              <a:gd name="connsiteY4621" fmla="*/ 1485743 h 5952543"/>
              <a:gd name="connsiteX4622" fmla="*/ 8170647 w 10413724"/>
              <a:gd name="connsiteY4622" fmla="*/ 1189281 h 5952543"/>
              <a:gd name="connsiteX4623" fmla="*/ 8195101 w 10413724"/>
              <a:gd name="connsiteY4623" fmla="*/ 1177939 h 5952543"/>
              <a:gd name="connsiteX4624" fmla="*/ 8217369 w 10413724"/>
              <a:gd name="connsiteY4624" fmla="*/ 1183974 h 5952543"/>
              <a:gd name="connsiteX4625" fmla="*/ 8235788 w 10413724"/>
              <a:gd name="connsiteY4625" fmla="*/ 1195316 h 5952543"/>
              <a:gd name="connsiteX4626" fmla="*/ 8288649 w 10413724"/>
              <a:gd name="connsiteY4626" fmla="*/ 1220602 h 5952543"/>
              <a:gd name="connsiteX4627" fmla="*/ 8333394 w 10413724"/>
              <a:gd name="connsiteY4627" fmla="*/ 1209676 h 5952543"/>
              <a:gd name="connsiteX4628" fmla="*/ 8375018 w 10413724"/>
              <a:gd name="connsiteY4628" fmla="*/ 1120290 h 5952543"/>
              <a:gd name="connsiteX4629" fmla="*/ 8375018 w 10413724"/>
              <a:gd name="connsiteY4629" fmla="*/ 1111862 h 5952543"/>
              <a:gd name="connsiteX4630" fmla="*/ 8333394 w 10413724"/>
              <a:gd name="connsiteY4630" fmla="*/ 1022371 h 5952543"/>
              <a:gd name="connsiteX4631" fmla="*/ 8288857 w 10413724"/>
              <a:gd name="connsiteY4631" fmla="*/ 1012590 h 5952543"/>
              <a:gd name="connsiteX4632" fmla="*/ 8235892 w 10413724"/>
              <a:gd name="connsiteY4632" fmla="*/ 1037980 h 5952543"/>
              <a:gd name="connsiteX4633" fmla="*/ 8221219 w 10413724"/>
              <a:gd name="connsiteY4633" fmla="*/ 1047033 h 5952543"/>
              <a:gd name="connsiteX4634" fmla="*/ 8217682 w 10413724"/>
              <a:gd name="connsiteY4634" fmla="*/ 1049114 h 5952543"/>
              <a:gd name="connsiteX4635" fmla="*/ 8195413 w 10413724"/>
              <a:gd name="connsiteY4635" fmla="*/ 1055254 h 5952543"/>
              <a:gd name="connsiteX4636" fmla="*/ 8170855 w 10413724"/>
              <a:gd name="connsiteY4636" fmla="*/ 1044016 h 5952543"/>
              <a:gd name="connsiteX4637" fmla="*/ 8184487 w 10413724"/>
              <a:gd name="connsiteY4637" fmla="*/ 747450 h 5952543"/>
              <a:gd name="connsiteX4638" fmla="*/ 8484383 w 10413724"/>
              <a:gd name="connsiteY4638" fmla="*/ 760561 h 5952543"/>
              <a:gd name="connsiteX4639" fmla="*/ 7738493 w 10413724"/>
              <a:gd name="connsiteY4639" fmla="*/ 733506 h 5952543"/>
              <a:gd name="connsiteX4640" fmla="*/ 7749940 w 10413724"/>
              <a:gd name="connsiteY4640" fmla="*/ 757960 h 5952543"/>
              <a:gd name="connsiteX4641" fmla="*/ 7743905 w 10413724"/>
              <a:gd name="connsiteY4641" fmla="*/ 780228 h 5952543"/>
              <a:gd name="connsiteX4642" fmla="*/ 7732250 w 10413724"/>
              <a:gd name="connsiteY4642" fmla="*/ 798646 h 5952543"/>
              <a:gd name="connsiteX4643" fmla="*/ 7706964 w 10413724"/>
              <a:gd name="connsiteY4643" fmla="*/ 851508 h 5952543"/>
              <a:gd name="connsiteX4644" fmla="*/ 7717370 w 10413724"/>
              <a:gd name="connsiteY4644" fmla="*/ 896357 h 5952543"/>
              <a:gd name="connsiteX4645" fmla="*/ 7806860 w 10413724"/>
              <a:gd name="connsiteY4645" fmla="*/ 937980 h 5952543"/>
              <a:gd name="connsiteX4646" fmla="*/ 7815288 w 10413724"/>
              <a:gd name="connsiteY4646" fmla="*/ 937980 h 5952543"/>
              <a:gd name="connsiteX4647" fmla="*/ 7904779 w 10413724"/>
              <a:gd name="connsiteY4647" fmla="*/ 896357 h 5952543"/>
              <a:gd name="connsiteX4648" fmla="*/ 7914560 w 10413724"/>
              <a:gd name="connsiteY4648" fmla="*/ 851820 h 5952543"/>
              <a:gd name="connsiteX4649" fmla="*/ 7889170 w 10413724"/>
              <a:gd name="connsiteY4649" fmla="*/ 798855 h 5952543"/>
              <a:gd name="connsiteX4650" fmla="*/ 7880220 w 10413724"/>
              <a:gd name="connsiteY4650" fmla="*/ 784182 h 5952543"/>
              <a:gd name="connsiteX4651" fmla="*/ 7878036 w 10413724"/>
              <a:gd name="connsiteY4651" fmla="*/ 780644 h 5952543"/>
              <a:gd name="connsiteX4652" fmla="*/ 7871896 w 10413724"/>
              <a:gd name="connsiteY4652" fmla="*/ 758480 h 5952543"/>
              <a:gd name="connsiteX4653" fmla="*/ 7883134 w 10413724"/>
              <a:gd name="connsiteY4653" fmla="*/ 733818 h 5952543"/>
              <a:gd name="connsiteX4654" fmla="*/ 8178660 w 10413724"/>
              <a:gd name="connsiteY4654" fmla="*/ 747242 h 5952543"/>
              <a:gd name="connsiteX4655" fmla="*/ 8165860 w 10413724"/>
              <a:gd name="connsiteY4655" fmla="*/ 1047241 h 5952543"/>
              <a:gd name="connsiteX4656" fmla="*/ 8195413 w 10413724"/>
              <a:gd name="connsiteY4656" fmla="*/ 1060873 h 5952543"/>
              <a:gd name="connsiteX4657" fmla="*/ 8219242 w 10413724"/>
              <a:gd name="connsiteY4657" fmla="*/ 1054317 h 5952543"/>
              <a:gd name="connsiteX4658" fmla="*/ 8223196 w 10413724"/>
              <a:gd name="connsiteY4658" fmla="*/ 1052028 h 5952543"/>
              <a:gd name="connsiteX4659" fmla="*/ 8238077 w 10413724"/>
              <a:gd name="connsiteY4659" fmla="*/ 1042871 h 5952543"/>
              <a:gd name="connsiteX4660" fmla="*/ 8289274 w 10413724"/>
              <a:gd name="connsiteY4660" fmla="*/ 1018209 h 5952543"/>
              <a:gd name="connsiteX4661" fmla="*/ 8329856 w 10413724"/>
              <a:gd name="connsiteY4661" fmla="*/ 1027158 h 5952543"/>
              <a:gd name="connsiteX4662" fmla="*/ 8369294 w 10413724"/>
              <a:gd name="connsiteY4662" fmla="*/ 1112486 h 5952543"/>
              <a:gd name="connsiteX4663" fmla="*/ 8369294 w 10413724"/>
              <a:gd name="connsiteY4663" fmla="*/ 1120707 h 5952543"/>
              <a:gd name="connsiteX4664" fmla="*/ 8329856 w 10413724"/>
              <a:gd name="connsiteY4664" fmla="*/ 1206034 h 5952543"/>
              <a:gd name="connsiteX4665" fmla="*/ 8289065 w 10413724"/>
              <a:gd name="connsiteY4665" fmla="*/ 1216440 h 5952543"/>
              <a:gd name="connsiteX4666" fmla="*/ 8238285 w 10413724"/>
              <a:gd name="connsiteY4666" fmla="*/ 1191986 h 5952543"/>
              <a:gd name="connsiteX4667" fmla="*/ 8218826 w 10413724"/>
              <a:gd name="connsiteY4667" fmla="*/ 1180124 h 5952543"/>
              <a:gd name="connsiteX4668" fmla="*/ 8195205 w 10413724"/>
              <a:gd name="connsiteY4668" fmla="*/ 1173776 h 5952543"/>
              <a:gd name="connsiteX4669" fmla="*/ 8165653 w 10413724"/>
              <a:gd name="connsiteY4669" fmla="*/ 1187512 h 5952543"/>
              <a:gd name="connsiteX4670" fmla="*/ 8178556 w 10413724"/>
              <a:gd name="connsiteY4670" fmla="*/ 1487616 h 5952543"/>
              <a:gd name="connsiteX4671" fmla="*/ 7884279 w 10413724"/>
              <a:gd name="connsiteY4671" fmla="*/ 1500935 h 5952543"/>
              <a:gd name="connsiteX4672" fmla="*/ 7872937 w 10413724"/>
              <a:gd name="connsiteY4672" fmla="*/ 1476481 h 5952543"/>
              <a:gd name="connsiteX4673" fmla="*/ 7878972 w 10413724"/>
              <a:gd name="connsiteY4673" fmla="*/ 1454317 h 5952543"/>
              <a:gd name="connsiteX4674" fmla="*/ 7890210 w 10413724"/>
              <a:gd name="connsiteY4674" fmla="*/ 1435795 h 5952543"/>
              <a:gd name="connsiteX4675" fmla="*/ 7915601 w 10413724"/>
              <a:gd name="connsiteY4675" fmla="*/ 1382933 h 5952543"/>
              <a:gd name="connsiteX4676" fmla="*/ 7905819 w 10413724"/>
              <a:gd name="connsiteY4676" fmla="*/ 1338188 h 5952543"/>
              <a:gd name="connsiteX4677" fmla="*/ 7816225 w 10413724"/>
              <a:gd name="connsiteY4677" fmla="*/ 1296565 h 5952543"/>
              <a:gd name="connsiteX4678" fmla="*/ 7807901 w 10413724"/>
              <a:gd name="connsiteY4678" fmla="*/ 1296565 h 5952543"/>
              <a:gd name="connsiteX4679" fmla="*/ 7718306 w 10413724"/>
              <a:gd name="connsiteY4679" fmla="*/ 1338188 h 5952543"/>
              <a:gd name="connsiteX4680" fmla="*/ 7707900 w 10413724"/>
              <a:gd name="connsiteY4680" fmla="*/ 1382933 h 5952543"/>
              <a:gd name="connsiteX4681" fmla="*/ 7733290 w 10413724"/>
              <a:gd name="connsiteY4681" fmla="*/ 1435690 h 5952543"/>
              <a:gd name="connsiteX4682" fmla="*/ 7742240 w 10413724"/>
              <a:gd name="connsiteY4682" fmla="*/ 1450363 h 5952543"/>
              <a:gd name="connsiteX4683" fmla="*/ 7744529 w 10413724"/>
              <a:gd name="connsiteY4683" fmla="*/ 1454213 h 5952543"/>
              <a:gd name="connsiteX4684" fmla="*/ 7750460 w 10413724"/>
              <a:gd name="connsiteY4684" fmla="*/ 1476169 h 5952543"/>
              <a:gd name="connsiteX4685" fmla="*/ 7739326 w 10413724"/>
              <a:gd name="connsiteY4685" fmla="*/ 1500727 h 5952543"/>
              <a:gd name="connsiteX4686" fmla="*/ 7441720 w 10413724"/>
              <a:gd name="connsiteY4686" fmla="*/ 1487199 h 5952543"/>
              <a:gd name="connsiteX4687" fmla="*/ 7454519 w 10413724"/>
              <a:gd name="connsiteY4687" fmla="*/ 1186263 h 5952543"/>
              <a:gd name="connsiteX4688" fmla="*/ 7425279 w 10413724"/>
              <a:gd name="connsiteY4688" fmla="*/ 1172632 h 5952543"/>
              <a:gd name="connsiteX4689" fmla="*/ 7401033 w 10413724"/>
              <a:gd name="connsiteY4689" fmla="*/ 1179187 h 5952543"/>
              <a:gd name="connsiteX4690" fmla="*/ 7397183 w 10413724"/>
              <a:gd name="connsiteY4690" fmla="*/ 1181581 h 5952543"/>
              <a:gd name="connsiteX4691" fmla="*/ 7382407 w 10413724"/>
              <a:gd name="connsiteY4691" fmla="*/ 1190634 h 5952543"/>
              <a:gd name="connsiteX4692" fmla="*/ 7331314 w 10413724"/>
              <a:gd name="connsiteY4692" fmla="*/ 1215295 h 5952543"/>
              <a:gd name="connsiteX4693" fmla="*/ 7290523 w 10413724"/>
              <a:gd name="connsiteY4693" fmla="*/ 1204890 h 5952543"/>
              <a:gd name="connsiteX4694" fmla="*/ 7250981 w 10413724"/>
              <a:gd name="connsiteY4694" fmla="*/ 1119666 h 5952543"/>
              <a:gd name="connsiteX4695" fmla="*/ 7250981 w 10413724"/>
              <a:gd name="connsiteY4695" fmla="*/ 1111341 h 5952543"/>
              <a:gd name="connsiteX4696" fmla="*/ 7290523 w 10413724"/>
              <a:gd name="connsiteY4696" fmla="*/ 1026014 h 5952543"/>
              <a:gd name="connsiteX4697" fmla="*/ 7331210 w 10413724"/>
              <a:gd name="connsiteY4697" fmla="*/ 1017064 h 5952543"/>
              <a:gd name="connsiteX4698" fmla="*/ 7381991 w 10413724"/>
              <a:gd name="connsiteY4698" fmla="*/ 1041518 h 5952543"/>
              <a:gd name="connsiteX4699" fmla="*/ 7401553 w 10413724"/>
              <a:gd name="connsiteY4699" fmla="*/ 1053381 h 5952543"/>
              <a:gd name="connsiteX4700" fmla="*/ 7425070 w 10413724"/>
              <a:gd name="connsiteY4700" fmla="*/ 1059728 h 5952543"/>
              <a:gd name="connsiteX4701" fmla="*/ 7454623 w 10413724"/>
              <a:gd name="connsiteY4701" fmla="*/ 1045993 h 5952543"/>
              <a:gd name="connsiteX4702" fmla="*/ 7441824 w 10413724"/>
              <a:gd name="connsiteY4702" fmla="*/ 747138 h 5952543"/>
              <a:gd name="connsiteX4703" fmla="*/ 7738493 w 10413724"/>
              <a:gd name="connsiteY4703" fmla="*/ 733506 h 5952543"/>
              <a:gd name="connsiteX4704" fmla="*/ 6996351 w 10413724"/>
              <a:gd name="connsiteY4704" fmla="*/ 760561 h 5952543"/>
              <a:gd name="connsiteX4705" fmla="*/ 7009983 w 10413724"/>
              <a:gd name="connsiteY4705" fmla="*/ 730905 h 5952543"/>
              <a:gd name="connsiteX4706" fmla="*/ 7003530 w 10413724"/>
              <a:gd name="connsiteY4706" fmla="*/ 707283 h 5952543"/>
              <a:gd name="connsiteX4707" fmla="*/ 6991876 w 10413724"/>
              <a:gd name="connsiteY4707" fmla="*/ 688345 h 5952543"/>
              <a:gd name="connsiteX4708" fmla="*/ 6967318 w 10413724"/>
              <a:gd name="connsiteY4708" fmla="*/ 637148 h 5952543"/>
              <a:gd name="connsiteX4709" fmla="*/ 6976267 w 10413724"/>
              <a:gd name="connsiteY4709" fmla="*/ 596565 h 5952543"/>
              <a:gd name="connsiteX4710" fmla="*/ 7061491 w 10413724"/>
              <a:gd name="connsiteY4710" fmla="*/ 557127 h 5952543"/>
              <a:gd name="connsiteX4711" fmla="*/ 7069816 w 10413724"/>
              <a:gd name="connsiteY4711" fmla="*/ 557127 h 5952543"/>
              <a:gd name="connsiteX4712" fmla="*/ 7155040 w 10413724"/>
              <a:gd name="connsiteY4712" fmla="*/ 596461 h 5952543"/>
              <a:gd name="connsiteX4713" fmla="*/ 7165446 w 10413724"/>
              <a:gd name="connsiteY4713" fmla="*/ 637148 h 5952543"/>
              <a:gd name="connsiteX4714" fmla="*/ 7140783 w 10413724"/>
              <a:gd name="connsiteY4714" fmla="*/ 688345 h 5952543"/>
              <a:gd name="connsiteX4715" fmla="*/ 7131627 w 10413724"/>
              <a:gd name="connsiteY4715" fmla="*/ 703225 h 5952543"/>
              <a:gd name="connsiteX4716" fmla="*/ 7129233 w 10413724"/>
              <a:gd name="connsiteY4716" fmla="*/ 707283 h 5952543"/>
              <a:gd name="connsiteX4717" fmla="*/ 7122677 w 10413724"/>
              <a:gd name="connsiteY4717" fmla="*/ 731113 h 5952543"/>
              <a:gd name="connsiteX4718" fmla="*/ 7136517 w 10413724"/>
              <a:gd name="connsiteY4718" fmla="*/ 760665 h 5952543"/>
              <a:gd name="connsiteX4719" fmla="*/ 7437453 w 10413724"/>
              <a:gd name="connsiteY4719" fmla="*/ 747658 h 5952543"/>
              <a:gd name="connsiteX4720" fmla="*/ 7450981 w 10413724"/>
              <a:gd name="connsiteY4720" fmla="*/ 1043183 h 5952543"/>
              <a:gd name="connsiteX4721" fmla="*/ 7426423 w 10413724"/>
              <a:gd name="connsiteY4721" fmla="*/ 1054526 h 5952543"/>
              <a:gd name="connsiteX4722" fmla="*/ 7404259 w 10413724"/>
              <a:gd name="connsiteY4722" fmla="*/ 1048490 h 5952543"/>
              <a:gd name="connsiteX4723" fmla="*/ 7385841 w 10413724"/>
              <a:gd name="connsiteY4723" fmla="*/ 1037252 h 5952543"/>
              <a:gd name="connsiteX4724" fmla="*/ 7332979 w 10413724"/>
              <a:gd name="connsiteY4724" fmla="*/ 1011862 h 5952543"/>
              <a:gd name="connsiteX4725" fmla="*/ 7288234 w 10413724"/>
              <a:gd name="connsiteY4725" fmla="*/ 1021643 h 5952543"/>
              <a:gd name="connsiteX4726" fmla="*/ 7246611 w 10413724"/>
              <a:gd name="connsiteY4726" fmla="*/ 1111237 h 5952543"/>
              <a:gd name="connsiteX4727" fmla="*/ 7246611 w 10413724"/>
              <a:gd name="connsiteY4727" fmla="*/ 1119562 h 5952543"/>
              <a:gd name="connsiteX4728" fmla="*/ 7288234 w 10413724"/>
              <a:gd name="connsiteY4728" fmla="*/ 1209156 h 5952543"/>
              <a:gd name="connsiteX4729" fmla="*/ 7332875 w 10413724"/>
              <a:gd name="connsiteY4729" fmla="*/ 1219562 h 5952543"/>
              <a:gd name="connsiteX4730" fmla="*/ 7385737 w 10413724"/>
              <a:gd name="connsiteY4730" fmla="*/ 1194172 h 5952543"/>
              <a:gd name="connsiteX4731" fmla="*/ 7400408 w 10413724"/>
              <a:gd name="connsiteY4731" fmla="*/ 1185223 h 5952543"/>
              <a:gd name="connsiteX4732" fmla="*/ 7404259 w 10413724"/>
              <a:gd name="connsiteY4732" fmla="*/ 1182933 h 5952543"/>
              <a:gd name="connsiteX4733" fmla="*/ 7426111 w 10413724"/>
              <a:gd name="connsiteY4733" fmla="*/ 1176898 h 5952543"/>
              <a:gd name="connsiteX4734" fmla="*/ 7450669 w 10413724"/>
              <a:gd name="connsiteY4734" fmla="*/ 1188136 h 5952543"/>
              <a:gd name="connsiteX4735" fmla="*/ 7437141 w 10413724"/>
              <a:gd name="connsiteY4735" fmla="*/ 1485743 h 5952543"/>
              <a:gd name="connsiteX4736" fmla="*/ 7136309 w 10413724"/>
              <a:gd name="connsiteY4736" fmla="*/ 1472943 h 5952543"/>
              <a:gd name="connsiteX4737" fmla="*/ 7122573 w 10413724"/>
              <a:gd name="connsiteY4737" fmla="*/ 1502184 h 5952543"/>
              <a:gd name="connsiteX4738" fmla="*/ 7129233 w 10413724"/>
              <a:gd name="connsiteY4738" fmla="*/ 1526325 h 5952543"/>
              <a:gd name="connsiteX4739" fmla="*/ 7131730 w 10413724"/>
              <a:gd name="connsiteY4739" fmla="*/ 1530487 h 5952543"/>
              <a:gd name="connsiteX4740" fmla="*/ 7140680 w 10413724"/>
              <a:gd name="connsiteY4740" fmla="*/ 1545056 h 5952543"/>
              <a:gd name="connsiteX4741" fmla="*/ 7165341 w 10413724"/>
              <a:gd name="connsiteY4741" fmla="*/ 1596148 h 5952543"/>
              <a:gd name="connsiteX4742" fmla="*/ 7154936 w 10413724"/>
              <a:gd name="connsiteY4742" fmla="*/ 1636939 h 5952543"/>
              <a:gd name="connsiteX4743" fmla="*/ 7069608 w 10413724"/>
              <a:gd name="connsiteY4743" fmla="*/ 1676481 h 5952543"/>
              <a:gd name="connsiteX4744" fmla="*/ 7061387 w 10413724"/>
              <a:gd name="connsiteY4744" fmla="*/ 1676481 h 5952543"/>
              <a:gd name="connsiteX4745" fmla="*/ 6976060 w 10413724"/>
              <a:gd name="connsiteY4745" fmla="*/ 1636939 h 5952543"/>
              <a:gd name="connsiteX4746" fmla="*/ 6967110 w 10413724"/>
              <a:gd name="connsiteY4746" fmla="*/ 1596252 h 5952543"/>
              <a:gd name="connsiteX4747" fmla="*/ 6991564 w 10413724"/>
              <a:gd name="connsiteY4747" fmla="*/ 1545472 h 5952543"/>
              <a:gd name="connsiteX4748" fmla="*/ 7003427 w 10413724"/>
              <a:gd name="connsiteY4748" fmla="*/ 1525909 h 5952543"/>
              <a:gd name="connsiteX4749" fmla="*/ 7009774 w 10413724"/>
              <a:gd name="connsiteY4749" fmla="*/ 1502392 h 5952543"/>
              <a:gd name="connsiteX4750" fmla="*/ 6996039 w 10413724"/>
              <a:gd name="connsiteY4750" fmla="*/ 1472839 h 5952543"/>
              <a:gd name="connsiteX4751" fmla="*/ 6697184 w 10413724"/>
              <a:gd name="connsiteY4751" fmla="*/ 1485638 h 5952543"/>
              <a:gd name="connsiteX4752" fmla="*/ 6683656 w 10413724"/>
              <a:gd name="connsiteY4752" fmla="*/ 1189281 h 5952543"/>
              <a:gd name="connsiteX4753" fmla="*/ 6708110 w 10413724"/>
              <a:gd name="connsiteY4753" fmla="*/ 1177939 h 5952543"/>
              <a:gd name="connsiteX4754" fmla="*/ 6730378 w 10413724"/>
              <a:gd name="connsiteY4754" fmla="*/ 1183974 h 5952543"/>
              <a:gd name="connsiteX4755" fmla="*/ 6748796 w 10413724"/>
              <a:gd name="connsiteY4755" fmla="*/ 1195316 h 5952543"/>
              <a:gd name="connsiteX4756" fmla="*/ 6801658 w 10413724"/>
              <a:gd name="connsiteY4756" fmla="*/ 1220602 h 5952543"/>
              <a:gd name="connsiteX4757" fmla="*/ 6846507 w 10413724"/>
              <a:gd name="connsiteY4757" fmla="*/ 1209676 h 5952543"/>
              <a:gd name="connsiteX4758" fmla="*/ 6888130 w 10413724"/>
              <a:gd name="connsiteY4758" fmla="*/ 1120290 h 5952543"/>
              <a:gd name="connsiteX4759" fmla="*/ 6888130 w 10413724"/>
              <a:gd name="connsiteY4759" fmla="*/ 1111862 h 5952543"/>
              <a:gd name="connsiteX4760" fmla="*/ 6846507 w 10413724"/>
              <a:gd name="connsiteY4760" fmla="*/ 1022371 h 5952543"/>
              <a:gd name="connsiteX4761" fmla="*/ 6801970 w 10413724"/>
              <a:gd name="connsiteY4761" fmla="*/ 1012590 h 5952543"/>
              <a:gd name="connsiteX4762" fmla="*/ 6748900 w 10413724"/>
              <a:gd name="connsiteY4762" fmla="*/ 1037980 h 5952543"/>
              <a:gd name="connsiteX4763" fmla="*/ 6734332 w 10413724"/>
              <a:gd name="connsiteY4763" fmla="*/ 1046929 h 5952543"/>
              <a:gd name="connsiteX4764" fmla="*/ 6730794 w 10413724"/>
              <a:gd name="connsiteY4764" fmla="*/ 1049114 h 5952543"/>
              <a:gd name="connsiteX4765" fmla="*/ 6708526 w 10413724"/>
              <a:gd name="connsiteY4765" fmla="*/ 1055254 h 5952543"/>
              <a:gd name="connsiteX4766" fmla="*/ 6683968 w 10413724"/>
              <a:gd name="connsiteY4766" fmla="*/ 1044016 h 5952543"/>
              <a:gd name="connsiteX4767" fmla="*/ 6697496 w 10413724"/>
              <a:gd name="connsiteY4767" fmla="*/ 747658 h 5952543"/>
              <a:gd name="connsiteX4768" fmla="*/ 6996351 w 10413724"/>
              <a:gd name="connsiteY4768" fmla="*/ 760561 h 5952543"/>
              <a:gd name="connsiteX4769" fmla="*/ 6250462 w 10413724"/>
              <a:gd name="connsiteY4769" fmla="*/ 733506 h 5952543"/>
              <a:gd name="connsiteX4770" fmla="*/ 6261908 w 10413724"/>
              <a:gd name="connsiteY4770" fmla="*/ 757960 h 5952543"/>
              <a:gd name="connsiteX4771" fmla="*/ 6255873 w 10413724"/>
              <a:gd name="connsiteY4771" fmla="*/ 780228 h 5952543"/>
              <a:gd name="connsiteX4772" fmla="*/ 6244218 w 10413724"/>
              <a:gd name="connsiteY4772" fmla="*/ 798646 h 5952543"/>
              <a:gd name="connsiteX4773" fmla="*/ 6218932 w 10413724"/>
              <a:gd name="connsiteY4773" fmla="*/ 851508 h 5952543"/>
              <a:gd name="connsiteX4774" fmla="*/ 6229338 w 10413724"/>
              <a:gd name="connsiteY4774" fmla="*/ 896357 h 5952543"/>
              <a:gd name="connsiteX4775" fmla="*/ 6318828 w 10413724"/>
              <a:gd name="connsiteY4775" fmla="*/ 937980 h 5952543"/>
              <a:gd name="connsiteX4776" fmla="*/ 6327257 w 10413724"/>
              <a:gd name="connsiteY4776" fmla="*/ 937980 h 5952543"/>
              <a:gd name="connsiteX4777" fmla="*/ 6416747 w 10413724"/>
              <a:gd name="connsiteY4777" fmla="*/ 896357 h 5952543"/>
              <a:gd name="connsiteX4778" fmla="*/ 6426528 w 10413724"/>
              <a:gd name="connsiteY4778" fmla="*/ 851820 h 5952543"/>
              <a:gd name="connsiteX4779" fmla="*/ 6401138 w 10413724"/>
              <a:gd name="connsiteY4779" fmla="*/ 798855 h 5952543"/>
              <a:gd name="connsiteX4780" fmla="*/ 6392293 w 10413724"/>
              <a:gd name="connsiteY4780" fmla="*/ 784390 h 5952543"/>
              <a:gd name="connsiteX4781" fmla="*/ 6390004 w 10413724"/>
              <a:gd name="connsiteY4781" fmla="*/ 780644 h 5952543"/>
              <a:gd name="connsiteX4782" fmla="*/ 6383864 w 10413724"/>
              <a:gd name="connsiteY4782" fmla="*/ 758480 h 5952543"/>
              <a:gd name="connsiteX4783" fmla="*/ 6395103 w 10413724"/>
              <a:gd name="connsiteY4783" fmla="*/ 733818 h 5952543"/>
              <a:gd name="connsiteX4784" fmla="*/ 6691668 w 10413724"/>
              <a:gd name="connsiteY4784" fmla="*/ 747450 h 5952543"/>
              <a:gd name="connsiteX4785" fmla="*/ 6678870 w 10413724"/>
              <a:gd name="connsiteY4785" fmla="*/ 1047241 h 5952543"/>
              <a:gd name="connsiteX4786" fmla="*/ 6708422 w 10413724"/>
              <a:gd name="connsiteY4786" fmla="*/ 1060873 h 5952543"/>
              <a:gd name="connsiteX4787" fmla="*/ 6732251 w 10413724"/>
              <a:gd name="connsiteY4787" fmla="*/ 1054317 h 5952543"/>
              <a:gd name="connsiteX4788" fmla="*/ 6736206 w 10413724"/>
              <a:gd name="connsiteY4788" fmla="*/ 1051924 h 5952543"/>
              <a:gd name="connsiteX4789" fmla="*/ 6751086 w 10413724"/>
              <a:gd name="connsiteY4789" fmla="*/ 1042871 h 5952543"/>
              <a:gd name="connsiteX4790" fmla="*/ 6802282 w 10413724"/>
              <a:gd name="connsiteY4790" fmla="*/ 1018209 h 5952543"/>
              <a:gd name="connsiteX4791" fmla="*/ 6842865 w 10413724"/>
              <a:gd name="connsiteY4791" fmla="*/ 1027158 h 5952543"/>
              <a:gd name="connsiteX4792" fmla="*/ 6882303 w 10413724"/>
              <a:gd name="connsiteY4792" fmla="*/ 1112486 h 5952543"/>
              <a:gd name="connsiteX4793" fmla="*/ 6882303 w 10413724"/>
              <a:gd name="connsiteY4793" fmla="*/ 1120707 h 5952543"/>
              <a:gd name="connsiteX4794" fmla="*/ 6842865 w 10413724"/>
              <a:gd name="connsiteY4794" fmla="*/ 1206034 h 5952543"/>
              <a:gd name="connsiteX4795" fmla="*/ 6802074 w 10413724"/>
              <a:gd name="connsiteY4795" fmla="*/ 1216440 h 5952543"/>
              <a:gd name="connsiteX4796" fmla="*/ 6751294 w 10413724"/>
              <a:gd name="connsiteY4796" fmla="*/ 1191986 h 5952543"/>
              <a:gd name="connsiteX4797" fmla="*/ 6731835 w 10413724"/>
              <a:gd name="connsiteY4797" fmla="*/ 1180124 h 5952543"/>
              <a:gd name="connsiteX4798" fmla="*/ 6708214 w 10413724"/>
              <a:gd name="connsiteY4798" fmla="*/ 1173776 h 5952543"/>
              <a:gd name="connsiteX4799" fmla="*/ 6678765 w 10413724"/>
              <a:gd name="connsiteY4799" fmla="*/ 1187512 h 5952543"/>
              <a:gd name="connsiteX4800" fmla="*/ 6691564 w 10413724"/>
              <a:gd name="connsiteY4800" fmla="*/ 1487407 h 5952543"/>
              <a:gd name="connsiteX4801" fmla="*/ 6396247 w 10413724"/>
              <a:gd name="connsiteY4801" fmla="*/ 1500935 h 5952543"/>
              <a:gd name="connsiteX4802" fmla="*/ 6384905 w 10413724"/>
              <a:gd name="connsiteY4802" fmla="*/ 1476481 h 5952543"/>
              <a:gd name="connsiteX4803" fmla="*/ 6390940 w 10413724"/>
              <a:gd name="connsiteY4803" fmla="*/ 1454317 h 5952543"/>
              <a:gd name="connsiteX4804" fmla="*/ 6402179 w 10413724"/>
              <a:gd name="connsiteY4804" fmla="*/ 1435795 h 5952543"/>
              <a:gd name="connsiteX4805" fmla="*/ 6427569 w 10413724"/>
              <a:gd name="connsiteY4805" fmla="*/ 1382933 h 5952543"/>
              <a:gd name="connsiteX4806" fmla="*/ 6417787 w 10413724"/>
              <a:gd name="connsiteY4806" fmla="*/ 1338188 h 5952543"/>
              <a:gd name="connsiteX4807" fmla="*/ 6328193 w 10413724"/>
              <a:gd name="connsiteY4807" fmla="*/ 1296565 h 5952543"/>
              <a:gd name="connsiteX4808" fmla="*/ 6319869 w 10413724"/>
              <a:gd name="connsiteY4808" fmla="*/ 1296565 h 5952543"/>
              <a:gd name="connsiteX4809" fmla="*/ 6230274 w 10413724"/>
              <a:gd name="connsiteY4809" fmla="*/ 1338188 h 5952543"/>
              <a:gd name="connsiteX4810" fmla="*/ 6219868 w 10413724"/>
              <a:gd name="connsiteY4810" fmla="*/ 1382933 h 5952543"/>
              <a:gd name="connsiteX4811" fmla="*/ 6245259 w 10413724"/>
              <a:gd name="connsiteY4811" fmla="*/ 1435690 h 5952543"/>
              <a:gd name="connsiteX4812" fmla="*/ 6254208 w 10413724"/>
              <a:gd name="connsiteY4812" fmla="*/ 1450363 h 5952543"/>
              <a:gd name="connsiteX4813" fmla="*/ 6256497 w 10413724"/>
              <a:gd name="connsiteY4813" fmla="*/ 1454213 h 5952543"/>
              <a:gd name="connsiteX4814" fmla="*/ 6262429 w 10413724"/>
              <a:gd name="connsiteY4814" fmla="*/ 1476169 h 5952543"/>
              <a:gd name="connsiteX4815" fmla="*/ 6251294 w 10413724"/>
              <a:gd name="connsiteY4815" fmla="*/ 1500727 h 5952543"/>
              <a:gd name="connsiteX4816" fmla="*/ 5953688 w 10413724"/>
              <a:gd name="connsiteY4816" fmla="*/ 1487199 h 5952543"/>
              <a:gd name="connsiteX4817" fmla="*/ 5966487 w 10413724"/>
              <a:gd name="connsiteY4817" fmla="*/ 1186263 h 5952543"/>
              <a:gd name="connsiteX4818" fmla="*/ 5937247 w 10413724"/>
              <a:gd name="connsiteY4818" fmla="*/ 1172632 h 5952543"/>
              <a:gd name="connsiteX4819" fmla="*/ 5913001 w 10413724"/>
              <a:gd name="connsiteY4819" fmla="*/ 1179187 h 5952543"/>
              <a:gd name="connsiteX4820" fmla="*/ 5909151 w 10413724"/>
              <a:gd name="connsiteY4820" fmla="*/ 1181581 h 5952543"/>
              <a:gd name="connsiteX4821" fmla="*/ 5894375 w 10413724"/>
              <a:gd name="connsiteY4821" fmla="*/ 1190634 h 5952543"/>
              <a:gd name="connsiteX4822" fmla="*/ 5843282 w 10413724"/>
              <a:gd name="connsiteY4822" fmla="*/ 1215295 h 5952543"/>
              <a:gd name="connsiteX4823" fmla="*/ 5802491 w 10413724"/>
              <a:gd name="connsiteY4823" fmla="*/ 1204890 h 5952543"/>
              <a:gd name="connsiteX4824" fmla="*/ 5762949 w 10413724"/>
              <a:gd name="connsiteY4824" fmla="*/ 1119666 h 5952543"/>
              <a:gd name="connsiteX4825" fmla="*/ 5762949 w 10413724"/>
              <a:gd name="connsiteY4825" fmla="*/ 1111341 h 5952543"/>
              <a:gd name="connsiteX4826" fmla="*/ 5802491 w 10413724"/>
              <a:gd name="connsiteY4826" fmla="*/ 1026014 h 5952543"/>
              <a:gd name="connsiteX4827" fmla="*/ 5843178 w 10413724"/>
              <a:gd name="connsiteY4827" fmla="*/ 1017064 h 5952543"/>
              <a:gd name="connsiteX4828" fmla="*/ 5893959 w 10413724"/>
              <a:gd name="connsiteY4828" fmla="*/ 1041518 h 5952543"/>
              <a:gd name="connsiteX4829" fmla="*/ 5913521 w 10413724"/>
              <a:gd name="connsiteY4829" fmla="*/ 1053381 h 5952543"/>
              <a:gd name="connsiteX4830" fmla="*/ 5937038 w 10413724"/>
              <a:gd name="connsiteY4830" fmla="*/ 1059728 h 5952543"/>
              <a:gd name="connsiteX4831" fmla="*/ 5966591 w 10413724"/>
              <a:gd name="connsiteY4831" fmla="*/ 1045993 h 5952543"/>
              <a:gd name="connsiteX4832" fmla="*/ 5953792 w 10413724"/>
              <a:gd name="connsiteY4832" fmla="*/ 747138 h 5952543"/>
              <a:gd name="connsiteX4833" fmla="*/ 6250462 w 10413724"/>
              <a:gd name="connsiteY4833" fmla="*/ 733506 h 5952543"/>
              <a:gd name="connsiteX4834" fmla="*/ 5508319 w 10413724"/>
              <a:gd name="connsiteY4834" fmla="*/ 760561 h 5952543"/>
              <a:gd name="connsiteX4835" fmla="*/ 5521951 w 10413724"/>
              <a:gd name="connsiteY4835" fmla="*/ 730905 h 5952543"/>
              <a:gd name="connsiteX4836" fmla="*/ 5515499 w 10413724"/>
              <a:gd name="connsiteY4836" fmla="*/ 707283 h 5952543"/>
              <a:gd name="connsiteX4837" fmla="*/ 5503844 w 10413724"/>
              <a:gd name="connsiteY4837" fmla="*/ 688345 h 5952543"/>
              <a:gd name="connsiteX4838" fmla="*/ 5479287 w 10413724"/>
              <a:gd name="connsiteY4838" fmla="*/ 637148 h 5952543"/>
              <a:gd name="connsiteX4839" fmla="*/ 5488236 w 10413724"/>
              <a:gd name="connsiteY4839" fmla="*/ 596565 h 5952543"/>
              <a:gd name="connsiteX4840" fmla="*/ 5573459 w 10413724"/>
              <a:gd name="connsiteY4840" fmla="*/ 557127 h 5952543"/>
              <a:gd name="connsiteX4841" fmla="*/ 5581784 w 10413724"/>
              <a:gd name="connsiteY4841" fmla="*/ 557127 h 5952543"/>
              <a:gd name="connsiteX4842" fmla="*/ 5667008 w 10413724"/>
              <a:gd name="connsiteY4842" fmla="*/ 596461 h 5952543"/>
              <a:gd name="connsiteX4843" fmla="*/ 5677414 w 10413724"/>
              <a:gd name="connsiteY4843" fmla="*/ 637148 h 5952543"/>
              <a:gd name="connsiteX4844" fmla="*/ 5652751 w 10413724"/>
              <a:gd name="connsiteY4844" fmla="*/ 688345 h 5952543"/>
              <a:gd name="connsiteX4845" fmla="*/ 5643595 w 10413724"/>
              <a:gd name="connsiteY4845" fmla="*/ 703225 h 5952543"/>
              <a:gd name="connsiteX4846" fmla="*/ 5641201 w 10413724"/>
              <a:gd name="connsiteY4846" fmla="*/ 707283 h 5952543"/>
              <a:gd name="connsiteX4847" fmla="*/ 5634645 w 10413724"/>
              <a:gd name="connsiteY4847" fmla="*/ 731217 h 5952543"/>
              <a:gd name="connsiteX4848" fmla="*/ 5648485 w 10413724"/>
              <a:gd name="connsiteY4848" fmla="*/ 760665 h 5952543"/>
              <a:gd name="connsiteX4849" fmla="*/ 5949421 w 10413724"/>
              <a:gd name="connsiteY4849" fmla="*/ 747658 h 5952543"/>
              <a:gd name="connsiteX4850" fmla="*/ 5962949 w 10413724"/>
              <a:gd name="connsiteY4850" fmla="*/ 1043183 h 5952543"/>
              <a:gd name="connsiteX4851" fmla="*/ 5938391 w 10413724"/>
              <a:gd name="connsiteY4851" fmla="*/ 1054526 h 5952543"/>
              <a:gd name="connsiteX4852" fmla="*/ 5916227 w 10413724"/>
              <a:gd name="connsiteY4852" fmla="*/ 1048490 h 5952543"/>
              <a:gd name="connsiteX4853" fmla="*/ 5897809 w 10413724"/>
              <a:gd name="connsiteY4853" fmla="*/ 1037252 h 5952543"/>
              <a:gd name="connsiteX4854" fmla="*/ 5844947 w 10413724"/>
              <a:gd name="connsiteY4854" fmla="*/ 1011862 h 5952543"/>
              <a:gd name="connsiteX4855" fmla="*/ 5800202 w 10413724"/>
              <a:gd name="connsiteY4855" fmla="*/ 1021643 h 5952543"/>
              <a:gd name="connsiteX4856" fmla="*/ 5758579 w 10413724"/>
              <a:gd name="connsiteY4856" fmla="*/ 1111237 h 5952543"/>
              <a:gd name="connsiteX4857" fmla="*/ 5758579 w 10413724"/>
              <a:gd name="connsiteY4857" fmla="*/ 1119562 h 5952543"/>
              <a:gd name="connsiteX4858" fmla="*/ 5800202 w 10413724"/>
              <a:gd name="connsiteY4858" fmla="*/ 1209156 h 5952543"/>
              <a:gd name="connsiteX4859" fmla="*/ 5844843 w 10413724"/>
              <a:gd name="connsiteY4859" fmla="*/ 1219562 h 5952543"/>
              <a:gd name="connsiteX4860" fmla="*/ 5897705 w 10413724"/>
              <a:gd name="connsiteY4860" fmla="*/ 1194172 h 5952543"/>
              <a:gd name="connsiteX4861" fmla="*/ 5912377 w 10413724"/>
              <a:gd name="connsiteY4861" fmla="*/ 1185223 h 5952543"/>
              <a:gd name="connsiteX4862" fmla="*/ 5916227 w 10413724"/>
              <a:gd name="connsiteY4862" fmla="*/ 1182933 h 5952543"/>
              <a:gd name="connsiteX4863" fmla="*/ 5938079 w 10413724"/>
              <a:gd name="connsiteY4863" fmla="*/ 1176898 h 5952543"/>
              <a:gd name="connsiteX4864" fmla="*/ 5962637 w 10413724"/>
              <a:gd name="connsiteY4864" fmla="*/ 1188136 h 5952543"/>
              <a:gd name="connsiteX4865" fmla="*/ 5949110 w 10413724"/>
              <a:gd name="connsiteY4865" fmla="*/ 1485743 h 5952543"/>
              <a:gd name="connsiteX4866" fmla="*/ 5648277 w 10413724"/>
              <a:gd name="connsiteY4866" fmla="*/ 1472943 h 5952543"/>
              <a:gd name="connsiteX4867" fmla="*/ 5634541 w 10413724"/>
              <a:gd name="connsiteY4867" fmla="*/ 1502184 h 5952543"/>
              <a:gd name="connsiteX4868" fmla="*/ 5641201 w 10413724"/>
              <a:gd name="connsiteY4868" fmla="*/ 1526325 h 5952543"/>
              <a:gd name="connsiteX4869" fmla="*/ 5643698 w 10413724"/>
              <a:gd name="connsiteY4869" fmla="*/ 1530487 h 5952543"/>
              <a:gd name="connsiteX4870" fmla="*/ 5652648 w 10413724"/>
              <a:gd name="connsiteY4870" fmla="*/ 1545056 h 5952543"/>
              <a:gd name="connsiteX4871" fmla="*/ 5677310 w 10413724"/>
              <a:gd name="connsiteY4871" fmla="*/ 1596148 h 5952543"/>
              <a:gd name="connsiteX4872" fmla="*/ 5666904 w 10413724"/>
              <a:gd name="connsiteY4872" fmla="*/ 1636939 h 5952543"/>
              <a:gd name="connsiteX4873" fmla="*/ 5581576 w 10413724"/>
              <a:gd name="connsiteY4873" fmla="*/ 1676481 h 5952543"/>
              <a:gd name="connsiteX4874" fmla="*/ 5573356 w 10413724"/>
              <a:gd name="connsiteY4874" fmla="*/ 1676481 h 5952543"/>
              <a:gd name="connsiteX4875" fmla="*/ 5488028 w 10413724"/>
              <a:gd name="connsiteY4875" fmla="*/ 1636939 h 5952543"/>
              <a:gd name="connsiteX4876" fmla="*/ 5479078 w 10413724"/>
              <a:gd name="connsiteY4876" fmla="*/ 1596252 h 5952543"/>
              <a:gd name="connsiteX4877" fmla="*/ 5503532 w 10413724"/>
              <a:gd name="connsiteY4877" fmla="*/ 1545472 h 5952543"/>
              <a:gd name="connsiteX4878" fmla="*/ 5515395 w 10413724"/>
              <a:gd name="connsiteY4878" fmla="*/ 1525909 h 5952543"/>
              <a:gd name="connsiteX4879" fmla="*/ 5521743 w 10413724"/>
              <a:gd name="connsiteY4879" fmla="*/ 1502392 h 5952543"/>
              <a:gd name="connsiteX4880" fmla="*/ 5508007 w 10413724"/>
              <a:gd name="connsiteY4880" fmla="*/ 1472839 h 5952543"/>
              <a:gd name="connsiteX4881" fmla="*/ 5209152 w 10413724"/>
              <a:gd name="connsiteY4881" fmla="*/ 1485638 h 5952543"/>
              <a:gd name="connsiteX4882" fmla="*/ 5195624 w 10413724"/>
              <a:gd name="connsiteY4882" fmla="*/ 1189281 h 5952543"/>
              <a:gd name="connsiteX4883" fmla="*/ 5220078 w 10413724"/>
              <a:gd name="connsiteY4883" fmla="*/ 1177939 h 5952543"/>
              <a:gd name="connsiteX4884" fmla="*/ 5242346 w 10413724"/>
              <a:gd name="connsiteY4884" fmla="*/ 1183974 h 5952543"/>
              <a:gd name="connsiteX4885" fmla="*/ 5260765 w 10413724"/>
              <a:gd name="connsiteY4885" fmla="*/ 1195316 h 5952543"/>
              <a:gd name="connsiteX4886" fmla="*/ 5313626 w 10413724"/>
              <a:gd name="connsiteY4886" fmla="*/ 1220602 h 5952543"/>
              <a:gd name="connsiteX4887" fmla="*/ 5358475 w 10413724"/>
              <a:gd name="connsiteY4887" fmla="*/ 1209676 h 5952543"/>
              <a:gd name="connsiteX4888" fmla="*/ 5400099 w 10413724"/>
              <a:gd name="connsiteY4888" fmla="*/ 1120290 h 5952543"/>
              <a:gd name="connsiteX4889" fmla="*/ 5400099 w 10413724"/>
              <a:gd name="connsiteY4889" fmla="*/ 1111862 h 5952543"/>
              <a:gd name="connsiteX4890" fmla="*/ 5358475 w 10413724"/>
              <a:gd name="connsiteY4890" fmla="*/ 1022371 h 5952543"/>
              <a:gd name="connsiteX4891" fmla="*/ 5313938 w 10413724"/>
              <a:gd name="connsiteY4891" fmla="*/ 1012590 h 5952543"/>
              <a:gd name="connsiteX4892" fmla="*/ 5260869 w 10413724"/>
              <a:gd name="connsiteY4892" fmla="*/ 1037980 h 5952543"/>
              <a:gd name="connsiteX4893" fmla="*/ 5246301 w 10413724"/>
              <a:gd name="connsiteY4893" fmla="*/ 1046929 h 5952543"/>
              <a:gd name="connsiteX4894" fmla="*/ 5242763 w 10413724"/>
              <a:gd name="connsiteY4894" fmla="*/ 1049114 h 5952543"/>
              <a:gd name="connsiteX4895" fmla="*/ 5220494 w 10413724"/>
              <a:gd name="connsiteY4895" fmla="*/ 1055254 h 5952543"/>
              <a:gd name="connsiteX4896" fmla="*/ 5195937 w 10413724"/>
              <a:gd name="connsiteY4896" fmla="*/ 1044016 h 5952543"/>
              <a:gd name="connsiteX4897" fmla="*/ 5209464 w 10413724"/>
              <a:gd name="connsiteY4897" fmla="*/ 747658 h 5952543"/>
              <a:gd name="connsiteX4898" fmla="*/ 5508319 w 10413724"/>
              <a:gd name="connsiteY4898" fmla="*/ 760561 h 5952543"/>
              <a:gd name="connsiteX4899" fmla="*/ 4762430 w 10413724"/>
              <a:gd name="connsiteY4899" fmla="*/ 733506 h 5952543"/>
              <a:gd name="connsiteX4900" fmla="*/ 4773877 w 10413724"/>
              <a:gd name="connsiteY4900" fmla="*/ 757960 h 5952543"/>
              <a:gd name="connsiteX4901" fmla="*/ 4767841 w 10413724"/>
              <a:gd name="connsiteY4901" fmla="*/ 780124 h 5952543"/>
              <a:gd name="connsiteX4902" fmla="*/ 4756187 w 10413724"/>
              <a:gd name="connsiteY4902" fmla="*/ 798646 h 5952543"/>
              <a:gd name="connsiteX4903" fmla="*/ 4730901 w 10413724"/>
              <a:gd name="connsiteY4903" fmla="*/ 851508 h 5952543"/>
              <a:gd name="connsiteX4904" fmla="*/ 4741306 w 10413724"/>
              <a:gd name="connsiteY4904" fmla="*/ 896357 h 5952543"/>
              <a:gd name="connsiteX4905" fmla="*/ 4830796 w 10413724"/>
              <a:gd name="connsiteY4905" fmla="*/ 937980 h 5952543"/>
              <a:gd name="connsiteX4906" fmla="*/ 4839225 w 10413724"/>
              <a:gd name="connsiteY4906" fmla="*/ 937980 h 5952543"/>
              <a:gd name="connsiteX4907" fmla="*/ 4928715 w 10413724"/>
              <a:gd name="connsiteY4907" fmla="*/ 896357 h 5952543"/>
              <a:gd name="connsiteX4908" fmla="*/ 4938496 w 10413724"/>
              <a:gd name="connsiteY4908" fmla="*/ 851820 h 5952543"/>
              <a:gd name="connsiteX4909" fmla="*/ 4913106 w 10413724"/>
              <a:gd name="connsiteY4909" fmla="*/ 798855 h 5952543"/>
              <a:gd name="connsiteX4910" fmla="*/ 4904157 w 10413724"/>
              <a:gd name="connsiteY4910" fmla="*/ 784286 h 5952543"/>
              <a:gd name="connsiteX4911" fmla="*/ 4901972 w 10413724"/>
              <a:gd name="connsiteY4911" fmla="*/ 780644 h 5952543"/>
              <a:gd name="connsiteX4912" fmla="*/ 4895833 w 10413724"/>
              <a:gd name="connsiteY4912" fmla="*/ 758376 h 5952543"/>
              <a:gd name="connsiteX4913" fmla="*/ 4907071 w 10413724"/>
              <a:gd name="connsiteY4913" fmla="*/ 733818 h 5952543"/>
              <a:gd name="connsiteX4914" fmla="*/ 5203637 w 10413724"/>
              <a:gd name="connsiteY4914" fmla="*/ 747450 h 5952543"/>
              <a:gd name="connsiteX4915" fmla="*/ 5190837 w 10413724"/>
              <a:gd name="connsiteY4915" fmla="*/ 1047241 h 5952543"/>
              <a:gd name="connsiteX4916" fmla="*/ 5220390 w 10413724"/>
              <a:gd name="connsiteY4916" fmla="*/ 1060873 h 5952543"/>
              <a:gd name="connsiteX4917" fmla="*/ 5244219 w 10413724"/>
              <a:gd name="connsiteY4917" fmla="*/ 1054317 h 5952543"/>
              <a:gd name="connsiteX4918" fmla="*/ 5248174 w 10413724"/>
              <a:gd name="connsiteY4918" fmla="*/ 1051924 h 5952543"/>
              <a:gd name="connsiteX4919" fmla="*/ 5263054 w 10413724"/>
              <a:gd name="connsiteY4919" fmla="*/ 1042871 h 5952543"/>
              <a:gd name="connsiteX4920" fmla="*/ 5314251 w 10413724"/>
              <a:gd name="connsiteY4920" fmla="*/ 1018209 h 5952543"/>
              <a:gd name="connsiteX4921" fmla="*/ 5354834 w 10413724"/>
              <a:gd name="connsiteY4921" fmla="*/ 1027158 h 5952543"/>
              <a:gd name="connsiteX4922" fmla="*/ 5394271 w 10413724"/>
              <a:gd name="connsiteY4922" fmla="*/ 1112486 h 5952543"/>
              <a:gd name="connsiteX4923" fmla="*/ 5394271 w 10413724"/>
              <a:gd name="connsiteY4923" fmla="*/ 1120707 h 5952543"/>
              <a:gd name="connsiteX4924" fmla="*/ 5354834 w 10413724"/>
              <a:gd name="connsiteY4924" fmla="*/ 1206034 h 5952543"/>
              <a:gd name="connsiteX4925" fmla="*/ 5314042 w 10413724"/>
              <a:gd name="connsiteY4925" fmla="*/ 1216440 h 5952543"/>
              <a:gd name="connsiteX4926" fmla="*/ 5263262 w 10413724"/>
              <a:gd name="connsiteY4926" fmla="*/ 1191986 h 5952543"/>
              <a:gd name="connsiteX4927" fmla="*/ 5243803 w 10413724"/>
              <a:gd name="connsiteY4927" fmla="*/ 1180124 h 5952543"/>
              <a:gd name="connsiteX4928" fmla="*/ 5220182 w 10413724"/>
              <a:gd name="connsiteY4928" fmla="*/ 1173776 h 5952543"/>
              <a:gd name="connsiteX4929" fmla="*/ 5190734 w 10413724"/>
              <a:gd name="connsiteY4929" fmla="*/ 1187512 h 5952543"/>
              <a:gd name="connsiteX4930" fmla="*/ 5203533 w 10413724"/>
              <a:gd name="connsiteY4930" fmla="*/ 1487407 h 5952543"/>
              <a:gd name="connsiteX4931" fmla="*/ 4908215 w 10413724"/>
              <a:gd name="connsiteY4931" fmla="*/ 1500935 h 5952543"/>
              <a:gd name="connsiteX4932" fmla="*/ 4896873 w 10413724"/>
              <a:gd name="connsiteY4932" fmla="*/ 1476481 h 5952543"/>
              <a:gd name="connsiteX4933" fmla="*/ 4902909 w 10413724"/>
              <a:gd name="connsiteY4933" fmla="*/ 1454213 h 5952543"/>
              <a:gd name="connsiteX4934" fmla="*/ 4914147 w 10413724"/>
              <a:gd name="connsiteY4934" fmla="*/ 1435795 h 5952543"/>
              <a:gd name="connsiteX4935" fmla="*/ 4939537 w 10413724"/>
              <a:gd name="connsiteY4935" fmla="*/ 1382933 h 5952543"/>
              <a:gd name="connsiteX4936" fmla="*/ 4929756 w 10413724"/>
              <a:gd name="connsiteY4936" fmla="*/ 1338188 h 5952543"/>
              <a:gd name="connsiteX4937" fmla="*/ 4840162 w 10413724"/>
              <a:gd name="connsiteY4937" fmla="*/ 1296565 h 5952543"/>
              <a:gd name="connsiteX4938" fmla="*/ 4831837 w 10413724"/>
              <a:gd name="connsiteY4938" fmla="*/ 1296565 h 5952543"/>
              <a:gd name="connsiteX4939" fmla="*/ 4742243 w 10413724"/>
              <a:gd name="connsiteY4939" fmla="*/ 1338188 h 5952543"/>
              <a:gd name="connsiteX4940" fmla="*/ 4731837 w 10413724"/>
              <a:gd name="connsiteY4940" fmla="*/ 1382933 h 5952543"/>
              <a:gd name="connsiteX4941" fmla="*/ 4757227 w 10413724"/>
              <a:gd name="connsiteY4941" fmla="*/ 1435690 h 5952543"/>
              <a:gd name="connsiteX4942" fmla="*/ 4766176 w 10413724"/>
              <a:gd name="connsiteY4942" fmla="*/ 1450259 h 5952543"/>
              <a:gd name="connsiteX4943" fmla="*/ 4768465 w 10413724"/>
              <a:gd name="connsiteY4943" fmla="*/ 1454213 h 5952543"/>
              <a:gd name="connsiteX4944" fmla="*/ 4774397 w 10413724"/>
              <a:gd name="connsiteY4944" fmla="*/ 1476169 h 5952543"/>
              <a:gd name="connsiteX4945" fmla="*/ 4763263 w 10413724"/>
              <a:gd name="connsiteY4945" fmla="*/ 1500727 h 5952543"/>
              <a:gd name="connsiteX4946" fmla="*/ 4465656 w 10413724"/>
              <a:gd name="connsiteY4946" fmla="*/ 1487199 h 5952543"/>
              <a:gd name="connsiteX4947" fmla="*/ 4478455 w 10413724"/>
              <a:gd name="connsiteY4947" fmla="*/ 1186263 h 5952543"/>
              <a:gd name="connsiteX4948" fmla="*/ 4449215 w 10413724"/>
              <a:gd name="connsiteY4948" fmla="*/ 1172632 h 5952543"/>
              <a:gd name="connsiteX4949" fmla="*/ 4425074 w 10413724"/>
              <a:gd name="connsiteY4949" fmla="*/ 1179187 h 5952543"/>
              <a:gd name="connsiteX4950" fmla="*/ 4421119 w 10413724"/>
              <a:gd name="connsiteY4950" fmla="*/ 1181581 h 5952543"/>
              <a:gd name="connsiteX4951" fmla="*/ 4406343 w 10413724"/>
              <a:gd name="connsiteY4951" fmla="*/ 1190634 h 5952543"/>
              <a:gd name="connsiteX4952" fmla="*/ 4355251 w 10413724"/>
              <a:gd name="connsiteY4952" fmla="*/ 1215295 h 5952543"/>
              <a:gd name="connsiteX4953" fmla="*/ 4314460 w 10413724"/>
              <a:gd name="connsiteY4953" fmla="*/ 1204890 h 5952543"/>
              <a:gd name="connsiteX4954" fmla="*/ 4274918 w 10413724"/>
              <a:gd name="connsiteY4954" fmla="*/ 1119666 h 5952543"/>
              <a:gd name="connsiteX4955" fmla="*/ 4274918 w 10413724"/>
              <a:gd name="connsiteY4955" fmla="*/ 1111341 h 5952543"/>
              <a:gd name="connsiteX4956" fmla="*/ 4314460 w 10413724"/>
              <a:gd name="connsiteY4956" fmla="*/ 1026014 h 5952543"/>
              <a:gd name="connsiteX4957" fmla="*/ 4355146 w 10413724"/>
              <a:gd name="connsiteY4957" fmla="*/ 1017064 h 5952543"/>
              <a:gd name="connsiteX4958" fmla="*/ 4405927 w 10413724"/>
              <a:gd name="connsiteY4958" fmla="*/ 1041518 h 5952543"/>
              <a:gd name="connsiteX4959" fmla="*/ 4425490 w 10413724"/>
              <a:gd name="connsiteY4959" fmla="*/ 1053381 h 5952543"/>
              <a:gd name="connsiteX4960" fmla="*/ 4449007 w 10413724"/>
              <a:gd name="connsiteY4960" fmla="*/ 1059728 h 5952543"/>
              <a:gd name="connsiteX4961" fmla="*/ 4478560 w 10413724"/>
              <a:gd name="connsiteY4961" fmla="*/ 1045993 h 5952543"/>
              <a:gd name="connsiteX4962" fmla="*/ 4465760 w 10413724"/>
              <a:gd name="connsiteY4962" fmla="*/ 747138 h 5952543"/>
              <a:gd name="connsiteX4963" fmla="*/ 4762430 w 10413724"/>
              <a:gd name="connsiteY4963" fmla="*/ 733506 h 5952543"/>
              <a:gd name="connsiteX4964" fmla="*/ 4020287 w 10413724"/>
              <a:gd name="connsiteY4964" fmla="*/ 760561 h 5952543"/>
              <a:gd name="connsiteX4965" fmla="*/ 4033919 w 10413724"/>
              <a:gd name="connsiteY4965" fmla="*/ 730905 h 5952543"/>
              <a:gd name="connsiteX4966" fmla="*/ 4027467 w 10413724"/>
              <a:gd name="connsiteY4966" fmla="*/ 707283 h 5952543"/>
              <a:gd name="connsiteX4967" fmla="*/ 4015813 w 10413724"/>
              <a:gd name="connsiteY4967" fmla="*/ 688345 h 5952543"/>
              <a:gd name="connsiteX4968" fmla="*/ 3991255 w 10413724"/>
              <a:gd name="connsiteY4968" fmla="*/ 637148 h 5952543"/>
              <a:gd name="connsiteX4969" fmla="*/ 4000204 w 10413724"/>
              <a:gd name="connsiteY4969" fmla="*/ 596565 h 5952543"/>
              <a:gd name="connsiteX4970" fmla="*/ 4085428 w 10413724"/>
              <a:gd name="connsiteY4970" fmla="*/ 557127 h 5952543"/>
              <a:gd name="connsiteX4971" fmla="*/ 4093752 w 10413724"/>
              <a:gd name="connsiteY4971" fmla="*/ 557127 h 5952543"/>
              <a:gd name="connsiteX4972" fmla="*/ 4178976 w 10413724"/>
              <a:gd name="connsiteY4972" fmla="*/ 596461 h 5952543"/>
              <a:gd name="connsiteX4973" fmla="*/ 4189382 w 10413724"/>
              <a:gd name="connsiteY4973" fmla="*/ 637148 h 5952543"/>
              <a:gd name="connsiteX4974" fmla="*/ 4164720 w 10413724"/>
              <a:gd name="connsiteY4974" fmla="*/ 688345 h 5952543"/>
              <a:gd name="connsiteX4975" fmla="*/ 4155667 w 10413724"/>
              <a:gd name="connsiteY4975" fmla="*/ 703121 h 5952543"/>
              <a:gd name="connsiteX4976" fmla="*/ 4153169 w 10413724"/>
              <a:gd name="connsiteY4976" fmla="*/ 707283 h 5952543"/>
              <a:gd name="connsiteX4977" fmla="*/ 4146614 w 10413724"/>
              <a:gd name="connsiteY4977" fmla="*/ 731217 h 5952543"/>
              <a:gd name="connsiteX4978" fmla="*/ 4160454 w 10413724"/>
              <a:gd name="connsiteY4978" fmla="*/ 760665 h 5952543"/>
              <a:gd name="connsiteX4979" fmla="*/ 4461390 w 10413724"/>
              <a:gd name="connsiteY4979" fmla="*/ 747658 h 5952543"/>
              <a:gd name="connsiteX4980" fmla="*/ 4474917 w 10413724"/>
              <a:gd name="connsiteY4980" fmla="*/ 1043183 h 5952543"/>
              <a:gd name="connsiteX4981" fmla="*/ 4450360 w 10413724"/>
              <a:gd name="connsiteY4981" fmla="*/ 1054526 h 5952543"/>
              <a:gd name="connsiteX4982" fmla="*/ 4428195 w 10413724"/>
              <a:gd name="connsiteY4982" fmla="*/ 1048490 h 5952543"/>
              <a:gd name="connsiteX4983" fmla="*/ 4409777 w 10413724"/>
              <a:gd name="connsiteY4983" fmla="*/ 1037252 h 5952543"/>
              <a:gd name="connsiteX4984" fmla="*/ 4356916 w 10413724"/>
              <a:gd name="connsiteY4984" fmla="*/ 1011862 h 5952543"/>
              <a:gd name="connsiteX4985" fmla="*/ 4312170 w 10413724"/>
              <a:gd name="connsiteY4985" fmla="*/ 1021643 h 5952543"/>
              <a:gd name="connsiteX4986" fmla="*/ 4270547 w 10413724"/>
              <a:gd name="connsiteY4986" fmla="*/ 1111237 h 5952543"/>
              <a:gd name="connsiteX4987" fmla="*/ 4270547 w 10413724"/>
              <a:gd name="connsiteY4987" fmla="*/ 1119562 h 5952543"/>
              <a:gd name="connsiteX4988" fmla="*/ 4312170 w 10413724"/>
              <a:gd name="connsiteY4988" fmla="*/ 1209156 h 5952543"/>
              <a:gd name="connsiteX4989" fmla="*/ 4356811 w 10413724"/>
              <a:gd name="connsiteY4989" fmla="*/ 1219562 h 5952543"/>
              <a:gd name="connsiteX4990" fmla="*/ 4409673 w 10413724"/>
              <a:gd name="connsiteY4990" fmla="*/ 1194172 h 5952543"/>
              <a:gd name="connsiteX4991" fmla="*/ 4424345 w 10413724"/>
              <a:gd name="connsiteY4991" fmla="*/ 1185223 h 5952543"/>
              <a:gd name="connsiteX4992" fmla="*/ 4428195 w 10413724"/>
              <a:gd name="connsiteY4992" fmla="*/ 1182933 h 5952543"/>
              <a:gd name="connsiteX4993" fmla="*/ 4450047 w 10413724"/>
              <a:gd name="connsiteY4993" fmla="*/ 1176898 h 5952543"/>
              <a:gd name="connsiteX4994" fmla="*/ 4474605 w 10413724"/>
              <a:gd name="connsiteY4994" fmla="*/ 1188136 h 5952543"/>
              <a:gd name="connsiteX4995" fmla="*/ 4461078 w 10413724"/>
              <a:gd name="connsiteY4995" fmla="*/ 1485743 h 5952543"/>
              <a:gd name="connsiteX4996" fmla="*/ 4160246 w 10413724"/>
              <a:gd name="connsiteY4996" fmla="*/ 1472943 h 5952543"/>
              <a:gd name="connsiteX4997" fmla="*/ 4146510 w 10413724"/>
              <a:gd name="connsiteY4997" fmla="*/ 1502184 h 5952543"/>
              <a:gd name="connsiteX4998" fmla="*/ 4153169 w 10413724"/>
              <a:gd name="connsiteY4998" fmla="*/ 1526325 h 5952543"/>
              <a:gd name="connsiteX4999" fmla="*/ 4155459 w 10413724"/>
              <a:gd name="connsiteY4999" fmla="*/ 1530279 h 5952543"/>
              <a:gd name="connsiteX5000" fmla="*/ 4164616 w 10413724"/>
              <a:gd name="connsiteY5000" fmla="*/ 1545056 h 5952543"/>
              <a:gd name="connsiteX5001" fmla="*/ 4189278 w 10413724"/>
              <a:gd name="connsiteY5001" fmla="*/ 1596148 h 5952543"/>
              <a:gd name="connsiteX5002" fmla="*/ 4178872 w 10413724"/>
              <a:gd name="connsiteY5002" fmla="*/ 1636939 h 5952543"/>
              <a:gd name="connsiteX5003" fmla="*/ 4093544 w 10413724"/>
              <a:gd name="connsiteY5003" fmla="*/ 1676481 h 5952543"/>
              <a:gd name="connsiteX5004" fmla="*/ 4085324 w 10413724"/>
              <a:gd name="connsiteY5004" fmla="*/ 1676481 h 5952543"/>
              <a:gd name="connsiteX5005" fmla="*/ 3999996 w 10413724"/>
              <a:gd name="connsiteY5005" fmla="*/ 1636939 h 5952543"/>
              <a:gd name="connsiteX5006" fmla="*/ 3991047 w 10413724"/>
              <a:gd name="connsiteY5006" fmla="*/ 1596252 h 5952543"/>
              <a:gd name="connsiteX5007" fmla="*/ 4015501 w 10413724"/>
              <a:gd name="connsiteY5007" fmla="*/ 1545472 h 5952543"/>
              <a:gd name="connsiteX5008" fmla="*/ 4027363 w 10413724"/>
              <a:gd name="connsiteY5008" fmla="*/ 1525909 h 5952543"/>
              <a:gd name="connsiteX5009" fmla="*/ 4033711 w 10413724"/>
              <a:gd name="connsiteY5009" fmla="*/ 1502392 h 5952543"/>
              <a:gd name="connsiteX5010" fmla="*/ 4019975 w 10413724"/>
              <a:gd name="connsiteY5010" fmla="*/ 1472839 h 5952543"/>
              <a:gd name="connsiteX5011" fmla="*/ 3721120 w 10413724"/>
              <a:gd name="connsiteY5011" fmla="*/ 1485638 h 5952543"/>
              <a:gd name="connsiteX5012" fmla="*/ 3707593 w 10413724"/>
              <a:gd name="connsiteY5012" fmla="*/ 1189281 h 5952543"/>
              <a:gd name="connsiteX5013" fmla="*/ 3732046 w 10413724"/>
              <a:gd name="connsiteY5013" fmla="*/ 1177939 h 5952543"/>
              <a:gd name="connsiteX5014" fmla="*/ 3754315 w 10413724"/>
              <a:gd name="connsiteY5014" fmla="*/ 1183974 h 5952543"/>
              <a:gd name="connsiteX5015" fmla="*/ 3772733 w 10413724"/>
              <a:gd name="connsiteY5015" fmla="*/ 1195316 h 5952543"/>
              <a:gd name="connsiteX5016" fmla="*/ 3825594 w 10413724"/>
              <a:gd name="connsiteY5016" fmla="*/ 1220602 h 5952543"/>
              <a:gd name="connsiteX5017" fmla="*/ 3870444 w 10413724"/>
              <a:gd name="connsiteY5017" fmla="*/ 1209676 h 5952543"/>
              <a:gd name="connsiteX5018" fmla="*/ 3912067 w 10413724"/>
              <a:gd name="connsiteY5018" fmla="*/ 1120290 h 5952543"/>
              <a:gd name="connsiteX5019" fmla="*/ 3912067 w 10413724"/>
              <a:gd name="connsiteY5019" fmla="*/ 1111862 h 5952543"/>
              <a:gd name="connsiteX5020" fmla="*/ 3870444 w 10413724"/>
              <a:gd name="connsiteY5020" fmla="*/ 1022371 h 5952543"/>
              <a:gd name="connsiteX5021" fmla="*/ 3825907 w 10413724"/>
              <a:gd name="connsiteY5021" fmla="*/ 1012590 h 5952543"/>
              <a:gd name="connsiteX5022" fmla="*/ 3772837 w 10413724"/>
              <a:gd name="connsiteY5022" fmla="*/ 1037980 h 5952543"/>
              <a:gd name="connsiteX5023" fmla="*/ 3758269 w 10413724"/>
              <a:gd name="connsiteY5023" fmla="*/ 1046929 h 5952543"/>
              <a:gd name="connsiteX5024" fmla="*/ 3754731 w 10413724"/>
              <a:gd name="connsiteY5024" fmla="*/ 1049114 h 5952543"/>
              <a:gd name="connsiteX5025" fmla="*/ 3732462 w 10413724"/>
              <a:gd name="connsiteY5025" fmla="*/ 1055254 h 5952543"/>
              <a:gd name="connsiteX5026" fmla="*/ 3707905 w 10413724"/>
              <a:gd name="connsiteY5026" fmla="*/ 1044016 h 5952543"/>
              <a:gd name="connsiteX5027" fmla="*/ 3721432 w 10413724"/>
              <a:gd name="connsiteY5027" fmla="*/ 747658 h 5952543"/>
              <a:gd name="connsiteX5028" fmla="*/ 4020287 w 10413724"/>
              <a:gd name="connsiteY5028" fmla="*/ 760561 h 5952543"/>
              <a:gd name="connsiteX5029" fmla="*/ 3274398 w 10413724"/>
              <a:gd name="connsiteY5029" fmla="*/ 733506 h 5952543"/>
              <a:gd name="connsiteX5030" fmla="*/ 3285845 w 10413724"/>
              <a:gd name="connsiteY5030" fmla="*/ 757960 h 5952543"/>
              <a:gd name="connsiteX5031" fmla="*/ 3279809 w 10413724"/>
              <a:gd name="connsiteY5031" fmla="*/ 780228 h 5952543"/>
              <a:gd name="connsiteX5032" fmla="*/ 3268155 w 10413724"/>
              <a:gd name="connsiteY5032" fmla="*/ 798646 h 5952543"/>
              <a:gd name="connsiteX5033" fmla="*/ 3242869 w 10413724"/>
              <a:gd name="connsiteY5033" fmla="*/ 851508 h 5952543"/>
              <a:gd name="connsiteX5034" fmla="*/ 3253275 w 10413724"/>
              <a:gd name="connsiteY5034" fmla="*/ 896357 h 5952543"/>
              <a:gd name="connsiteX5035" fmla="*/ 3342765 w 10413724"/>
              <a:gd name="connsiteY5035" fmla="*/ 937980 h 5952543"/>
              <a:gd name="connsiteX5036" fmla="*/ 3351193 w 10413724"/>
              <a:gd name="connsiteY5036" fmla="*/ 937980 h 5952543"/>
              <a:gd name="connsiteX5037" fmla="*/ 3440683 w 10413724"/>
              <a:gd name="connsiteY5037" fmla="*/ 896357 h 5952543"/>
              <a:gd name="connsiteX5038" fmla="*/ 3450465 w 10413724"/>
              <a:gd name="connsiteY5038" fmla="*/ 851820 h 5952543"/>
              <a:gd name="connsiteX5039" fmla="*/ 3425074 w 10413724"/>
              <a:gd name="connsiteY5039" fmla="*/ 798855 h 5952543"/>
              <a:gd name="connsiteX5040" fmla="*/ 3416021 w 10413724"/>
              <a:gd name="connsiteY5040" fmla="*/ 784182 h 5952543"/>
              <a:gd name="connsiteX5041" fmla="*/ 3413940 w 10413724"/>
              <a:gd name="connsiteY5041" fmla="*/ 780644 h 5952543"/>
              <a:gd name="connsiteX5042" fmla="*/ 3407801 w 10413724"/>
              <a:gd name="connsiteY5042" fmla="*/ 758376 h 5952543"/>
              <a:gd name="connsiteX5043" fmla="*/ 3419039 w 10413724"/>
              <a:gd name="connsiteY5043" fmla="*/ 733818 h 5952543"/>
              <a:gd name="connsiteX5044" fmla="*/ 3715605 w 10413724"/>
              <a:gd name="connsiteY5044" fmla="*/ 747450 h 5952543"/>
              <a:gd name="connsiteX5045" fmla="*/ 3702806 w 10413724"/>
              <a:gd name="connsiteY5045" fmla="*/ 1047241 h 5952543"/>
              <a:gd name="connsiteX5046" fmla="*/ 3732358 w 10413724"/>
              <a:gd name="connsiteY5046" fmla="*/ 1060873 h 5952543"/>
              <a:gd name="connsiteX5047" fmla="*/ 3756188 w 10413724"/>
              <a:gd name="connsiteY5047" fmla="*/ 1054317 h 5952543"/>
              <a:gd name="connsiteX5048" fmla="*/ 3760142 w 10413724"/>
              <a:gd name="connsiteY5048" fmla="*/ 1051924 h 5952543"/>
              <a:gd name="connsiteX5049" fmla="*/ 3775022 w 10413724"/>
              <a:gd name="connsiteY5049" fmla="*/ 1042871 h 5952543"/>
              <a:gd name="connsiteX5050" fmla="*/ 3826219 w 10413724"/>
              <a:gd name="connsiteY5050" fmla="*/ 1018209 h 5952543"/>
              <a:gd name="connsiteX5051" fmla="*/ 3866801 w 10413724"/>
              <a:gd name="connsiteY5051" fmla="*/ 1027158 h 5952543"/>
              <a:gd name="connsiteX5052" fmla="*/ 3906240 w 10413724"/>
              <a:gd name="connsiteY5052" fmla="*/ 1112486 h 5952543"/>
              <a:gd name="connsiteX5053" fmla="*/ 3906240 w 10413724"/>
              <a:gd name="connsiteY5053" fmla="*/ 1120707 h 5952543"/>
              <a:gd name="connsiteX5054" fmla="*/ 3866801 w 10413724"/>
              <a:gd name="connsiteY5054" fmla="*/ 1206034 h 5952543"/>
              <a:gd name="connsiteX5055" fmla="*/ 3826010 w 10413724"/>
              <a:gd name="connsiteY5055" fmla="*/ 1216440 h 5952543"/>
              <a:gd name="connsiteX5056" fmla="*/ 3775230 w 10413724"/>
              <a:gd name="connsiteY5056" fmla="*/ 1191986 h 5952543"/>
              <a:gd name="connsiteX5057" fmla="*/ 3755771 w 10413724"/>
              <a:gd name="connsiteY5057" fmla="*/ 1180124 h 5952543"/>
              <a:gd name="connsiteX5058" fmla="*/ 3732150 w 10413724"/>
              <a:gd name="connsiteY5058" fmla="*/ 1173776 h 5952543"/>
              <a:gd name="connsiteX5059" fmla="*/ 3702702 w 10413724"/>
              <a:gd name="connsiteY5059" fmla="*/ 1187512 h 5952543"/>
              <a:gd name="connsiteX5060" fmla="*/ 3715501 w 10413724"/>
              <a:gd name="connsiteY5060" fmla="*/ 1487407 h 5952543"/>
              <a:gd name="connsiteX5061" fmla="*/ 3420184 w 10413724"/>
              <a:gd name="connsiteY5061" fmla="*/ 1500935 h 5952543"/>
              <a:gd name="connsiteX5062" fmla="*/ 3408841 w 10413724"/>
              <a:gd name="connsiteY5062" fmla="*/ 1476481 h 5952543"/>
              <a:gd name="connsiteX5063" fmla="*/ 3414877 w 10413724"/>
              <a:gd name="connsiteY5063" fmla="*/ 1454213 h 5952543"/>
              <a:gd name="connsiteX5064" fmla="*/ 3426115 w 10413724"/>
              <a:gd name="connsiteY5064" fmla="*/ 1435795 h 5952543"/>
              <a:gd name="connsiteX5065" fmla="*/ 3451505 w 10413724"/>
              <a:gd name="connsiteY5065" fmla="*/ 1382933 h 5952543"/>
              <a:gd name="connsiteX5066" fmla="*/ 3441724 w 10413724"/>
              <a:gd name="connsiteY5066" fmla="*/ 1338188 h 5952543"/>
              <a:gd name="connsiteX5067" fmla="*/ 3352130 w 10413724"/>
              <a:gd name="connsiteY5067" fmla="*/ 1296565 h 5952543"/>
              <a:gd name="connsiteX5068" fmla="*/ 3343805 w 10413724"/>
              <a:gd name="connsiteY5068" fmla="*/ 1296565 h 5952543"/>
              <a:gd name="connsiteX5069" fmla="*/ 3254211 w 10413724"/>
              <a:gd name="connsiteY5069" fmla="*/ 1338188 h 5952543"/>
              <a:gd name="connsiteX5070" fmla="*/ 3243805 w 10413724"/>
              <a:gd name="connsiteY5070" fmla="*/ 1382933 h 5952543"/>
              <a:gd name="connsiteX5071" fmla="*/ 3269195 w 10413724"/>
              <a:gd name="connsiteY5071" fmla="*/ 1435690 h 5952543"/>
              <a:gd name="connsiteX5072" fmla="*/ 3278144 w 10413724"/>
              <a:gd name="connsiteY5072" fmla="*/ 1450259 h 5952543"/>
              <a:gd name="connsiteX5073" fmla="*/ 3280434 w 10413724"/>
              <a:gd name="connsiteY5073" fmla="*/ 1454213 h 5952543"/>
              <a:gd name="connsiteX5074" fmla="*/ 3286365 w 10413724"/>
              <a:gd name="connsiteY5074" fmla="*/ 1476169 h 5952543"/>
              <a:gd name="connsiteX5075" fmla="*/ 3275231 w 10413724"/>
              <a:gd name="connsiteY5075" fmla="*/ 1500727 h 5952543"/>
              <a:gd name="connsiteX5076" fmla="*/ 2977624 w 10413724"/>
              <a:gd name="connsiteY5076" fmla="*/ 1487199 h 5952543"/>
              <a:gd name="connsiteX5077" fmla="*/ 2990424 w 10413724"/>
              <a:gd name="connsiteY5077" fmla="*/ 1186263 h 5952543"/>
              <a:gd name="connsiteX5078" fmla="*/ 2961183 w 10413724"/>
              <a:gd name="connsiteY5078" fmla="*/ 1172632 h 5952543"/>
              <a:gd name="connsiteX5079" fmla="*/ 2937042 w 10413724"/>
              <a:gd name="connsiteY5079" fmla="*/ 1179187 h 5952543"/>
              <a:gd name="connsiteX5080" fmla="*/ 2933087 w 10413724"/>
              <a:gd name="connsiteY5080" fmla="*/ 1181581 h 5952543"/>
              <a:gd name="connsiteX5081" fmla="*/ 2918311 w 10413724"/>
              <a:gd name="connsiteY5081" fmla="*/ 1190634 h 5952543"/>
              <a:gd name="connsiteX5082" fmla="*/ 2867219 w 10413724"/>
              <a:gd name="connsiteY5082" fmla="*/ 1215295 h 5952543"/>
              <a:gd name="connsiteX5083" fmla="*/ 2826428 w 10413724"/>
              <a:gd name="connsiteY5083" fmla="*/ 1204890 h 5952543"/>
              <a:gd name="connsiteX5084" fmla="*/ 2786886 w 10413724"/>
              <a:gd name="connsiteY5084" fmla="*/ 1119666 h 5952543"/>
              <a:gd name="connsiteX5085" fmla="*/ 2786886 w 10413724"/>
              <a:gd name="connsiteY5085" fmla="*/ 1111341 h 5952543"/>
              <a:gd name="connsiteX5086" fmla="*/ 2826428 w 10413724"/>
              <a:gd name="connsiteY5086" fmla="*/ 1026014 h 5952543"/>
              <a:gd name="connsiteX5087" fmla="*/ 2867115 w 10413724"/>
              <a:gd name="connsiteY5087" fmla="*/ 1017064 h 5952543"/>
              <a:gd name="connsiteX5088" fmla="*/ 2917895 w 10413724"/>
              <a:gd name="connsiteY5088" fmla="*/ 1041518 h 5952543"/>
              <a:gd name="connsiteX5089" fmla="*/ 2937458 w 10413724"/>
              <a:gd name="connsiteY5089" fmla="*/ 1053381 h 5952543"/>
              <a:gd name="connsiteX5090" fmla="*/ 2960975 w 10413724"/>
              <a:gd name="connsiteY5090" fmla="*/ 1059728 h 5952543"/>
              <a:gd name="connsiteX5091" fmla="*/ 2990528 w 10413724"/>
              <a:gd name="connsiteY5091" fmla="*/ 1045993 h 5952543"/>
              <a:gd name="connsiteX5092" fmla="*/ 2977728 w 10413724"/>
              <a:gd name="connsiteY5092" fmla="*/ 747138 h 5952543"/>
              <a:gd name="connsiteX5093" fmla="*/ 3274398 w 10413724"/>
              <a:gd name="connsiteY5093" fmla="*/ 733506 h 5952543"/>
              <a:gd name="connsiteX5094" fmla="*/ 2532255 w 10413724"/>
              <a:gd name="connsiteY5094" fmla="*/ 760561 h 5952543"/>
              <a:gd name="connsiteX5095" fmla="*/ 2545887 w 10413724"/>
              <a:gd name="connsiteY5095" fmla="*/ 730905 h 5952543"/>
              <a:gd name="connsiteX5096" fmla="*/ 2539436 w 10413724"/>
              <a:gd name="connsiteY5096" fmla="*/ 707283 h 5952543"/>
              <a:gd name="connsiteX5097" fmla="*/ 2527781 w 10413724"/>
              <a:gd name="connsiteY5097" fmla="*/ 688345 h 5952543"/>
              <a:gd name="connsiteX5098" fmla="*/ 2503223 w 10413724"/>
              <a:gd name="connsiteY5098" fmla="*/ 637148 h 5952543"/>
              <a:gd name="connsiteX5099" fmla="*/ 2512172 w 10413724"/>
              <a:gd name="connsiteY5099" fmla="*/ 596565 h 5952543"/>
              <a:gd name="connsiteX5100" fmla="*/ 2597396 w 10413724"/>
              <a:gd name="connsiteY5100" fmla="*/ 557127 h 5952543"/>
              <a:gd name="connsiteX5101" fmla="*/ 2605721 w 10413724"/>
              <a:gd name="connsiteY5101" fmla="*/ 557127 h 5952543"/>
              <a:gd name="connsiteX5102" fmla="*/ 2690944 w 10413724"/>
              <a:gd name="connsiteY5102" fmla="*/ 596461 h 5952543"/>
              <a:gd name="connsiteX5103" fmla="*/ 2701350 w 10413724"/>
              <a:gd name="connsiteY5103" fmla="*/ 637148 h 5952543"/>
              <a:gd name="connsiteX5104" fmla="*/ 2676688 w 10413724"/>
              <a:gd name="connsiteY5104" fmla="*/ 688345 h 5952543"/>
              <a:gd name="connsiteX5105" fmla="*/ 2667531 w 10413724"/>
              <a:gd name="connsiteY5105" fmla="*/ 703225 h 5952543"/>
              <a:gd name="connsiteX5106" fmla="*/ 2665138 w 10413724"/>
              <a:gd name="connsiteY5106" fmla="*/ 707283 h 5952543"/>
              <a:gd name="connsiteX5107" fmla="*/ 2658582 w 10413724"/>
              <a:gd name="connsiteY5107" fmla="*/ 731113 h 5952543"/>
              <a:gd name="connsiteX5108" fmla="*/ 2672422 w 10413724"/>
              <a:gd name="connsiteY5108" fmla="*/ 760665 h 5952543"/>
              <a:gd name="connsiteX5109" fmla="*/ 2973358 w 10413724"/>
              <a:gd name="connsiteY5109" fmla="*/ 747658 h 5952543"/>
              <a:gd name="connsiteX5110" fmla="*/ 2986886 w 10413724"/>
              <a:gd name="connsiteY5110" fmla="*/ 1043183 h 5952543"/>
              <a:gd name="connsiteX5111" fmla="*/ 2962328 w 10413724"/>
              <a:gd name="connsiteY5111" fmla="*/ 1054526 h 5952543"/>
              <a:gd name="connsiteX5112" fmla="*/ 2940164 w 10413724"/>
              <a:gd name="connsiteY5112" fmla="*/ 1048490 h 5952543"/>
              <a:gd name="connsiteX5113" fmla="*/ 2921745 w 10413724"/>
              <a:gd name="connsiteY5113" fmla="*/ 1037252 h 5952543"/>
              <a:gd name="connsiteX5114" fmla="*/ 2868884 w 10413724"/>
              <a:gd name="connsiteY5114" fmla="*/ 1011862 h 5952543"/>
              <a:gd name="connsiteX5115" fmla="*/ 2824138 w 10413724"/>
              <a:gd name="connsiteY5115" fmla="*/ 1021643 h 5952543"/>
              <a:gd name="connsiteX5116" fmla="*/ 2782515 w 10413724"/>
              <a:gd name="connsiteY5116" fmla="*/ 1111237 h 5952543"/>
              <a:gd name="connsiteX5117" fmla="*/ 2782515 w 10413724"/>
              <a:gd name="connsiteY5117" fmla="*/ 1119562 h 5952543"/>
              <a:gd name="connsiteX5118" fmla="*/ 2824138 w 10413724"/>
              <a:gd name="connsiteY5118" fmla="*/ 1209156 h 5952543"/>
              <a:gd name="connsiteX5119" fmla="*/ 2868780 w 10413724"/>
              <a:gd name="connsiteY5119" fmla="*/ 1219562 h 5952543"/>
              <a:gd name="connsiteX5120" fmla="*/ 2921641 w 10413724"/>
              <a:gd name="connsiteY5120" fmla="*/ 1194172 h 5952543"/>
              <a:gd name="connsiteX5121" fmla="*/ 2936313 w 10413724"/>
              <a:gd name="connsiteY5121" fmla="*/ 1185223 h 5952543"/>
              <a:gd name="connsiteX5122" fmla="*/ 2940164 w 10413724"/>
              <a:gd name="connsiteY5122" fmla="*/ 1182933 h 5952543"/>
              <a:gd name="connsiteX5123" fmla="*/ 2962016 w 10413724"/>
              <a:gd name="connsiteY5123" fmla="*/ 1176898 h 5952543"/>
              <a:gd name="connsiteX5124" fmla="*/ 2986573 w 10413724"/>
              <a:gd name="connsiteY5124" fmla="*/ 1188136 h 5952543"/>
              <a:gd name="connsiteX5125" fmla="*/ 2973046 w 10413724"/>
              <a:gd name="connsiteY5125" fmla="*/ 1485743 h 5952543"/>
              <a:gd name="connsiteX5126" fmla="*/ 2672214 w 10413724"/>
              <a:gd name="connsiteY5126" fmla="*/ 1472943 h 5952543"/>
              <a:gd name="connsiteX5127" fmla="*/ 2658478 w 10413724"/>
              <a:gd name="connsiteY5127" fmla="*/ 1502184 h 5952543"/>
              <a:gd name="connsiteX5128" fmla="*/ 2665138 w 10413724"/>
              <a:gd name="connsiteY5128" fmla="*/ 1526325 h 5952543"/>
              <a:gd name="connsiteX5129" fmla="*/ 2667531 w 10413724"/>
              <a:gd name="connsiteY5129" fmla="*/ 1530383 h 5952543"/>
              <a:gd name="connsiteX5130" fmla="*/ 2676584 w 10413724"/>
              <a:gd name="connsiteY5130" fmla="*/ 1545056 h 5952543"/>
              <a:gd name="connsiteX5131" fmla="*/ 2701246 w 10413724"/>
              <a:gd name="connsiteY5131" fmla="*/ 1596148 h 5952543"/>
              <a:gd name="connsiteX5132" fmla="*/ 2690840 w 10413724"/>
              <a:gd name="connsiteY5132" fmla="*/ 1636939 h 5952543"/>
              <a:gd name="connsiteX5133" fmla="*/ 2605513 w 10413724"/>
              <a:gd name="connsiteY5133" fmla="*/ 1676481 h 5952543"/>
              <a:gd name="connsiteX5134" fmla="*/ 2597292 w 10413724"/>
              <a:gd name="connsiteY5134" fmla="*/ 1676481 h 5952543"/>
              <a:gd name="connsiteX5135" fmla="*/ 2511964 w 10413724"/>
              <a:gd name="connsiteY5135" fmla="*/ 1636939 h 5952543"/>
              <a:gd name="connsiteX5136" fmla="*/ 2503015 w 10413724"/>
              <a:gd name="connsiteY5136" fmla="*/ 1596252 h 5952543"/>
              <a:gd name="connsiteX5137" fmla="*/ 2527469 w 10413724"/>
              <a:gd name="connsiteY5137" fmla="*/ 1545472 h 5952543"/>
              <a:gd name="connsiteX5138" fmla="*/ 2539332 w 10413724"/>
              <a:gd name="connsiteY5138" fmla="*/ 1525909 h 5952543"/>
              <a:gd name="connsiteX5139" fmla="*/ 2545679 w 10413724"/>
              <a:gd name="connsiteY5139" fmla="*/ 1502392 h 5952543"/>
              <a:gd name="connsiteX5140" fmla="*/ 2531943 w 10413724"/>
              <a:gd name="connsiteY5140" fmla="*/ 1472839 h 5952543"/>
              <a:gd name="connsiteX5141" fmla="*/ 2233088 w 10413724"/>
              <a:gd name="connsiteY5141" fmla="*/ 1485638 h 5952543"/>
              <a:gd name="connsiteX5142" fmla="*/ 2219561 w 10413724"/>
              <a:gd name="connsiteY5142" fmla="*/ 1189281 h 5952543"/>
              <a:gd name="connsiteX5143" fmla="*/ 2244014 w 10413724"/>
              <a:gd name="connsiteY5143" fmla="*/ 1177939 h 5952543"/>
              <a:gd name="connsiteX5144" fmla="*/ 2266283 w 10413724"/>
              <a:gd name="connsiteY5144" fmla="*/ 1183974 h 5952543"/>
              <a:gd name="connsiteX5145" fmla="*/ 2284701 w 10413724"/>
              <a:gd name="connsiteY5145" fmla="*/ 1195316 h 5952543"/>
              <a:gd name="connsiteX5146" fmla="*/ 2337563 w 10413724"/>
              <a:gd name="connsiteY5146" fmla="*/ 1220602 h 5952543"/>
              <a:gd name="connsiteX5147" fmla="*/ 2382412 w 10413724"/>
              <a:gd name="connsiteY5147" fmla="*/ 1209676 h 5952543"/>
              <a:gd name="connsiteX5148" fmla="*/ 2424035 w 10413724"/>
              <a:gd name="connsiteY5148" fmla="*/ 1120290 h 5952543"/>
              <a:gd name="connsiteX5149" fmla="*/ 2424035 w 10413724"/>
              <a:gd name="connsiteY5149" fmla="*/ 1111862 h 5952543"/>
              <a:gd name="connsiteX5150" fmla="*/ 2382412 w 10413724"/>
              <a:gd name="connsiteY5150" fmla="*/ 1022371 h 5952543"/>
              <a:gd name="connsiteX5151" fmla="*/ 2337875 w 10413724"/>
              <a:gd name="connsiteY5151" fmla="*/ 1012590 h 5952543"/>
              <a:gd name="connsiteX5152" fmla="*/ 2284805 w 10413724"/>
              <a:gd name="connsiteY5152" fmla="*/ 1037980 h 5952543"/>
              <a:gd name="connsiteX5153" fmla="*/ 2270237 w 10413724"/>
              <a:gd name="connsiteY5153" fmla="*/ 1046929 h 5952543"/>
              <a:gd name="connsiteX5154" fmla="*/ 2266699 w 10413724"/>
              <a:gd name="connsiteY5154" fmla="*/ 1049114 h 5952543"/>
              <a:gd name="connsiteX5155" fmla="*/ 2244431 w 10413724"/>
              <a:gd name="connsiteY5155" fmla="*/ 1055254 h 5952543"/>
              <a:gd name="connsiteX5156" fmla="*/ 2219873 w 10413724"/>
              <a:gd name="connsiteY5156" fmla="*/ 1044016 h 5952543"/>
              <a:gd name="connsiteX5157" fmla="*/ 2233400 w 10413724"/>
              <a:gd name="connsiteY5157" fmla="*/ 747658 h 5952543"/>
              <a:gd name="connsiteX5158" fmla="*/ 2532255 w 10413724"/>
              <a:gd name="connsiteY5158" fmla="*/ 760561 h 5952543"/>
              <a:gd name="connsiteX5159" fmla="*/ 1787511 w 10413724"/>
              <a:gd name="connsiteY5159" fmla="*/ 733506 h 5952543"/>
              <a:gd name="connsiteX5160" fmla="*/ 1798854 w 10413724"/>
              <a:gd name="connsiteY5160" fmla="*/ 757960 h 5952543"/>
              <a:gd name="connsiteX5161" fmla="*/ 1792818 w 10413724"/>
              <a:gd name="connsiteY5161" fmla="*/ 780228 h 5952543"/>
              <a:gd name="connsiteX5162" fmla="*/ 1781476 w 10413724"/>
              <a:gd name="connsiteY5162" fmla="*/ 798646 h 5952543"/>
              <a:gd name="connsiteX5163" fmla="*/ 1756190 w 10413724"/>
              <a:gd name="connsiteY5163" fmla="*/ 851508 h 5952543"/>
              <a:gd name="connsiteX5164" fmla="*/ 1766595 w 10413724"/>
              <a:gd name="connsiteY5164" fmla="*/ 896357 h 5952543"/>
              <a:gd name="connsiteX5165" fmla="*/ 1856086 w 10413724"/>
              <a:gd name="connsiteY5165" fmla="*/ 937980 h 5952543"/>
              <a:gd name="connsiteX5166" fmla="*/ 1864514 w 10413724"/>
              <a:gd name="connsiteY5166" fmla="*/ 937980 h 5952543"/>
              <a:gd name="connsiteX5167" fmla="*/ 1954004 w 10413724"/>
              <a:gd name="connsiteY5167" fmla="*/ 896357 h 5952543"/>
              <a:gd name="connsiteX5168" fmla="*/ 1963786 w 10413724"/>
              <a:gd name="connsiteY5168" fmla="*/ 851820 h 5952543"/>
              <a:gd name="connsiteX5169" fmla="*/ 1938396 w 10413724"/>
              <a:gd name="connsiteY5169" fmla="*/ 798855 h 5952543"/>
              <a:gd name="connsiteX5170" fmla="*/ 1929342 w 10413724"/>
              <a:gd name="connsiteY5170" fmla="*/ 784182 h 5952543"/>
              <a:gd name="connsiteX5171" fmla="*/ 1927261 w 10413724"/>
              <a:gd name="connsiteY5171" fmla="*/ 780644 h 5952543"/>
              <a:gd name="connsiteX5172" fmla="*/ 1921122 w 10413724"/>
              <a:gd name="connsiteY5172" fmla="*/ 758376 h 5952543"/>
              <a:gd name="connsiteX5173" fmla="*/ 1932360 w 10413724"/>
              <a:gd name="connsiteY5173" fmla="*/ 733818 h 5952543"/>
              <a:gd name="connsiteX5174" fmla="*/ 2227885 w 10413724"/>
              <a:gd name="connsiteY5174" fmla="*/ 747242 h 5952543"/>
              <a:gd name="connsiteX5175" fmla="*/ 2215086 w 10413724"/>
              <a:gd name="connsiteY5175" fmla="*/ 1047241 h 5952543"/>
              <a:gd name="connsiteX5176" fmla="*/ 2244639 w 10413724"/>
              <a:gd name="connsiteY5176" fmla="*/ 1060873 h 5952543"/>
              <a:gd name="connsiteX5177" fmla="*/ 2268468 w 10413724"/>
              <a:gd name="connsiteY5177" fmla="*/ 1054317 h 5952543"/>
              <a:gd name="connsiteX5178" fmla="*/ 2272422 w 10413724"/>
              <a:gd name="connsiteY5178" fmla="*/ 1051924 h 5952543"/>
              <a:gd name="connsiteX5179" fmla="*/ 2287303 w 10413724"/>
              <a:gd name="connsiteY5179" fmla="*/ 1042871 h 5952543"/>
              <a:gd name="connsiteX5180" fmla="*/ 2338499 w 10413724"/>
              <a:gd name="connsiteY5180" fmla="*/ 1018209 h 5952543"/>
              <a:gd name="connsiteX5181" fmla="*/ 2379082 w 10413724"/>
              <a:gd name="connsiteY5181" fmla="*/ 1027158 h 5952543"/>
              <a:gd name="connsiteX5182" fmla="*/ 2418520 w 10413724"/>
              <a:gd name="connsiteY5182" fmla="*/ 1112486 h 5952543"/>
              <a:gd name="connsiteX5183" fmla="*/ 2418520 w 10413724"/>
              <a:gd name="connsiteY5183" fmla="*/ 1120707 h 5952543"/>
              <a:gd name="connsiteX5184" fmla="*/ 2379082 w 10413724"/>
              <a:gd name="connsiteY5184" fmla="*/ 1206034 h 5952543"/>
              <a:gd name="connsiteX5185" fmla="*/ 2338291 w 10413724"/>
              <a:gd name="connsiteY5185" fmla="*/ 1216440 h 5952543"/>
              <a:gd name="connsiteX5186" fmla="*/ 2287511 w 10413724"/>
              <a:gd name="connsiteY5186" fmla="*/ 1191986 h 5952543"/>
              <a:gd name="connsiteX5187" fmla="*/ 2268052 w 10413724"/>
              <a:gd name="connsiteY5187" fmla="*/ 1180124 h 5952543"/>
              <a:gd name="connsiteX5188" fmla="*/ 2244431 w 10413724"/>
              <a:gd name="connsiteY5188" fmla="*/ 1173776 h 5952543"/>
              <a:gd name="connsiteX5189" fmla="*/ 2214982 w 10413724"/>
              <a:gd name="connsiteY5189" fmla="*/ 1187512 h 5952543"/>
              <a:gd name="connsiteX5190" fmla="*/ 2227677 w 10413724"/>
              <a:gd name="connsiteY5190" fmla="*/ 1487407 h 5952543"/>
              <a:gd name="connsiteX5191" fmla="*/ 1932464 w 10413724"/>
              <a:gd name="connsiteY5191" fmla="*/ 1500935 h 5952543"/>
              <a:gd name="connsiteX5192" fmla="*/ 1921122 w 10413724"/>
              <a:gd name="connsiteY5192" fmla="*/ 1476481 h 5952543"/>
              <a:gd name="connsiteX5193" fmla="*/ 1927157 w 10413724"/>
              <a:gd name="connsiteY5193" fmla="*/ 1454317 h 5952543"/>
              <a:gd name="connsiteX5194" fmla="*/ 1938396 w 10413724"/>
              <a:gd name="connsiteY5194" fmla="*/ 1435795 h 5952543"/>
              <a:gd name="connsiteX5195" fmla="*/ 1963786 w 10413724"/>
              <a:gd name="connsiteY5195" fmla="*/ 1382933 h 5952543"/>
              <a:gd name="connsiteX5196" fmla="*/ 1954004 w 10413724"/>
              <a:gd name="connsiteY5196" fmla="*/ 1338188 h 5952543"/>
              <a:gd name="connsiteX5197" fmla="*/ 1864410 w 10413724"/>
              <a:gd name="connsiteY5197" fmla="*/ 1296565 h 5952543"/>
              <a:gd name="connsiteX5198" fmla="*/ 1856086 w 10413724"/>
              <a:gd name="connsiteY5198" fmla="*/ 1296565 h 5952543"/>
              <a:gd name="connsiteX5199" fmla="*/ 1766491 w 10413724"/>
              <a:gd name="connsiteY5199" fmla="*/ 1338188 h 5952543"/>
              <a:gd name="connsiteX5200" fmla="*/ 1756086 w 10413724"/>
              <a:gd name="connsiteY5200" fmla="*/ 1382933 h 5952543"/>
              <a:gd name="connsiteX5201" fmla="*/ 1781476 w 10413724"/>
              <a:gd name="connsiteY5201" fmla="*/ 1435690 h 5952543"/>
              <a:gd name="connsiteX5202" fmla="*/ 1790425 w 10413724"/>
              <a:gd name="connsiteY5202" fmla="*/ 1450259 h 5952543"/>
              <a:gd name="connsiteX5203" fmla="*/ 1792714 w 10413724"/>
              <a:gd name="connsiteY5203" fmla="*/ 1454213 h 5952543"/>
              <a:gd name="connsiteX5204" fmla="*/ 1798645 w 10413724"/>
              <a:gd name="connsiteY5204" fmla="*/ 1476169 h 5952543"/>
              <a:gd name="connsiteX5205" fmla="*/ 1787511 w 10413724"/>
              <a:gd name="connsiteY5205" fmla="*/ 1500727 h 5952543"/>
              <a:gd name="connsiteX5206" fmla="*/ 1490945 w 10413724"/>
              <a:gd name="connsiteY5206" fmla="*/ 1487303 h 5952543"/>
              <a:gd name="connsiteX5207" fmla="*/ 1503745 w 10413724"/>
              <a:gd name="connsiteY5207" fmla="*/ 1186263 h 5952543"/>
              <a:gd name="connsiteX5208" fmla="*/ 1474504 w 10413724"/>
              <a:gd name="connsiteY5208" fmla="*/ 1172632 h 5952543"/>
              <a:gd name="connsiteX5209" fmla="*/ 1450363 w 10413724"/>
              <a:gd name="connsiteY5209" fmla="*/ 1179187 h 5952543"/>
              <a:gd name="connsiteX5210" fmla="*/ 1446304 w 10413724"/>
              <a:gd name="connsiteY5210" fmla="*/ 1181581 h 5952543"/>
              <a:gd name="connsiteX5211" fmla="*/ 1431632 w 10413724"/>
              <a:gd name="connsiteY5211" fmla="*/ 1190634 h 5952543"/>
              <a:gd name="connsiteX5212" fmla="*/ 1380540 w 10413724"/>
              <a:gd name="connsiteY5212" fmla="*/ 1215295 h 5952543"/>
              <a:gd name="connsiteX5213" fmla="*/ 1339749 w 10413724"/>
              <a:gd name="connsiteY5213" fmla="*/ 1204890 h 5952543"/>
              <a:gd name="connsiteX5214" fmla="*/ 1300207 w 10413724"/>
              <a:gd name="connsiteY5214" fmla="*/ 1119666 h 5952543"/>
              <a:gd name="connsiteX5215" fmla="*/ 1300207 w 10413724"/>
              <a:gd name="connsiteY5215" fmla="*/ 1111341 h 5952543"/>
              <a:gd name="connsiteX5216" fmla="*/ 1339749 w 10413724"/>
              <a:gd name="connsiteY5216" fmla="*/ 1026014 h 5952543"/>
              <a:gd name="connsiteX5217" fmla="*/ 1380436 w 10413724"/>
              <a:gd name="connsiteY5217" fmla="*/ 1017064 h 5952543"/>
              <a:gd name="connsiteX5218" fmla="*/ 1431216 w 10413724"/>
              <a:gd name="connsiteY5218" fmla="*/ 1041518 h 5952543"/>
              <a:gd name="connsiteX5219" fmla="*/ 1450779 w 10413724"/>
              <a:gd name="connsiteY5219" fmla="*/ 1053381 h 5952543"/>
              <a:gd name="connsiteX5220" fmla="*/ 1474296 w 10413724"/>
              <a:gd name="connsiteY5220" fmla="*/ 1059728 h 5952543"/>
              <a:gd name="connsiteX5221" fmla="*/ 1503849 w 10413724"/>
              <a:gd name="connsiteY5221" fmla="*/ 1045993 h 5952543"/>
              <a:gd name="connsiteX5222" fmla="*/ 1491049 w 10413724"/>
              <a:gd name="connsiteY5222" fmla="*/ 747138 h 5952543"/>
              <a:gd name="connsiteX5223" fmla="*/ 1787511 w 10413724"/>
              <a:gd name="connsiteY5223" fmla="*/ 733506 h 5952543"/>
              <a:gd name="connsiteX5224" fmla="*/ 732778 w 10413724"/>
              <a:gd name="connsiteY5224" fmla="*/ 1189593 h 5952543"/>
              <a:gd name="connsiteX5225" fmla="*/ 757231 w 10413724"/>
              <a:gd name="connsiteY5225" fmla="*/ 1178251 h 5952543"/>
              <a:gd name="connsiteX5226" fmla="*/ 779396 w 10413724"/>
              <a:gd name="connsiteY5226" fmla="*/ 1184286 h 5952543"/>
              <a:gd name="connsiteX5227" fmla="*/ 797918 w 10413724"/>
              <a:gd name="connsiteY5227" fmla="*/ 1195628 h 5952543"/>
              <a:gd name="connsiteX5228" fmla="*/ 850780 w 10413724"/>
              <a:gd name="connsiteY5228" fmla="*/ 1220915 h 5952543"/>
              <a:gd name="connsiteX5229" fmla="*/ 895629 w 10413724"/>
              <a:gd name="connsiteY5229" fmla="*/ 1210509 h 5952543"/>
              <a:gd name="connsiteX5230" fmla="*/ 937252 w 10413724"/>
              <a:gd name="connsiteY5230" fmla="*/ 1121019 h 5952543"/>
              <a:gd name="connsiteX5231" fmla="*/ 937252 w 10413724"/>
              <a:gd name="connsiteY5231" fmla="*/ 1112590 h 5952543"/>
              <a:gd name="connsiteX5232" fmla="*/ 895629 w 10413724"/>
              <a:gd name="connsiteY5232" fmla="*/ 1023100 h 5952543"/>
              <a:gd name="connsiteX5233" fmla="*/ 851092 w 10413724"/>
              <a:gd name="connsiteY5233" fmla="*/ 1013318 h 5952543"/>
              <a:gd name="connsiteX5234" fmla="*/ 798022 w 10413724"/>
              <a:gd name="connsiteY5234" fmla="*/ 1038709 h 5952543"/>
              <a:gd name="connsiteX5235" fmla="*/ 783558 w 10413724"/>
              <a:gd name="connsiteY5235" fmla="*/ 1047658 h 5952543"/>
              <a:gd name="connsiteX5236" fmla="*/ 779916 w 10413724"/>
              <a:gd name="connsiteY5236" fmla="*/ 1049843 h 5952543"/>
              <a:gd name="connsiteX5237" fmla="*/ 757647 w 10413724"/>
              <a:gd name="connsiteY5237" fmla="*/ 1055982 h 5952543"/>
              <a:gd name="connsiteX5238" fmla="*/ 733090 w 10413724"/>
              <a:gd name="connsiteY5238" fmla="*/ 1044744 h 5952543"/>
              <a:gd name="connsiteX5239" fmla="*/ 746409 w 10413724"/>
              <a:gd name="connsiteY5239" fmla="*/ 747970 h 5952543"/>
              <a:gd name="connsiteX5240" fmla="*/ 1045264 w 10413724"/>
              <a:gd name="connsiteY5240" fmla="*/ 760561 h 5952543"/>
              <a:gd name="connsiteX5241" fmla="*/ 1058896 w 10413724"/>
              <a:gd name="connsiteY5241" fmla="*/ 730905 h 5952543"/>
              <a:gd name="connsiteX5242" fmla="*/ 1052444 w 10413724"/>
              <a:gd name="connsiteY5242" fmla="*/ 707283 h 5952543"/>
              <a:gd name="connsiteX5243" fmla="*/ 1041310 w 10413724"/>
              <a:gd name="connsiteY5243" fmla="*/ 688345 h 5952543"/>
              <a:gd name="connsiteX5244" fmla="*/ 1016752 w 10413724"/>
              <a:gd name="connsiteY5244" fmla="*/ 637148 h 5952543"/>
              <a:gd name="connsiteX5245" fmla="*/ 1025701 w 10413724"/>
              <a:gd name="connsiteY5245" fmla="*/ 596565 h 5952543"/>
              <a:gd name="connsiteX5246" fmla="*/ 1110925 w 10413724"/>
              <a:gd name="connsiteY5246" fmla="*/ 557127 h 5952543"/>
              <a:gd name="connsiteX5247" fmla="*/ 1119250 w 10413724"/>
              <a:gd name="connsiteY5247" fmla="*/ 557127 h 5952543"/>
              <a:gd name="connsiteX5248" fmla="*/ 1204473 w 10413724"/>
              <a:gd name="connsiteY5248" fmla="*/ 596461 h 5952543"/>
              <a:gd name="connsiteX5249" fmla="*/ 1214879 w 10413724"/>
              <a:gd name="connsiteY5249" fmla="*/ 637148 h 5952543"/>
              <a:gd name="connsiteX5250" fmla="*/ 1190321 w 10413724"/>
              <a:gd name="connsiteY5250" fmla="*/ 688345 h 5952543"/>
              <a:gd name="connsiteX5251" fmla="*/ 1181060 w 10413724"/>
              <a:gd name="connsiteY5251" fmla="*/ 703225 h 5952543"/>
              <a:gd name="connsiteX5252" fmla="*/ 1178667 w 10413724"/>
              <a:gd name="connsiteY5252" fmla="*/ 707283 h 5952543"/>
              <a:gd name="connsiteX5253" fmla="*/ 1172111 w 10413724"/>
              <a:gd name="connsiteY5253" fmla="*/ 731113 h 5952543"/>
              <a:gd name="connsiteX5254" fmla="*/ 1185951 w 10413724"/>
              <a:gd name="connsiteY5254" fmla="*/ 760665 h 5952543"/>
              <a:gd name="connsiteX5255" fmla="*/ 1486887 w 10413724"/>
              <a:gd name="connsiteY5255" fmla="*/ 747658 h 5952543"/>
              <a:gd name="connsiteX5256" fmla="*/ 1500415 w 10413724"/>
              <a:gd name="connsiteY5256" fmla="*/ 1043183 h 5952543"/>
              <a:gd name="connsiteX5257" fmla="*/ 1475857 w 10413724"/>
              <a:gd name="connsiteY5257" fmla="*/ 1054526 h 5952543"/>
              <a:gd name="connsiteX5258" fmla="*/ 1453693 w 10413724"/>
              <a:gd name="connsiteY5258" fmla="*/ 1048490 h 5952543"/>
              <a:gd name="connsiteX5259" fmla="*/ 1435274 w 10413724"/>
              <a:gd name="connsiteY5259" fmla="*/ 1037252 h 5952543"/>
              <a:gd name="connsiteX5260" fmla="*/ 1382413 w 10413724"/>
              <a:gd name="connsiteY5260" fmla="*/ 1011862 h 5952543"/>
              <a:gd name="connsiteX5261" fmla="*/ 1337668 w 10413724"/>
              <a:gd name="connsiteY5261" fmla="*/ 1021643 h 5952543"/>
              <a:gd name="connsiteX5262" fmla="*/ 1296045 w 10413724"/>
              <a:gd name="connsiteY5262" fmla="*/ 1111237 h 5952543"/>
              <a:gd name="connsiteX5263" fmla="*/ 1296045 w 10413724"/>
              <a:gd name="connsiteY5263" fmla="*/ 1119562 h 5952543"/>
              <a:gd name="connsiteX5264" fmla="*/ 1337668 w 10413724"/>
              <a:gd name="connsiteY5264" fmla="*/ 1209156 h 5952543"/>
              <a:gd name="connsiteX5265" fmla="*/ 1382309 w 10413724"/>
              <a:gd name="connsiteY5265" fmla="*/ 1219562 h 5952543"/>
              <a:gd name="connsiteX5266" fmla="*/ 1435170 w 10413724"/>
              <a:gd name="connsiteY5266" fmla="*/ 1194172 h 5952543"/>
              <a:gd name="connsiteX5267" fmla="*/ 1449842 w 10413724"/>
              <a:gd name="connsiteY5267" fmla="*/ 1185223 h 5952543"/>
              <a:gd name="connsiteX5268" fmla="*/ 1453693 w 10413724"/>
              <a:gd name="connsiteY5268" fmla="*/ 1182933 h 5952543"/>
              <a:gd name="connsiteX5269" fmla="*/ 1475545 w 10413724"/>
              <a:gd name="connsiteY5269" fmla="*/ 1176898 h 5952543"/>
              <a:gd name="connsiteX5270" fmla="*/ 1500102 w 10413724"/>
              <a:gd name="connsiteY5270" fmla="*/ 1188136 h 5952543"/>
              <a:gd name="connsiteX5271" fmla="*/ 1486575 w 10413724"/>
              <a:gd name="connsiteY5271" fmla="*/ 1485534 h 5952543"/>
              <a:gd name="connsiteX5272" fmla="*/ 1186783 w 10413724"/>
              <a:gd name="connsiteY5272" fmla="*/ 1472943 h 5952543"/>
              <a:gd name="connsiteX5273" fmla="*/ 1173152 w 10413724"/>
              <a:gd name="connsiteY5273" fmla="*/ 1502600 h 5952543"/>
              <a:gd name="connsiteX5274" fmla="*/ 1179603 w 10413724"/>
              <a:gd name="connsiteY5274" fmla="*/ 1526221 h 5952543"/>
              <a:gd name="connsiteX5275" fmla="*/ 1191154 w 10413724"/>
              <a:gd name="connsiteY5275" fmla="*/ 1545160 h 5952543"/>
              <a:gd name="connsiteX5276" fmla="*/ 1215816 w 10413724"/>
              <a:gd name="connsiteY5276" fmla="*/ 1596356 h 5952543"/>
              <a:gd name="connsiteX5277" fmla="*/ 1205410 w 10413724"/>
              <a:gd name="connsiteY5277" fmla="*/ 1636835 h 5952543"/>
              <a:gd name="connsiteX5278" fmla="*/ 1120082 w 10413724"/>
              <a:gd name="connsiteY5278" fmla="*/ 1676481 h 5952543"/>
              <a:gd name="connsiteX5279" fmla="*/ 1111862 w 10413724"/>
              <a:gd name="connsiteY5279" fmla="*/ 1676481 h 5952543"/>
              <a:gd name="connsiteX5280" fmla="*/ 1026534 w 10413724"/>
              <a:gd name="connsiteY5280" fmla="*/ 1637043 h 5952543"/>
              <a:gd name="connsiteX5281" fmla="*/ 1017585 w 10413724"/>
              <a:gd name="connsiteY5281" fmla="*/ 1596252 h 5952543"/>
              <a:gd name="connsiteX5282" fmla="*/ 1042143 w 10413724"/>
              <a:gd name="connsiteY5282" fmla="*/ 1545160 h 5952543"/>
              <a:gd name="connsiteX5283" fmla="*/ 1051300 w 10413724"/>
              <a:gd name="connsiteY5283" fmla="*/ 1530383 h 5952543"/>
              <a:gd name="connsiteX5284" fmla="*/ 1053901 w 10413724"/>
              <a:gd name="connsiteY5284" fmla="*/ 1525909 h 5952543"/>
              <a:gd name="connsiteX5285" fmla="*/ 1060249 w 10413724"/>
              <a:gd name="connsiteY5285" fmla="*/ 1502392 h 5952543"/>
              <a:gd name="connsiteX5286" fmla="*/ 1046513 w 10413724"/>
              <a:gd name="connsiteY5286" fmla="*/ 1472839 h 5952543"/>
              <a:gd name="connsiteX5287" fmla="*/ 746617 w 10413724"/>
              <a:gd name="connsiteY5287" fmla="*/ 1485847 h 5952543"/>
              <a:gd name="connsiteX5288" fmla="*/ 732778 w 10413724"/>
              <a:gd name="connsiteY5288" fmla="*/ 1189593 h 5952543"/>
              <a:gd name="connsiteX5289" fmla="*/ 760353 w 10413724"/>
              <a:gd name="connsiteY5289" fmla="*/ 1931840 h 5952543"/>
              <a:gd name="connsiteX5290" fmla="*/ 730696 w 10413724"/>
              <a:gd name="connsiteY5290" fmla="*/ 1918208 h 5952543"/>
              <a:gd name="connsiteX5291" fmla="*/ 707075 w 10413724"/>
              <a:gd name="connsiteY5291" fmla="*/ 1924660 h 5952543"/>
              <a:gd name="connsiteX5292" fmla="*/ 687512 w 10413724"/>
              <a:gd name="connsiteY5292" fmla="*/ 1935898 h 5952543"/>
              <a:gd name="connsiteX5293" fmla="*/ 636420 w 10413724"/>
              <a:gd name="connsiteY5293" fmla="*/ 1960456 h 5952543"/>
              <a:gd name="connsiteX5294" fmla="*/ 595837 w 10413724"/>
              <a:gd name="connsiteY5294" fmla="*/ 1951507 h 5952543"/>
              <a:gd name="connsiteX5295" fmla="*/ 556295 w 10413724"/>
              <a:gd name="connsiteY5295" fmla="*/ 1866283 h 5952543"/>
              <a:gd name="connsiteX5296" fmla="*/ 556295 w 10413724"/>
              <a:gd name="connsiteY5296" fmla="*/ 1857959 h 5952543"/>
              <a:gd name="connsiteX5297" fmla="*/ 595733 w 10413724"/>
              <a:gd name="connsiteY5297" fmla="*/ 1772735 h 5952543"/>
              <a:gd name="connsiteX5298" fmla="*/ 636316 w 10413724"/>
              <a:gd name="connsiteY5298" fmla="*/ 1762329 h 5952543"/>
              <a:gd name="connsiteX5299" fmla="*/ 687512 w 10413724"/>
              <a:gd name="connsiteY5299" fmla="*/ 1787615 h 5952543"/>
              <a:gd name="connsiteX5300" fmla="*/ 702393 w 10413724"/>
              <a:gd name="connsiteY5300" fmla="*/ 1796772 h 5952543"/>
              <a:gd name="connsiteX5301" fmla="*/ 706555 w 10413724"/>
              <a:gd name="connsiteY5301" fmla="*/ 1799270 h 5952543"/>
              <a:gd name="connsiteX5302" fmla="*/ 730384 w 10413724"/>
              <a:gd name="connsiteY5302" fmla="*/ 1805721 h 5952543"/>
              <a:gd name="connsiteX5303" fmla="*/ 730384 w 10413724"/>
              <a:gd name="connsiteY5303" fmla="*/ 1805721 h 5952543"/>
              <a:gd name="connsiteX5304" fmla="*/ 760353 w 10413724"/>
              <a:gd name="connsiteY5304" fmla="*/ 1791986 h 5952543"/>
              <a:gd name="connsiteX5305" fmla="*/ 747450 w 10413724"/>
              <a:gd name="connsiteY5305" fmla="*/ 1491258 h 5952543"/>
              <a:gd name="connsiteX5306" fmla="*/ 1043912 w 10413724"/>
              <a:gd name="connsiteY5306" fmla="*/ 1477522 h 5952543"/>
              <a:gd name="connsiteX5307" fmla="*/ 1055254 w 10413724"/>
              <a:gd name="connsiteY5307" fmla="*/ 1501976 h 5952543"/>
              <a:gd name="connsiteX5308" fmla="*/ 1049323 w 10413724"/>
              <a:gd name="connsiteY5308" fmla="*/ 1524036 h 5952543"/>
              <a:gd name="connsiteX5309" fmla="*/ 1046929 w 10413724"/>
              <a:gd name="connsiteY5309" fmla="*/ 1528094 h 5952543"/>
              <a:gd name="connsiteX5310" fmla="*/ 1037876 w 10413724"/>
              <a:gd name="connsiteY5310" fmla="*/ 1542662 h 5952543"/>
              <a:gd name="connsiteX5311" fmla="*/ 1012590 w 10413724"/>
              <a:gd name="connsiteY5311" fmla="*/ 1595524 h 5952543"/>
              <a:gd name="connsiteX5312" fmla="*/ 1022371 w 10413724"/>
              <a:gd name="connsiteY5312" fmla="*/ 1640269 h 5952543"/>
              <a:gd name="connsiteX5313" fmla="*/ 1111862 w 10413724"/>
              <a:gd name="connsiteY5313" fmla="*/ 1681892 h 5952543"/>
              <a:gd name="connsiteX5314" fmla="*/ 1120290 w 10413724"/>
              <a:gd name="connsiteY5314" fmla="*/ 1681892 h 5952543"/>
              <a:gd name="connsiteX5315" fmla="*/ 1209780 w 10413724"/>
              <a:gd name="connsiteY5315" fmla="*/ 1640269 h 5952543"/>
              <a:gd name="connsiteX5316" fmla="*/ 1220186 w 10413724"/>
              <a:gd name="connsiteY5316" fmla="*/ 1595628 h 5952543"/>
              <a:gd name="connsiteX5317" fmla="*/ 1194692 w 10413724"/>
              <a:gd name="connsiteY5317" fmla="*/ 1542454 h 5952543"/>
              <a:gd name="connsiteX5318" fmla="*/ 1183662 w 10413724"/>
              <a:gd name="connsiteY5318" fmla="*/ 1524452 h 5952543"/>
              <a:gd name="connsiteX5319" fmla="*/ 1177522 w 10413724"/>
              <a:gd name="connsiteY5319" fmla="*/ 1502184 h 5952543"/>
              <a:gd name="connsiteX5320" fmla="*/ 1188760 w 10413724"/>
              <a:gd name="connsiteY5320" fmla="*/ 1477626 h 5952543"/>
              <a:gd name="connsiteX5321" fmla="*/ 1484286 w 10413724"/>
              <a:gd name="connsiteY5321" fmla="*/ 1490841 h 5952543"/>
              <a:gd name="connsiteX5322" fmla="*/ 1471486 w 10413724"/>
              <a:gd name="connsiteY5322" fmla="*/ 1792610 h 5952543"/>
              <a:gd name="connsiteX5323" fmla="*/ 1500623 w 10413724"/>
              <a:gd name="connsiteY5323" fmla="*/ 1806346 h 5952543"/>
              <a:gd name="connsiteX5324" fmla="*/ 1524868 w 10413724"/>
              <a:gd name="connsiteY5324" fmla="*/ 1799686 h 5952543"/>
              <a:gd name="connsiteX5325" fmla="*/ 1528823 w 10413724"/>
              <a:gd name="connsiteY5325" fmla="*/ 1797397 h 5952543"/>
              <a:gd name="connsiteX5326" fmla="*/ 1543599 w 10413724"/>
              <a:gd name="connsiteY5326" fmla="*/ 1788240 h 5952543"/>
              <a:gd name="connsiteX5327" fmla="*/ 1594691 w 10413724"/>
              <a:gd name="connsiteY5327" fmla="*/ 1763578 h 5952543"/>
              <a:gd name="connsiteX5328" fmla="*/ 1635482 w 10413724"/>
              <a:gd name="connsiteY5328" fmla="*/ 1773984 h 5952543"/>
              <a:gd name="connsiteX5329" fmla="*/ 1674920 w 10413724"/>
              <a:gd name="connsiteY5329" fmla="*/ 1859311 h 5952543"/>
              <a:gd name="connsiteX5330" fmla="*/ 1674920 w 10413724"/>
              <a:gd name="connsiteY5330" fmla="*/ 1867532 h 5952543"/>
              <a:gd name="connsiteX5331" fmla="*/ 1635482 w 10413724"/>
              <a:gd name="connsiteY5331" fmla="*/ 1952860 h 5952543"/>
              <a:gd name="connsiteX5332" fmla="*/ 1594691 w 10413724"/>
              <a:gd name="connsiteY5332" fmla="*/ 1961809 h 5952543"/>
              <a:gd name="connsiteX5333" fmla="*/ 1543911 w 10413724"/>
              <a:gd name="connsiteY5333" fmla="*/ 1937355 h 5952543"/>
              <a:gd name="connsiteX5334" fmla="*/ 1524452 w 10413724"/>
              <a:gd name="connsiteY5334" fmla="*/ 1925492 h 5952543"/>
              <a:gd name="connsiteX5335" fmla="*/ 1500831 w 10413724"/>
              <a:gd name="connsiteY5335" fmla="*/ 1919145 h 5952543"/>
              <a:gd name="connsiteX5336" fmla="*/ 1471382 w 10413724"/>
              <a:gd name="connsiteY5336" fmla="*/ 1932881 h 5952543"/>
              <a:gd name="connsiteX5337" fmla="*/ 1484182 w 10413724"/>
              <a:gd name="connsiteY5337" fmla="*/ 2231944 h 5952543"/>
              <a:gd name="connsiteX5338" fmla="*/ 1188865 w 10413724"/>
              <a:gd name="connsiteY5338" fmla="*/ 2245263 h 5952543"/>
              <a:gd name="connsiteX5339" fmla="*/ 1177522 w 10413724"/>
              <a:gd name="connsiteY5339" fmla="*/ 2220810 h 5952543"/>
              <a:gd name="connsiteX5340" fmla="*/ 1183558 w 10413724"/>
              <a:gd name="connsiteY5340" fmla="*/ 2198645 h 5952543"/>
              <a:gd name="connsiteX5341" fmla="*/ 1194900 w 10413724"/>
              <a:gd name="connsiteY5341" fmla="*/ 2180123 h 5952543"/>
              <a:gd name="connsiteX5342" fmla="*/ 1220186 w 10413724"/>
              <a:gd name="connsiteY5342" fmla="*/ 2127261 h 5952543"/>
              <a:gd name="connsiteX5343" fmla="*/ 1209780 w 10413724"/>
              <a:gd name="connsiteY5343" fmla="*/ 2082412 h 5952543"/>
              <a:gd name="connsiteX5344" fmla="*/ 1120290 w 10413724"/>
              <a:gd name="connsiteY5344" fmla="*/ 2040789 h 5952543"/>
              <a:gd name="connsiteX5345" fmla="*/ 1111966 w 10413724"/>
              <a:gd name="connsiteY5345" fmla="*/ 2040789 h 5952543"/>
              <a:gd name="connsiteX5346" fmla="*/ 1022371 w 10413724"/>
              <a:gd name="connsiteY5346" fmla="*/ 2082412 h 5952543"/>
              <a:gd name="connsiteX5347" fmla="*/ 1012694 w 10413724"/>
              <a:gd name="connsiteY5347" fmla="*/ 2126949 h 5952543"/>
              <a:gd name="connsiteX5348" fmla="*/ 1038084 w 10413724"/>
              <a:gd name="connsiteY5348" fmla="*/ 2179915 h 5952543"/>
              <a:gd name="connsiteX5349" fmla="*/ 1047033 w 10413724"/>
              <a:gd name="connsiteY5349" fmla="*/ 2194483 h 5952543"/>
              <a:gd name="connsiteX5350" fmla="*/ 1049219 w 10413724"/>
              <a:gd name="connsiteY5350" fmla="*/ 2198125 h 5952543"/>
              <a:gd name="connsiteX5351" fmla="*/ 1055254 w 10413724"/>
              <a:gd name="connsiteY5351" fmla="*/ 2220393 h 5952543"/>
              <a:gd name="connsiteX5352" fmla="*/ 1044120 w 10413724"/>
              <a:gd name="connsiteY5352" fmla="*/ 2244951 h 5952543"/>
              <a:gd name="connsiteX5353" fmla="*/ 747762 w 10413724"/>
              <a:gd name="connsiteY5353" fmla="*/ 2231423 h 5952543"/>
              <a:gd name="connsiteX5354" fmla="*/ 760353 w 10413724"/>
              <a:gd name="connsiteY5354" fmla="*/ 1931840 h 5952543"/>
              <a:gd name="connsiteX5355" fmla="*/ 733298 w 10413724"/>
              <a:gd name="connsiteY5355" fmla="*/ 2676584 h 5952543"/>
              <a:gd name="connsiteX5356" fmla="*/ 757752 w 10413724"/>
              <a:gd name="connsiteY5356" fmla="*/ 2665242 h 5952543"/>
              <a:gd name="connsiteX5357" fmla="*/ 779916 w 10413724"/>
              <a:gd name="connsiteY5357" fmla="*/ 2671277 h 5952543"/>
              <a:gd name="connsiteX5358" fmla="*/ 798438 w 10413724"/>
              <a:gd name="connsiteY5358" fmla="*/ 2682620 h 5952543"/>
              <a:gd name="connsiteX5359" fmla="*/ 851300 w 10413724"/>
              <a:gd name="connsiteY5359" fmla="*/ 2707906 h 5952543"/>
              <a:gd name="connsiteX5360" fmla="*/ 896149 w 10413724"/>
              <a:gd name="connsiteY5360" fmla="*/ 2697500 h 5952543"/>
              <a:gd name="connsiteX5361" fmla="*/ 937772 w 10413724"/>
              <a:gd name="connsiteY5361" fmla="*/ 2608010 h 5952543"/>
              <a:gd name="connsiteX5362" fmla="*/ 937772 w 10413724"/>
              <a:gd name="connsiteY5362" fmla="*/ 2599581 h 5952543"/>
              <a:gd name="connsiteX5363" fmla="*/ 896149 w 10413724"/>
              <a:gd name="connsiteY5363" fmla="*/ 2510091 h 5952543"/>
              <a:gd name="connsiteX5364" fmla="*/ 851612 w 10413724"/>
              <a:gd name="connsiteY5364" fmla="*/ 2500310 h 5952543"/>
              <a:gd name="connsiteX5365" fmla="*/ 798542 w 10413724"/>
              <a:gd name="connsiteY5365" fmla="*/ 2525700 h 5952543"/>
              <a:gd name="connsiteX5366" fmla="*/ 784078 w 10413724"/>
              <a:gd name="connsiteY5366" fmla="*/ 2534649 h 5952543"/>
              <a:gd name="connsiteX5367" fmla="*/ 780436 w 10413724"/>
              <a:gd name="connsiteY5367" fmla="*/ 2536834 h 5952543"/>
              <a:gd name="connsiteX5368" fmla="*/ 758168 w 10413724"/>
              <a:gd name="connsiteY5368" fmla="*/ 2542974 h 5952543"/>
              <a:gd name="connsiteX5369" fmla="*/ 733610 w 10413724"/>
              <a:gd name="connsiteY5369" fmla="*/ 2531735 h 5952543"/>
              <a:gd name="connsiteX5370" fmla="*/ 747034 w 10413724"/>
              <a:gd name="connsiteY5370" fmla="*/ 2236210 h 5952543"/>
              <a:gd name="connsiteX5371" fmla="*/ 1047033 w 10413724"/>
              <a:gd name="connsiteY5371" fmla="*/ 2249009 h 5952543"/>
              <a:gd name="connsiteX5372" fmla="*/ 1060665 w 10413724"/>
              <a:gd name="connsiteY5372" fmla="*/ 2219353 h 5952543"/>
              <a:gd name="connsiteX5373" fmla="*/ 1054109 w 10413724"/>
              <a:gd name="connsiteY5373" fmla="*/ 2195627 h 5952543"/>
              <a:gd name="connsiteX5374" fmla="*/ 1051716 w 10413724"/>
              <a:gd name="connsiteY5374" fmla="*/ 2191569 h 5952543"/>
              <a:gd name="connsiteX5375" fmla="*/ 1042559 w 10413724"/>
              <a:gd name="connsiteY5375" fmla="*/ 2176793 h 5952543"/>
              <a:gd name="connsiteX5376" fmla="*/ 1018001 w 10413724"/>
              <a:gd name="connsiteY5376" fmla="*/ 2125596 h 5952543"/>
              <a:gd name="connsiteX5377" fmla="*/ 1026950 w 10413724"/>
              <a:gd name="connsiteY5377" fmla="*/ 2085014 h 5952543"/>
              <a:gd name="connsiteX5378" fmla="*/ 1112174 w 10413724"/>
              <a:gd name="connsiteY5378" fmla="*/ 2045575 h 5952543"/>
              <a:gd name="connsiteX5379" fmla="*/ 1120498 w 10413724"/>
              <a:gd name="connsiteY5379" fmla="*/ 2045575 h 5952543"/>
              <a:gd name="connsiteX5380" fmla="*/ 1205826 w 10413724"/>
              <a:gd name="connsiteY5380" fmla="*/ 2085014 h 5952543"/>
              <a:gd name="connsiteX5381" fmla="*/ 1216232 w 10413724"/>
              <a:gd name="connsiteY5381" fmla="*/ 2125700 h 5952543"/>
              <a:gd name="connsiteX5382" fmla="*/ 1191778 w 10413724"/>
              <a:gd name="connsiteY5382" fmla="*/ 2176585 h 5952543"/>
              <a:gd name="connsiteX5383" fmla="*/ 1179916 w 10413724"/>
              <a:gd name="connsiteY5383" fmla="*/ 2196044 h 5952543"/>
              <a:gd name="connsiteX5384" fmla="*/ 1173464 w 10413724"/>
              <a:gd name="connsiteY5384" fmla="*/ 2219665 h 5952543"/>
              <a:gd name="connsiteX5385" fmla="*/ 1187304 w 10413724"/>
              <a:gd name="connsiteY5385" fmla="*/ 2249113 h 5952543"/>
              <a:gd name="connsiteX5386" fmla="*/ 1487199 w 10413724"/>
              <a:gd name="connsiteY5386" fmla="*/ 2236418 h 5952543"/>
              <a:gd name="connsiteX5387" fmla="*/ 1500727 w 10413724"/>
              <a:gd name="connsiteY5387" fmla="*/ 2531631 h 5952543"/>
              <a:gd name="connsiteX5388" fmla="*/ 1476169 w 10413724"/>
              <a:gd name="connsiteY5388" fmla="*/ 2542974 h 5952543"/>
              <a:gd name="connsiteX5389" fmla="*/ 1454213 w 10413724"/>
              <a:gd name="connsiteY5389" fmla="*/ 2537042 h 5952543"/>
              <a:gd name="connsiteX5390" fmla="*/ 1450259 w 10413724"/>
              <a:gd name="connsiteY5390" fmla="*/ 2534649 h 5952543"/>
              <a:gd name="connsiteX5391" fmla="*/ 1435586 w 10413724"/>
              <a:gd name="connsiteY5391" fmla="*/ 2525596 h 5952543"/>
              <a:gd name="connsiteX5392" fmla="*/ 1382725 w 10413724"/>
              <a:gd name="connsiteY5392" fmla="*/ 2500310 h 5952543"/>
              <a:gd name="connsiteX5393" fmla="*/ 1337980 w 10413724"/>
              <a:gd name="connsiteY5393" fmla="*/ 2510091 h 5952543"/>
              <a:gd name="connsiteX5394" fmla="*/ 1296357 w 10413724"/>
              <a:gd name="connsiteY5394" fmla="*/ 2599685 h 5952543"/>
              <a:gd name="connsiteX5395" fmla="*/ 1296357 w 10413724"/>
              <a:gd name="connsiteY5395" fmla="*/ 2608010 h 5952543"/>
              <a:gd name="connsiteX5396" fmla="*/ 1337980 w 10413724"/>
              <a:gd name="connsiteY5396" fmla="*/ 2697500 h 5952543"/>
              <a:gd name="connsiteX5397" fmla="*/ 1382517 w 10413724"/>
              <a:gd name="connsiteY5397" fmla="*/ 2707906 h 5952543"/>
              <a:gd name="connsiteX5398" fmla="*/ 1435795 w 10413724"/>
              <a:gd name="connsiteY5398" fmla="*/ 2682411 h 5952543"/>
              <a:gd name="connsiteX5399" fmla="*/ 1453797 w 10413724"/>
              <a:gd name="connsiteY5399" fmla="*/ 2671381 h 5952543"/>
              <a:gd name="connsiteX5400" fmla="*/ 1475961 w 10413724"/>
              <a:gd name="connsiteY5400" fmla="*/ 2665242 h 5952543"/>
              <a:gd name="connsiteX5401" fmla="*/ 1500519 w 10413724"/>
              <a:gd name="connsiteY5401" fmla="*/ 2676480 h 5952543"/>
              <a:gd name="connsiteX5402" fmla="*/ 1487199 w 10413724"/>
              <a:gd name="connsiteY5402" fmla="*/ 2972942 h 5952543"/>
              <a:gd name="connsiteX5403" fmla="*/ 1187200 w 10413724"/>
              <a:gd name="connsiteY5403" fmla="*/ 2960247 h 5952543"/>
              <a:gd name="connsiteX5404" fmla="*/ 1173568 w 10413724"/>
              <a:gd name="connsiteY5404" fmla="*/ 2989903 h 5952543"/>
              <a:gd name="connsiteX5405" fmla="*/ 1180020 w 10413724"/>
              <a:gd name="connsiteY5405" fmla="*/ 3013525 h 5952543"/>
              <a:gd name="connsiteX5406" fmla="*/ 1191570 w 10413724"/>
              <a:gd name="connsiteY5406" fmla="*/ 3032463 h 5952543"/>
              <a:gd name="connsiteX5407" fmla="*/ 1216232 w 10413724"/>
              <a:gd name="connsiteY5407" fmla="*/ 3083660 h 5952543"/>
              <a:gd name="connsiteX5408" fmla="*/ 1205826 w 10413724"/>
              <a:gd name="connsiteY5408" fmla="*/ 3124138 h 5952543"/>
              <a:gd name="connsiteX5409" fmla="*/ 1120498 w 10413724"/>
              <a:gd name="connsiteY5409" fmla="*/ 3163785 h 5952543"/>
              <a:gd name="connsiteX5410" fmla="*/ 1112278 w 10413724"/>
              <a:gd name="connsiteY5410" fmla="*/ 3163785 h 5952543"/>
              <a:gd name="connsiteX5411" fmla="*/ 1026950 w 10413724"/>
              <a:gd name="connsiteY5411" fmla="*/ 3124346 h 5952543"/>
              <a:gd name="connsiteX5412" fmla="*/ 1018001 w 10413724"/>
              <a:gd name="connsiteY5412" fmla="*/ 3083556 h 5952543"/>
              <a:gd name="connsiteX5413" fmla="*/ 1042559 w 10413724"/>
              <a:gd name="connsiteY5413" fmla="*/ 3032463 h 5952543"/>
              <a:gd name="connsiteX5414" fmla="*/ 1051716 w 10413724"/>
              <a:gd name="connsiteY5414" fmla="*/ 3017687 h 5952543"/>
              <a:gd name="connsiteX5415" fmla="*/ 1054317 w 10413724"/>
              <a:gd name="connsiteY5415" fmla="*/ 3013212 h 5952543"/>
              <a:gd name="connsiteX5416" fmla="*/ 1060665 w 10413724"/>
              <a:gd name="connsiteY5416" fmla="*/ 2989695 h 5952543"/>
              <a:gd name="connsiteX5417" fmla="*/ 1046929 w 10413724"/>
              <a:gd name="connsiteY5417" fmla="*/ 2960143 h 5952543"/>
              <a:gd name="connsiteX5418" fmla="*/ 747034 w 10413724"/>
              <a:gd name="connsiteY5418" fmla="*/ 2973150 h 5952543"/>
              <a:gd name="connsiteX5419" fmla="*/ 732778 w 10413724"/>
              <a:gd name="connsiteY5419" fmla="*/ 2676584 h 5952543"/>
              <a:gd name="connsiteX5420" fmla="*/ 760353 w 10413724"/>
              <a:gd name="connsiteY5420" fmla="*/ 3418831 h 5952543"/>
              <a:gd name="connsiteX5421" fmla="*/ 730696 w 10413724"/>
              <a:gd name="connsiteY5421" fmla="*/ 3405200 h 5952543"/>
              <a:gd name="connsiteX5422" fmla="*/ 707075 w 10413724"/>
              <a:gd name="connsiteY5422" fmla="*/ 3411651 h 5952543"/>
              <a:gd name="connsiteX5423" fmla="*/ 687512 w 10413724"/>
              <a:gd name="connsiteY5423" fmla="*/ 3423306 h 5952543"/>
              <a:gd name="connsiteX5424" fmla="*/ 636420 w 10413724"/>
              <a:gd name="connsiteY5424" fmla="*/ 3447863 h 5952543"/>
              <a:gd name="connsiteX5425" fmla="*/ 595837 w 10413724"/>
              <a:gd name="connsiteY5425" fmla="*/ 3438914 h 5952543"/>
              <a:gd name="connsiteX5426" fmla="*/ 556295 w 10413724"/>
              <a:gd name="connsiteY5426" fmla="*/ 3353691 h 5952543"/>
              <a:gd name="connsiteX5427" fmla="*/ 556295 w 10413724"/>
              <a:gd name="connsiteY5427" fmla="*/ 3345366 h 5952543"/>
              <a:gd name="connsiteX5428" fmla="*/ 595733 w 10413724"/>
              <a:gd name="connsiteY5428" fmla="*/ 3260143 h 5952543"/>
              <a:gd name="connsiteX5429" fmla="*/ 636316 w 10413724"/>
              <a:gd name="connsiteY5429" fmla="*/ 3249737 h 5952543"/>
              <a:gd name="connsiteX5430" fmla="*/ 687512 w 10413724"/>
              <a:gd name="connsiteY5430" fmla="*/ 3274606 h 5952543"/>
              <a:gd name="connsiteX5431" fmla="*/ 702497 w 10413724"/>
              <a:gd name="connsiteY5431" fmla="*/ 3283764 h 5952543"/>
              <a:gd name="connsiteX5432" fmla="*/ 706555 w 10413724"/>
              <a:gd name="connsiteY5432" fmla="*/ 3286261 h 5952543"/>
              <a:gd name="connsiteX5433" fmla="*/ 730384 w 10413724"/>
              <a:gd name="connsiteY5433" fmla="*/ 3292817 h 5952543"/>
              <a:gd name="connsiteX5434" fmla="*/ 730384 w 10413724"/>
              <a:gd name="connsiteY5434" fmla="*/ 3292817 h 5952543"/>
              <a:gd name="connsiteX5435" fmla="*/ 760353 w 10413724"/>
              <a:gd name="connsiteY5435" fmla="*/ 3278977 h 5952543"/>
              <a:gd name="connsiteX5436" fmla="*/ 747450 w 10413724"/>
              <a:gd name="connsiteY5436" fmla="*/ 2978249 h 5952543"/>
              <a:gd name="connsiteX5437" fmla="*/ 1043912 w 10413724"/>
              <a:gd name="connsiteY5437" fmla="*/ 2964513 h 5952543"/>
              <a:gd name="connsiteX5438" fmla="*/ 1055254 w 10413724"/>
              <a:gd name="connsiteY5438" fmla="*/ 2988967 h 5952543"/>
              <a:gd name="connsiteX5439" fmla="*/ 1049323 w 10413724"/>
              <a:gd name="connsiteY5439" fmla="*/ 3011027 h 5952543"/>
              <a:gd name="connsiteX5440" fmla="*/ 1046929 w 10413724"/>
              <a:gd name="connsiteY5440" fmla="*/ 3015085 h 5952543"/>
              <a:gd name="connsiteX5441" fmla="*/ 1037876 w 10413724"/>
              <a:gd name="connsiteY5441" fmla="*/ 3029653 h 5952543"/>
              <a:gd name="connsiteX5442" fmla="*/ 1012590 w 10413724"/>
              <a:gd name="connsiteY5442" fmla="*/ 3082515 h 5952543"/>
              <a:gd name="connsiteX5443" fmla="*/ 1022371 w 10413724"/>
              <a:gd name="connsiteY5443" fmla="*/ 3127260 h 5952543"/>
              <a:gd name="connsiteX5444" fmla="*/ 1111862 w 10413724"/>
              <a:gd name="connsiteY5444" fmla="*/ 3168883 h 5952543"/>
              <a:gd name="connsiteX5445" fmla="*/ 1120290 w 10413724"/>
              <a:gd name="connsiteY5445" fmla="*/ 3168883 h 5952543"/>
              <a:gd name="connsiteX5446" fmla="*/ 1209780 w 10413724"/>
              <a:gd name="connsiteY5446" fmla="*/ 3127260 h 5952543"/>
              <a:gd name="connsiteX5447" fmla="*/ 1220186 w 10413724"/>
              <a:gd name="connsiteY5447" fmla="*/ 3082619 h 5952543"/>
              <a:gd name="connsiteX5448" fmla="*/ 1194692 w 10413724"/>
              <a:gd name="connsiteY5448" fmla="*/ 3029445 h 5952543"/>
              <a:gd name="connsiteX5449" fmla="*/ 1183662 w 10413724"/>
              <a:gd name="connsiteY5449" fmla="*/ 3011443 h 5952543"/>
              <a:gd name="connsiteX5450" fmla="*/ 1177522 w 10413724"/>
              <a:gd name="connsiteY5450" fmla="*/ 2989175 h 5952543"/>
              <a:gd name="connsiteX5451" fmla="*/ 1188760 w 10413724"/>
              <a:gd name="connsiteY5451" fmla="*/ 2964617 h 5952543"/>
              <a:gd name="connsiteX5452" fmla="*/ 1484286 w 10413724"/>
              <a:gd name="connsiteY5452" fmla="*/ 2977833 h 5952543"/>
              <a:gd name="connsiteX5453" fmla="*/ 1471486 w 10413724"/>
              <a:gd name="connsiteY5453" fmla="*/ 3279081 h 5952543"/>
              <a:gd name="connsiteX5454" fmla="*/ 1500623 w 10413724"/>
              <a:gd name="connsiteY5454" fmla="*/ 3292817 h 5952543"/>
              <a:gd name="connsiteX5455" fmla="*/ 1524868 w 10413724"/>
              <a:gd name="connsiteY5455" fmla="*/ 3286157 h 5952543"/>
              <a:gd name="connsiteX5456" fmla="*/ 1528823 w 10413724"/>
              <a:gd name="connsiteY5456" fmla="*/ 3283868 h 5952543"/>
              <a:gd name="connsiteX5457" fmla="*/ 1543599 w 10413724"/>
              <a:gd name="connsiteY5457" fmla="*/ 3274711 h 5952543"/>
              <a:gd name="connsiteX5458" fmla="*/ 1594691 w 10413724"/>
              <a:gd name="connsiteY5458" fmla="*/ 3250049 h 5952543"/>
              <a:gd name="connsiteX5459" fmla="*/ 1635482 w 10413724"/>
              <a:gd name="connsiteY5459" fmla="*/ 3260455 h 5952543"/>
              <a:gd name="connsiteX5460" fmla="*/ 1674920 w 10413724"/>
              <a:gd name="connsiteY5460" fmla="*/ 3345782 h 5952543"/>
              <a:gd name="connsiteX5461" fmla="*/ 1674920 w 10413724"/>
              <a:gd name="connsiteY5461" fmla="*/ 3354003 h 5952543"/>
              <a:gd name="connsiteX5462" fmla="*/ 1635482 w 10413724"/>
              <a:gd name="connsiteY5462" fmla="*/ 3439331 h 5952543"/>
              <a:gd name="connsiteX5463" fmla="*/ 1594691 w 10413724"/>
              <a:gd name="connsiteY5463" fmla="*/ 3448280 h 5952543"/>
              <a:gd name="connsiteX5464" fmla="*/ 1543911 w 10413724"/>
              <a:gd name="connsiteY5464" fmla="*/ 3423930 h 5952543"/>
              <a:gd name="connsiteX5465" fmla="*/ 1524452 w 10413724"/>
              <a:gd name="connsiteY5465" fmla="*/ 3412067 h 5952543"/>
              <a:gd name="connsiteX5466" fmla="*/ 1500831 w 10413724"/>
              <a:gd name="connsiteY5466" fmla="*/ 3405720 h 5952543"/>
              <a:gd name="connsiteX5467" fmla="*/ 1471382 w 10413724"/>
              <a:gd name="connsiteY5467" fmla="*/ 3419456 h 5952543"/>
              <a:gd name="connsiteX5468" fmla="*/ 1484182 w 10413724"/>
              <a:gd name="connsiteY5468" fmla="*/ 3718519 h 5952543"/>
              <a:gd name="connsiteX5469" fmla="*/ 1188865 w 10413724"/>
              <a:gd name="connsiteY5469" fmla="*/ 3731838 h 5952543"/>
              <a:gd name="connsiteX5470" fmla="*/ 1177522 w 10413724"/>
              <a:gd name="connsiteY5470" fmla="*/ 3707384 h 5952543"/>
              <a:gd name="connsiteX5471" fmla="*/ 1183558 w 10413724"/>
              <a:gd name="connsiteY5471" fmla="*/ 3685220 h 5952543"/>
              <a:gd name="connsiteX5472" fmla="*/ 1194900 w 10413724"/>
              <a:gd name="connsiteY5472" fmla="*/ 3666698 h 5952543"/>
              <a:gd name="connsiteX5473" fmla="*/ 1220186 w 10413724"/>
              <a:gd name="connsiteY5473" fmla="*/ 3613836 h 5952543"/>
              <a:gd name="connsiteX5474" fmla="*/ 1209780 w 10413724"/>
              <a:gd name="connsiteY5474" fmla="*/ 3568987 h 5952543"/>
              <a:gd name="connsiteX5475" fmla="*/ 1120290 w 10413724"/>
              <a:gd name="connsiteY5475" fmla="*/ 3527364 h 5952543"/>
              <a:gd name="connsiteX5476" fmla="*/ 1111966 w 10413724"/>
              <a:gd name="connsiteY5476" fmla="*/ 3527364 h 5952543"/>
              <a:gd name="connsiteX5477" fmla="*/ 1022371 w 10413724"/>
              <a:gd name="connsiteY5477" fmla="*/ 3568987 h 5952543"/>
              <a:gd name="connsiteX5478" fmla="*/ 1012694 w 10413724"/>
              <a:gd name="connsiteY5478" fmla="*/ 3613524 h 5952543"/>
              <a:gd name="connsiteX5479" fmla="*/ 1038084 w 10413724"/>
              <a:gd name="connsiteY5479" fmla="*/ 3666490 h 5952543"/>
              <a:gd name="connsiteX5480" fmla="*/ 1047033 w 10413724"/>
              <a:gd name="connsiteY5480" fmla="*/ 3681058 h 5952543"/>
              <a:gd name="connsiteX5481" fmla="*/ 1049219 w 10413724"/>
              <a:gd name="connsiteY5481" fmla="*/ 3684700 h 5952543"/>
              <a:gd name="connsiteX5482" fmla="*/ 1055254 w 10413724"/>
              <a:gd name="connsiteY5482" fmla="*/ 3706968 h 5952543"/>
              <a:gd name="connsiteX5483" fmla="*/ 1044120 w 10413724"/>
              <a:gd name="connsiteY5483" fmla="*/ 3731526 h 5952543"/>
              <a:gd name="connsiteX5484" fmla="*/ 747762 w 10413724"/>
              <a:gd name="connsiteY5484" fmla="*/ 3717998 h 5952543"/>
              <a:gd name="connsiteX5485" fmla="*/ 760353 w 10413724"/>
              <a:gd name="connsiteY5485" fmla="*/ 3418831 h 5952543"/>
              <a:gd name="connsiteX5486" fmla="*/ 733298 w 10413724"/>
              <a:gd name="connsiteY5486" fmla="*/ 4164616 h 5952543"/>
              <a:gd name="connsiteX5487" fmla="*/ 757752 w 10413724"/>
              <a:gd name="connsiteY5487" fmla="*/ 4153274 h 5952543"/>
              <a:gd name="connsiteX5488" fmla="*/ 779916 w 10413724"/>
              <a:gd name="connsiteY5488" fmla="*/ 4159309 h 5952543"/>
              <a:gd name="connsiteX5489" fmla="*/ 798438 w 10413724"/>
              <a:gd name="connsiteY5489" fmla="*/ 4170651 h 5952543"/>
              <a:gd name="connsiteX5490" fmla="*/ 851300 w 10413724"/>
              <a:gd name="connsiteY5490" fmla="*/ 4195938 h 5952543"/>
              <a:gd name="connsiteX5491" fmla="*/ 896149 w 10413724"/>
              <a:gd name="connsiteY5491" fmla="*/ 4185532 h 5952543"/>
              <a:gd name="connsiteX5492" fmla="*/ 937772 w 10413724"/>
              <a:gd name="connsiteY5492" fmla="*/ 4096042 h 5952543"/>
              <a:gd name="connsiteX5493" fmla="*/ 937772 w 10413724"/>
              <a:gd name="connsiteY5493" fmla="*/ 4087613 h 5952543"/>
              <a:gd name="connsiteX5494" fmla="*/ 896149 w 10413724"/>
              <a:gd name="connsiteY5494" fmla="*/ 3998123 h 5952543"/>
              <a:gd name="connsiteX5495" fmla="*/ 851612 w 10413724"/>
              <a:gd name="connsiteY5495" fmla="*/ 3988341 h 5952543"/>
              <a:gd name="connsiteX5496" fmla="*/ 798542 w 10413724"/>
              <a:gd name="connsiteY5496" fmla="*/ 4013732 h 5952543"/>
              <a:gd name="connsiteX5497" fmla="*/ 784182 w 10413724"/>
              <a:gd name="connsiteY5497" fmla="*/ 4022577 h 5952543"/>
              <a:gd name="connsiteX5498" fmla="*/ 780436 w 10413724"/>
              <a:gd name="connsiteY5498" fmla="*/ 4024866 h 5952543"/>
              <a:gd name="connsiteX5499" fmla="*/ 758168 w 10413724"/>
              <a:gd name="connsiteY5499" fmla="*/ 4031005 h 5952543"/>
              <a:gd name="connsiteX5500" fmla="*/ 733610 w 10413724"/>
              <a:gd name="connsiteY5500" fmla="*/ 4019767 h 5952543"/>
              <a:gd name="connsiteX5501" fmla="*/ 747138 w 10413724"/>
              <a:gd name="connsiteY5501" fmla="*/ 3723201 h 5952543"/>
              <a:gd name="connsiteX5502" fmla="*/ 1046305 w 10413724"/>
              <a:gd name="connsiteY5502" fmla="*/ 3736104 h 5952543"/>
              <a:gd name="connsiteX5503" fmla="*/ 1059937 w 10413724"/>
              <a:gd name="connsiteY5503" fmla="*/ 3706448 h 5952543"/>
              <a:gd name="connsiteX5504" fmla="*/ 1053381 w 10413724"/>
              <a:gd name="connsiteY5504" fmla="*/ 3682723 h 5952543"/>
              <a:gd name="connsiteX5505" fmla="*/ 1050988 w 10413724"/>
              <a:gd name="connsiteY5505" fmla="*/ 3678664 h 5952543"/>
              <a:gd name="connsiteX5506" fmla="*/ 1041830 w 10413724"/>
              <a:gd name="connsiteY5506" fmla="*/ 3663888 h 5952543"/>
              <a:gd name="connsiteX5507" fmla="*/ 1017273 w 10413724"/>
              <a:gd name="connsiteY5507" fmla="*/ 3612692 h 5952543"/>
              <a:gd name="connsiteX5508" fmla="*/ 1026222 w 10413724"/>
              <a:gd name="connsiteY5508" fmla="*/ 3572109 h 5952543"/>
              <a:gd name="connsiteX5509" fmla="*/ 1111445 w 10413724"/>
              <a:gd name="connsiteY5509" fmla="*/ 3532671 h 5952543"/>
              <a:gd name="connsiteX5510" fmla="*/ 1119770 w 10413724"/>
              <a:gd name="connsiteY5510" fmla="*/ 3532671 h 5952543"/>
              <a:gd name="connsiteX5511" fmla="*/ 1205098 w 10413724"/>
              <a:gd name="connsiteY5511" fmla="*/ 3572109 h 5952543"/>
              <a:gd name="connsiteX5512" fmla="*/ 1215503 w 10413724"/>
              <a:gd name="connsiteY5512" fmla="*/ 3612795 h 5952543"/>
              <a:gd name="connsiteX5513" fmla="*/ 1191050 w 10413724"/>
              <a:gd name="connsiteY5513" fmla="*/ 3663680 h 5952543"/>
              <a:gd name="connsiteX5514" fmla="*/ 1179187 w 10413724"/>
              <a:gd name="connsiteY5514" fmla="*/ 3683139 h 5952543"/>
              <a:gd name="connsiteX5515" fmla="*/ 1172736 w 10413724"/>
              <a:gd name="connsiteY5515" fmla="*/ 3706760 h 5952543"/>
              <a:gd name="connsiteX5516" fmla="*/ 1186575 w 10413724"/>
              <a:gd name="connsiteY5516" fmla="*/ 3736209 h 5952543"/>
              <a:gd name="connsiteX5517" fmla="*/ 1486471 w 10413724"/>
              <a:gd name="connsiteY5517" fmla="*/ 3723514 h 5952543"/>
              <a:gd name="connsiteX5518" fmla="*/ 1499998 w 10413724"/>
              <a:gd name="connsiteY5518" fmla="*/ 4018726 h 5952543"/>
              <a:gd name="connsiteX5519" fmla="*/ 1475545 w 10413724"/>
              <a:gd name="connsiteY5519" fmla="*/ 4030069 h 5952543"/>
              <a:gd name="connsiteX5520" fmla="*/ 1453380 w 10413724"/>
              <a:gd name="connsiteY5520" fmla="*/ 4024034 h 5952543"/>
              <a:gd name="connsiteX5521" fmla="*/ 1434858 w 10413724"/>
              <a:gd name="connsiteY5521" fmla="*/ 4012795 h 5952543"/>
              <a:gd name="connsiteX5522" fmla="*/ 1381997 w 10413724"/>
              <a:gd name="connsiteY5522" fmla="*/ 3987405 h 5952543"/>
              <a:gd name="connsiteX5523" fmla="*/ 1337252 w 10413724"/>
              <a:gd name="connsiteY5523" fmla="*/ 3997186 h 5952543"/>
              <a:gd name="connsiteX5524" fmla="*/ 1295628 w 10413724"/>
              <a:gd name="connsiteY5524" fmla="*/ 4086781 h 5952543"/>
              <a:gd name="connsiteX5525" fmla="*/ 1295628 w 10413724"/>
              <a:gd name="connsiteY5525" fmla="*/ 4095105 h 5952543"/>
              <a:gd name="connsiteX5526" fmla="*/ 1337252 w 10413724"/>
              <a:gd name="connsiteY5526" fmla="*/ 4184699 h 5952543"/>
              <a:gd name="connsiteX5527" fmla="*/ 1381892 w 10413724"/>
              <a:gd name="connsiteY5527" fmla="*/ 4195105 h 5952543"/>
              <a:gd name="connsiteX5528" fmla="*/ 1434754 w 10413724"/>
              <a:gd name="connsiteY5528" fmla="*/ 4169715 h 5952543"/>
              <a:gd name="connsiteX5529" fmla="*/ 1449530 w 10413724"/>
              <a:gd name="connsiteY5529" fmla="*/ 4160662 h 5952543"/>
              <a:gd name="connsiteX5530" fmla="*/ 1453276 w 10413724"/>
              <a:gd name="connsiteY5530" fmla="*/ 4158477 h 5952543"/>
              <a:gd name="connsiteX5531" fmla="*/ 1475129 w 10413724"/>
              <a:gd name="connsiteY5531" fmla="*/ 4152441 h 5952543"/>
              <a:gd name="connsiteX5532" fmla="*/ 1499686 w 10413724"/>
              <a:gd name="connsiteY5532" fmla="*/ 4163679 h 5952543"/>
              <a:gd name="connsiteX5533" fmla="*/ 1486159 w 10413724"/>
              <a:gd name="connsiteY5533" fmla="*/ 4461286 h 5952543"/>
              <a:gd name="connsiteX5534" fmla="*/ 1185327 w 10413724"/>
              <a:gd name="connsiteY5534" fmla="*/ 4448487 h 5952543"/>
              <a:gd name="connsiteX5535" fmla="*/ 1171591 w 10413724"/>
              <a:gd name="connsiteY5535" fmla="*/ 4477727 h 5952543"/>
              <a:gd name="connsiteX5536" fmla="*/ 1178251 w 10413724"/>
              <a:gd name="connsiteY5536" fmla="*/ 4501869 h 5952543"/>
              <a:gd name="connsiteX5537" fmla="*/ 1180540 w 10413724"/>
              <a:gd name="connsiteY5537" fmla="*/ 4505823 h 5952543"/>
              <a:gd name="connsiteX5538" fmla="*/ 1189697 w 10413724"/>
              <a:gd name="connsiteY5538" fmla="*/ 4520599 h 5952543"/>
              <a:gd name="connsiteX5539" fmla="*/ 1214359 w 10413724"/>
              <a:gd name="connsiteY5539" fmla="*/ 4571692 h 5952543"/>
              <a:gd name="connsiteX5540" fmla="*/ 1203953 w 10413724"/>
              <a:gd name="connsiteY5540" fmla="*/ 4612482 h 5952543"/>
              <a:gd name="connsiteX5541" fmla="*/ 1118625 w 10413724"/>
              <a:gd name="connsiteY5541" fmla="*/ 4652024 h 5952543"/>
              <a:gd name="connsiteX5542" fmla="*/ 1110405 w 10413724"/>
              <a:gd name="connsiteY5542" fmla="*/ 4652024 h 5952543"/>
              <a:gd name="connsiteX5543" fmla="*/ 1025077 w 10413724"/>
              <a:gd name="connsiteY5543" fmla="*/ 4612482 h 5952543"/>
              <a:gd name="connsiteX5544" fmla="*/ 1016128 w 10413724"/>
              <a:gd name="connsiteY5544" fmla="*/ 4571796 h 5952543"/>
              <a:gd name="connsiteX5545" fmla="*/ 1040582 w 10413724"/>
              <a:gd name="connsiteY5545" fmla="*/ 4521015 h 5952543"/>
              <a:gd name="connsiteX5546" fmla="*/ 1052444 w 10413724"/>
              <a:gd name="connsiteY5546" fmla="*/ 4501452 h 5952543"/>
              <a:gd name="connsiteX5547" fmla="*/ 1058792 w 10413724"/>
              <a:gd name="connsiteY5547" fmla="*/ 4477935 h 5952543"/>
              <a:gd name="connsiteX5548" fmla="*/ 1045056 w 10413724"/>
              <a:gd name="connsiteY5548" fmla="*/ 4448383 h 5952543"/>
              <a:gd name="connsiteX5549" fmla="*/ 746201 w 10413724"/>
              <a:gd name="connsiteY5549" fmla="*/ 4461182 h 5952543"/>
              <a:gd name="connsiteX5550" fmla="*/ 732778 w 10413724"/>
              <a:gd name="connsiteY5550" fmla="*/ 4164616 h 5952543"/>
              <a:gd name="connsiteX5551" fmla="*/ 1188344 w 10413724"/>
              <a:gd name="connsiteY5551" fmla="*/ 5219350 h 5952543"/>
              <a:gd name="connsiteX5552" fmla="*/ 1177002 w 10413724"/>
              <a:gd name="connsiteY5552" fmla="*/ 5194480 h 5952543"/>
              <a:gd name="connsiteX5553" fmla="*/ 1182933 w 10413724"/>
              <a:gd name="connsiteY5553" fmla="*/ 5172836 h 5952543"/>
              <a:gd name="connsiteX5554" fmla="*/ 1185223 w 10413724"/>
              <a:gd name="connsiteY5554" fmla="*/ 5168986 h 5952543"/>
              <a:gd name="connsiteX5555" fmla="*/ 1194380 w 10413724"/>
              <a:gd name="connsiteY5555" fmla="*/ 5154105 h 5952543"/>
              <a:gd name="connsiteX5556" fmla="*/ 1219666 w 10413724"/>
              <a:gd name="connsiteY5556" fmla="*/ 5101140 h 5952543"/>
              <a:gd name="connsiteX5557" fmla="*/ 1209260 w 10413724"/>
              <a:gd name="connsiteY5557" fmla="*/ 5056603 h 5952543"/>
              <a:gd name="connsiteX5558" fmla="*/ 1119666 w 10413724"/>
              <a:gd name="connsiteY5558" fmla="*/ 5014979 h 5952543"/>
              <a:gd name="connsiteX5559" fmla="*/ 1111341 w 10413724"/>
              <a:gd name="connsiteY5559" fmla="*/ 5014979 h 5952543"/>
              <a:gd name="connsiteX5560" fmla="*/ 1021851 w 10413724"/>
              <a:gd name="connsiteY5560" fmla="*/ 5056603 h 5952543"/>
              <a:gd name="connsiteX5561" fmla="*/ 1012070 w 10413724"/>
              <a:gd name="connsiteY5561" fmla="*/ 5101244 h 5952543"/>
              <a:gd name="connsiteX5562" fmla="*/ 1037564 w 10413724"/>
              <a:gd name="connsiteY5562" fmla="*/ 5154521 h 5952543"/>
              <a:gd name="connsiteX5563" fmla="*/ 1048594 w 10413724"/>
              <a:gd name="connsiteY5563" fmla="*/ 5172419 h 5952543"/>
              <a:gd name="connsiteX5564" fmla="*/ 1054630 w 10413724"/>
              <a:gd name="connsiteY5564" fmla="*/ 5194688 h 5952543"/>
              <a:gd name="connsiteX5565" fmla="*/ 1043495 w 10413724"/>
              <a:gd name="connsiteY5565" fmla="*/ 5219246 h 5952543"/>
              <a:gd name="connsiteX5566" fmla="*/ 747970 w 10413724"/>
              <a:gd name="connsiteY5566" fmla="*/ 5205822 h 5952543"/>
              <a:gd name="connsiteX5567" fmla="*/ 760353 w 10413724"/>
              <a:gd name="connsiteY5567" fmla="*/ 4905822 h 5952543"/>
              <a:gd name="connsiteX5568" fmla="*/ 730696 w 10413724"/>
              <a:gd name="connsiteY5568" fmla="*/ 4892191 h 5952543"/>
              <a:gd name="connsiteX5569" fmla="*/ 706971 w 10413724"/>
              <a:gd name="connsiteY5569" fmla="*/ 4898747 h 5952543"/>
              <a:gd name="connsiteX5570" fmla="*/ 703017 w 10413724"/>
              <a:gd name="connsiteY5570" fmla="*/ 4901140 h 5952543"/>
              <a:gd name="connsiteX5571" fmla="*/ 688137 w 10413724"/>
              <a:gd name="connsiteY5571" fmla="*/ 4910193 h 5952543"/>
              <a:gd name="connsiteX5572" fmla="*/ 636940 w 10413724"/>
              <a:gd name="connsiteY5572" fmla="*/ 4934855 h 5952543"/>
              <a:gd name="connsiteX5573" fmla="*/ 596357 w 10413724"/>
              <a:gd name="connsiteY5573" fmla="*/ 4925906 h 5952543"/>
              <a:gd name="connsiteX5574" fmla="*/ 556815 w 10413724"/>
              <a:gd name="connsiteY5574" fmla="*/ 4840682 h 5952543"/>
              <a:gd name="connsiteX5575" fmla="*/ 556815 w 10413724"/>
              <a:gd name="connsiteY5575" fmla="*/ 4832357 h 5952543"/>
              <a:gd name="connsiteX5576" fmla="*/ 596357 w 10413724"/>
              <a:gd name="connsiteY5576" fmla="*/ 4747030 h 5952543"/>
              <a:gd name="connsiteX5577" fmla="*/ 637044 w 10413724"/>
              <a:gd name="connsiteY5577" fmla="*/ 4736624 h 5952543"/>
              <a:gd name="connsiteX5578" fmla="*/ 687512 w 10413724"/>
              <a:gd name="connsiteY5578" fmla="*/ 4761494 h 5952543"/>
              <a:gd name="connsiteX5579" fmla="*/ 707075 w 10413724"/>
              <a:gd name="connsiteY5579" fmla="*/ 4773356 h 5952543"/>
              <a:gd name="connsiteX5580" fmla="*/ 730592 w 10413724"/>
              <a:gd name="connsiteY5580" fmla="*/ 4779704 h 5952543"/>
              <a:gd name="connsiteX5581" fmla="*/ 760353 w 10413724"/>
              <a:gd name="connsiteY5581" fmla="*/ 4766280 h 5952543"/>
              <a:gd name="connsiteX5582" fmla="*/ 747554 w 10413724"/>
              <a:gd name="connsiteY5582" fmla="*/ 4466385 h 5952543"/>
              <a:gd name="connsiteX5583" fmla="*/ 1042767 w 10413724"/>
              <a:gd name="connsiteY5583" fmla="*/ 4452857 h 5952543"/>
              <a:gd name="connsiteX5584" fmla="*/ 1054213 w 10413724"/>
              <a:gd name="connsiteY5584" fmla="*/ 4477311 h 5952543"/>
              <a:gd name="connsiteX5585" fmla="*/ 1048178 w 10413724"/>
              <a:gd name="connsiteY5585" fmla="*/ 4499475 h 5952543"/>
              <a:gd name="connsiteX5586" fmla="*/ 1036940 w 10413724"/>
              <a:gd name="connsiteY5586" fmla="*/ 4517998 h 5952543"/>
              <a:gd name="connsiteX5587" fmla="*/ 1011549 w 10413724"/>
              <a:gd name="connsiteY5587" fmla="*/ 4570859 h 5952543"/>
              <a:gd name="connsiteX5588" fmla="*/ 1021331 w 10413724"/>
              <a:gd name="connsiteY5588" fmla="*/ 4615604 h 5952543"/>
              <a:gd name="connsiteX5589" fmla="*/ 1110821 w 10413724"/>
              <a:gd name="connsiteY5589" fmla="*/ 4657227 h 5952543"/>
              <a:gd name="connsiteX5590" fmla="*/ 1119250 w 10413724"/>
              <a:gd name="connsiteY5590" fmla="*/ 4657227 h 5952543"/>
              <a:gd name="connsiteX5591" fmla="*/ 1208740 w 10413724"/>
              <a:gd name="connsiteY5591" fmla="*/ 4615604 h 5952543"/>
              <a:gd name="connsiteX5592" fmla="*/ 1219145 w 10413724"/>
              <a:gd name="connsiteY5592" fmla="*/ 4570963 h 5952543"/>
              <a:gd name="connsiteX5593" fmla="*/ 1193755 w 10413724"/>
              <a:gd name="connsiteY5593" fmla="*/ 4518102 h 5952543"/>
              <a:gd name="connsiteX5594" fmla="*/ 1184702 w 10413724"/>
              <a:gd name="connsiteY5594" fmla="*/ 4503326 h 5952543"/>
              <a:gd name="connsiteX5595" fmla="*/ 1182517 w 10413724"/>
              <a:gd name="connsiteY5595" fmla="*/ 4499579 h 5952543"/>
              <a:gd name="connsiteX5596" fmla="*/ 1176482 w 10413724"/>
              <a:gd name="connsiteY5596" fmla="*/ 4477727 h 5952543"/>
              <a:gd name="connsiteX5597" fmla="*/ 1187720 w 10413724"/>
              <a:gd name="connsiteY5597" fmla="*/ 4453065 h 5952543"/>
              <a:gd name="connsiteX5598" fmla="*/ 1484078 w 10413724"/>
              <a:gd name="connsiteY5598" fmla="*/ 4466489 h 5952543"/>
              <a:gd name="connsiteX5599" fmla="*/ 1471486 w 10413724"/>
              <a:gd name="connsiteY5599" fmla="*/ 4766488 h 5952543"/>
              <a:gd name="connsiteX5600" fmla="*/ 1501039 w 10413724"/>
              <a:gd name="connsiteY5600" fmla="*/ 4780120 h 5952543"/>
              <a:gd name="connsiteX5601" fmla="*/ 1524764 w 10413724"/>
              <a:gd name="connsiteY5601" fmla="*/ 4773565 h 5952543"/>
              <a:gd name="connsiteX5602" fmla="*/ 1543599 w 10413724"/>
              <a:gd name="connsiteY5602" fmla="*/ 4762118 h 5952543"/>
              <a:gd name="connsiteX5603" fmla="*/ 1594899 w 10413724"/>
              <a:gd name="connsiteY5603" fmla="*/ 4737456 h 5952543"/>
              <a:gd name="connsiteX5604" fmla="*/ 1635378 w 10413724"/>
              <a:gd name="connsiteY5604" fmla="*/ 4747862 h 5952543"/>
              <a:gd name="connsiteX5605" fmla="*/ 1674920 w 10413724"/>
              <a:gd name="connsiteY5605" fmla="*/ 4833190 h 5952543"/>
              <a:gd name="connsiteX5606" fmla="*/ 1674920 w 10413724"/>
              <a:gd name="connsiteY5606" fmla="*/ 4841410 h 5952543"/>
              <a:gd name="connsiteX5607" fmla="*/ 1635586 w 10413724"/>
              <a:gd name="connsiteY5607" fmla="*/ 4926738 h 5952543"/>
              <a:gd name="connsiteX5608" fmla="*/ 1594691 w 10413724"/>
              <a:gd name="connsiteY5608" fmla="*/ 4935687 h 5952543"/>
              <a:gd name="connsiteX5609" fmla="*/ 1543703 w 10413724"/>
              <a:gd name="connsiteY5609" fmla="*/ 4911130 h 5952543"/>
              <a:gd name="connsiteX5610" fmla="*/ 1528823 w 10413724"/>
              <a:gd name="connsiteY5610" fmla="*/ 4901972 h 5952543"/>
              <a:gd name="connsiteX5611" fmla="*/ 1524452 w 10413724"/>
              <a:gd name="connsiteY5611" fmla="*/ 4899371 h 5952543"/>
              <a:gd name="connsiteX5612" fmla="*/ 1500831 w 10413724"/>
              <a:gd name="connsiteY5612" fmla="*/ 4893023 h 5952543"/>
              <a:gd name="connsiteX5613" fmla="*/ 1471382 w 10413724"/>
              <a:gd name="connsiteY5613" fmla="*/ 4906759 h 5952543"/>
              <a:gd name="connsiteX5614" fmla="*/ 1484286 w 10413724"/>
              <a:gd name="connsiteY5614" fmla="*/ 5206655 h 5952543"/>
              <a:gd name="connsiteX5615" fmla="*/ 1187824 w 10413724"/>
              <a:gd name="connsiteY5615" fmla="*/ 5219350 h 5952543"/>
              <a:gd name="connsiteX5616" fmla="*/ 1930591 w 10413724"/>
              <a:gd name="connsiteY5616" fmla="*/ 5192295 h 5952543"/>
              <a:gd name="connsiteX5617" fmla="*/ 1916959 w 10413724"/>
              <a:gd name="connsiteY5617" fmla="*/ 5221951 h 5952543"/>
              <a:gd name="connsiteX5618" fmla="*/ 1923411 w 10413724"/>
              <a:gd name="connsiteY5618" fmla="*/ 5245572 h 5952543"/>
              <a:gd name="connsiteX5619" fmla="*/ 1935066 w 10413724"/>
              <a:gd name="connsiteY5619" fmla="*/ 5264511 h 5952543"/>
              <a:gd name="connsiteX5620" fmla="*/ 1959623 w 10413724"/>
              <a:gd name="connsiteY5620" fmla="*/ 5315707 h 5952543"/>
              <a:gd name="connsiteX5621" fmla="*/ 1950674 w 10413724"/>
              <a:gd name="connsiteY5621" fmla="*/ 5356290 h 5952543"/>
              <a:gd name="connsiteX5622" fmla="*/ 1865347 w 10413724"/>
              <a:gd name="connsiteY5622" fmla="*/ 5395832 h 5952543"/>
              <a:gd name="connsiteX5623" fmla="*/ 1857126 w 10413724"/>
              <a:gd name="connsiteY5623" fmla="*/ 5395832 h 5952543"/>
              <a:gd name="connsiteX5624" fmla="*/ 1771798 w 10413724"/>
              <a:gd name="connsiteY5624" fmla="*/ 5356394 h 5952543"/>
              <a:gd name="connsiteX5625" fmla="*/ 1761393 w 10413724"/>
              <a:gd name="connsiteY5625" fmla="*/ 5315812 h 5952543"/>
              <a:gd name="connsiteX5626" fmla="*/ 1785950 w 10413724"/>
              <a:gd name="connsiteY5626" fmla="*/ 5264511 h 5952543"/>
              <a:gd name="connsiteX5627" fmla="*/ 1795107 w 10413724"/>
              <a:gd name="connsiteY5627" fmla="*/ 5249735 h 5952543"/>
              <a:gd name="connsiteX5628" fmla="*/ 1797605 w 10413724"/>
              <a:gd name="connsiteY5628" fmla="*/ 5245572 h 5952543"/>
              <a:gd name="connsiteX5629" fmla="*/ 1804056 w 10413724"/>
              <a:gd name="connsiteY5629" fmla="*/ 5221743 h 5952543"/>
              <a:gd name="connsiteX5630" fmla="*/ 1790321 w 10413724"/>
              <a:gd name="connsiteY5630" fmla="*/ 5192190 h 5952543"/>
              <a:gd name="connsiteX5631" fmla="*/ 1489593 w 10413724"/>
              <a:gd name="connsiteY5631" fmla="*/ 5205094 h 5952543"/>
              <a:gd name="connsiteX5632" fmla="*/ 1475857 w 10413724"/>
              <a:gd name="connsiteY5632" fmla="*/ 4908632 h 5952543"/>
              <a:gd name="connsiteX5633" fmla="*/ 1500311 w 10413724"/>
              <a:gd name="connsiteY5633" fmla="*/ 4897290 h 5952543"/>
              <a:gd name="connsiteX5634" fmla="*/ 1522371 w 10413724"/>
              <a:gd name="connsiteY5634" fmla="*/ 4903221 h 5952543"/>
              <a:gd name="connsiteX5635" fmla="*/ 1526325 w 10413724"/>
              <a:gd name="connsiteY5635" fmla="*/ 4905614 h 5952543"/>
              <a:gd name="connsiteX5636" fmla="*/ 1540997 w 10413724"/>
              <a:gd name="connsiteY5636" fmla="*/ 4914667 h 5952543"/>
              <a:gd name="connsiteX5637" fmla="*/ 1593859 w 10413724"/>
              <a:gd name="connsiteY5637" fmla="*/ 4939954 h 5952543"/>
              <a:gd name="connsiteX5638" fmla="*/ 1638604 w 10413724"/>
              <a:gd name="connsiteY5638" fmla="*/ 4930172 h 5952543"/>
              <a:gd name="connsiteX5639" fmla="*/ 1680227 w 10413724"/>
              <a:gd name="connsiteY5639" fmla="*/ 4840682 h 5952543"/>
              <a:gd name="connsiteX5640" fmla="*/ 1680227 w 10413724"/>
              <a:gd name="connsiteY5640" fmla="*/ 4832253 h 5952543"/>
              <a:gd name="connsiteX5641" fmla="*/ 1638604 w 10413724"/>
              <a:gd name="connsiteY5641" fmla="*/ 4742763 h 5952543"/>
              <a:gd name="connsiteX5642" fmla="*/ 1593963 w 10413724"/>
              <a:gd name="connsiteY5642" fmla="*/ 4732357 h 5952543"/>
              <a:gd name="connsiteX5643" fmla="*/ 1540685 w 10413724"/>
              <a:gd name="connsiteY5643" fmla="*/ 4757852 h 5952543"/>
              <a:gd name="connsiteX5644" fmla="*/ 1522787 w 10413724"/>
              <a:gd name="connsiteY5644" fmla="*/ 4768882 h 5952543"/>
              <a:gd name="connsiteX5645" fmla="*/ 1500519 w 10413724"/>
              <a:gd name="connsiteY5645" fmla="*/ 4775021 h 5952543"/>
              <a:gd name="connsiteX5646" fmla="*/ 1475961 w 10413724"/>
              <a:gd name="connsiteY5646" fmla="*/ 4763783 h 5952543"/>
              <a:gd name="connsiteX5647" fmla="*/ 1489385 w 10413724"/>
              <a:gd name="connsiteY5647" fmla="*/ 4467217 h 5952543"/>
              <a:gd name="connsiteX5648" fmla="*/ 1790425 w 10413724"/>
              <a:gd name="connsiteY5648" fmla="*/ 4480016 h 5952543"/>
              <a:gd name="connsiteX5649" fmla="*/ 1804056 w 10413724"/>
              <a:gd name="connsiteY5649" fmla="*/ 4450880 h 5952543"/>
              <a:gd name="connsiteX5650" fmla="*/ 1797501 w 10413724"/>
              <a:gd name="connsiteY5650" fmla="*/ 4426634 h 5952543"/>
              <a:gd name="connsiteX5651" fmla="*/ 1795107 w 10413724"/>
              <a:gd name="connsiteY5651" fmla="*/ 4422576 h 5952543"/>
              <a:gd name="connsiteX5652" fmla="*/ 1786054 w 10413724"/>
              <a:gd name="connsiteY5652" fmla="*/ 4407904 h 5952543"/>
              <a:gd name="connsiteX5653" fmla="*/ 1761393 w 10413724"/>
              <a:gd name="connsiteY5653" fmla="*/ 4356811 h 5952543"/>
              <a:gd name="connsiteX5654" fmla="*/ 1771798 w 10413724"/>
              <a:gd name="connsiteY5654" fmla="*/ 4316021 h 5952543"/>
              <a:gd name="connsiteX5655" fmla="*/ 1857022 w 10413724"/>
              <a:gd name="connsiteY5655" fmla="*/ 4276583 h 5952543"/>
              <a:gd name="connsiteX5656" fmla="*/ 1865347 w 10413724"/>
              <a:gd name="connsiteY5656" fmla="*/ 4276583 h 5952543"/>
              <a:gd name="connsiteX5657" fmla="*/ 1950674 w 10413724"/>
              <a:gd name="connsiteY5657" fmla="*/ 4316021 h 5952543"/>
              <a:gd name="connsiteX5658" fmla="*/ 1959623 w 10413724"/>
              <a:gd name="connsiteY5658" fmla="*/ 4356708 h 5952543"/>
              <a:gd name="connsiteX5659" fmla="*/ 1935170 w 10413724"/>
              <a:gd name="connsiteY5659" fmla="*/ 4407592 h 5952543"/>
              <a:gd name="connsiteX5660" fmla="*/ 1923307 w 10413724"/>
              <a:gd name="connsiteY5660" fmla="*/ 4427051 h 5952543"/>
              <a:gd name="connsiteX5661" fmla="*/ 1916855 w 10413724"/>
              <a:gd name="connsiteY5661" fmla="*/ 4450672 h 5952543"/>
              <a:gd name="connsiteX5662" fmla="*/ 1930695 w 10413724"/>
              <a:gd name="connsiteY5662" fmla="*/ 4480120 h 5952543"/>
              <a:gd name="connsiteX5663" fmla="*/ 2230591 w 10413724"/>
              <a:gd name="connsiteY5663" fmla="*/ 4467217 h 5952543"/>
              <a:gd name="connsiteX5664" fmla="*/ 2244118 w 10413724"/>
              <a:gd name="connsiteY5664" fmla="*/ 4763679 h 5952543"/>
              <a:gd name="connsiteX5665" fmla="*/ 2219561 w 10413724"/>
              <a:gd name="connsiteY5665" fmla="*/ 4775021 h 5952543"/>
              <a:gd name="connsiteX5666" fmla="*/ 2197500 w 10413724"/>
              <a:gd name="connsiteY5666" fmla="*/ 4768986 h 5952543"/>
              <a:gd name="connsiteX5667" fmla="*/ 2178874 w 10413724"/>
              <a:gd name="connsiteY5667" fmla="*/ 4757644 h 5952543"/>
              <a:gd name="connsiteX5668" fmla="*/ 2126116 w 10413724"/>
              <a:gd name="connsiteY5668" fmla="*/ 4732357 h 5952543"/>
              <a:gd name="connsiteX5669" fmla="*/ 2081267 w 10413724"/>
              <a:gd name="connsiteY5669" fmla="*/ 4743284 h 5952543"/>
              <a:gd name="connsiteX5670" fmla="*/ 2039644 w 10413724"/>
              <a:gd name="connsiteY5670" fmla="*/ 4832774 h 5952543"/>
              <a:gd name="connsiteX5671" fmla="*/ 2039644 w 10413724"/>
              <a:gd name="connsiteY5671" fmla="*/ 4841098 h 5952543"/>
              <a:gd name="connsiteX5672" fmla="*/ 2081267 w 10413724"/>
              <a:gd name="connsiteY5672" fmla="*/ 4930692 h 5952543"/>
              <a:gd name="connsiteX5673" fmla="*/ 2125700 w 10413724"/>
              <a:gd name="connsiteY5673" fmla="*/ 4940370 h 5952543"/>
              <a:gd name="connsiteX5674" fmla="*/ 2178770 w 10413724"/>
              <a:gd name="connsiteY5674" fmla="*/ 4914980 h 5952543"/>
              <a:gd name="connsiteX5675" fmla="*/ 2193442 w 10413724"/>
              <a:gd name="connsiteY5675" fmla="*/ 4906030 h 5952543"/>
              <a:gd name="connsiteX5676" fmla="*/ 2196980 w 10413724"/>
              <a:gd name="connsiteY5676" fmla="*/ 4903845 h 5952543"/>
              <a:gd name="connsiteX5677" fmla="*/ 2219145 w 10413724"/>
              <a:gd name="connsiteY5677" fmla="*/ 4897706 h 5952543"/>
              <a:gd name="connsiteX5678" fmla="*/ 2243806 w 10413724"/>
              <a:gd name="connsiteY5678" fmla="*/ 4908944 h 5952543"/>
              <a:gd name="connsiteX5679" fmla="*/ 2230175 w 10413724"/>
              <a:gd name="connsiteY5679" fmla="*/ 5205510 h 5952543"/>
              <a:gd name="connsiteX5680" fmla="*/ 1930071 w 10413724"/>
              <a:gd name="connsiteY5680" fmla="*/ 5192295 h 5952543"/>
              <a:gd name="connsiteX5681" fmla="*/ 2675335 w 10413724"/>
              <a:gd name="connsiteY5681" fmla="*/ 5219350 h 5952543"/>
              <a:gd name="connsiteX5682" fmla="*/ 2663993 w 10413724"/>
              <a:gd name="connsiteY5682" fmla="*/ 5194480 h 5952543"/>
              <a:gd name="connsiteX5683" fmla="*/ 2669925 w 10413724"/>
              <a:gd name="connsiteY5683" fmla="*/ 5172836 h 5952543"/>
              <a:gd name="connsiteX5684" fmla="*/ 2672318 w 10413724"/>
              <a:gd name="connsiteY5684" fmla="*/ 5168777 h 5952543"/>
              <a:gd name="connsiteX5685" fmla="*/ 2681371 w 10413724"/>
              <a:gd name="connsiteY5685" fmla="*/ 5154105 h 5952543"/>
              <a:gd name="connsiteX5686" fmla="*/ 2706657 w 10413724"/>
              <a:gd name="connsiteY5686" fmla="*/ 5101140 h 5952543"/>
              <a:gd name="connsiteX5687" fmla="*/ 2696251 w 10413724"/>
              <a:gd name="connsiteY5687" fmla="*/ 5056603 h 5952543"/>
              <a:gd name="connsiteX5688" fmla="*/ 2606657 w 10413724"/>
              <a:gd name="connsiteY5688" fmla="*/ 5014979 h 5952543"/>
              <a:gd name="connsiteX5689" fmla="*/ 2598332 w 10413724"/>
              <a:gd name="connsiteY5689" fmla="*/ 5014979 h 5952543"/>
              <a:gd name="connsiteX5690" fmla="*/ 2508842 w 10413724"/>
              <a:gd name="connsiteY5690" fmla="*/ 5056603 h 5952543"/>
              <a:gd name="connsiteX5691" fmla="*/ 2499061 w 10413724"/>
              <a:gd name="connsiteY5691" fmla="*/ 5101244 h 5952543"/>
              <a:gd name="connsiteX5692" fmla="*/ 2524555 w 10413724"/>
              <a:gd name="connsiteY5692" fmla="*/ 5154521 h 5952543"/>
              <a:gd name="connsiteX5693" fmla="*/ 2535585 w 10413724"/>
              <a:gd name="connsiteY5693" fmla="*/ 5172419 h 5952543"/>
              <a:gd name="connsiteX5694" fmla="*/ 2541621 w 10413724"/>
              <a:gd name="connsiteY5694" fmla="*/ 5194688 h 5952543"/>
              <a:gd name="connsiteX5695" fmla="*/ 2530487 w 10413724"/>
              <a:gd name="connsiteY5695" fmla="*/ 5219246 h 5952543"/>
              <a:gd name="connsiteX5696" fmla="*/ 2235898 w 10413724"/>
              <a:gd name="connsiteY5696" fmla="*/ 5206030 h 5952543"/>
              <a:gd name="connsiteX5697" fmla="*/ 2248801 w 10413724"/>
              <a:gd name="connsiteY5697" fmla="*/ 4905822 h 5952543"/>
              <a:gd name="connsiteX5698" fmla="*/ 2219145 w 10413724"/>
              <a:gd name="connsiteY5698" fmla="*/ 4892191 h 5952543"/>
              <a:gd name="connsiteX5699" fmla="*/ 2195419 w 10413724"/>
              <a:gd name="connsiteY5699" fmla="*/ 4898747 h 5952543"/>
              <a:gd name="connsiteX5700" fmla="*/ 2191465 w 10413724"/>
              <a:gd name="connsiteY5700" fmla="*/ 4901140 h 5952543"/>
              <a:gd name="connsiteX5701" fmla="*/ 2176585 w 10413724"/>
              <a:gd name="connsiteY5701" fmla="*/ 4910193 h 5952543"/>
              <a:gd name="connsiteX5702" fmla="*/ 2125388 w 10413724"/>
              <a:gd name="connsiteY5702" fmla="*/ 4934855 h 5952543"/>
              <a:gd name="connsiteX5703" fmla="*/ 2084805 w 10413724"/>
              <a:gd name="connsiteY5703" fmla="*/ 4925906 h 5952543"/>
              <a:gd name="connsiteX5704" fmla="*/ 2045263 w 10413724"/>
              <a:gd name="connsiteY5704" fmla="*/ 4840682 h 5952543"/>
              <a:gd name="connsiteX5705" fmla="*/ 2045263 w 10413724"/>
              <a:gd name="connsiteY5705" fmla="*/ 4832357 h 5952543"/>
              <a:gd name="connsiteX5706" fmla="*/ 2084805 w 10413724"/>
              <a:gd name="connsiteY5706" fmla="*/ 4747030 h 5952543"/>
              <a:gd name="connsiteX5707" fmla="*/ 2125492 w 10413724"/>
              <a:gd name="connsiteY5707" fmla="*/ 4736624 h 5952543"/>
              <a:gd name="connsiteX5708" fmla="*/ 2176273 w 10413724"/>
              <a:gd name="connsiteY5708" fmla="*/ 4761078 h 5952543"/>
              <a:gd name="connsiteX5709" fmla="*/ 2195835 w 10413724"/>
              <a:gd name="connsiteY5709" fmla="*/ 4772940 h 5952543"/>
              <a:gd name="connsiteX5710" fmla="*/ 2219353 w 10413724"/>
              <a:gd name="connsiteY5710" fmla="*/ 4779288 h 5952543"/>
              <a:gd name="connsiteX5711" fmla="*/ 2248385 w 10413724"/>
              <a:gd name="connsiteY5711" fmla="*/ 4766280 h 5952543"/>
              <a:gd name="connsiteX5712" fmla="*/ 2235586 w 10413724"/>
              <a:gd name="connsiteY5712" fmla="*/ 4466177 h 5952543"/>
              <a:gd name="connsiteX5713" fmla="*/ 2529758 w 10413724"/>
              <a:gd name="connsiteY5713" fmla="*/ 4452857 h 5952543"/>
              <a:gd name="connsiteX5714" fmla="*/ 2541204 w 10413724"/>
              <a:gd name="connsiteY5714" fmla="*/ 4477311 h 5952543"/>
              <a:gd name="connsiteX5715" fmla="*/ 2535169 w 10413724"/>
              <a:gd name="connsiteY5715" fmla="*/ 4499475 h 5952543"/>
              <a:gd name="connsiteX5716" fmla="*/ 2523931 w 10413724"/>
              <a:gd name="connsiteY5716" fmla="*/ 4517998 h 5952543"/>
              <a:gd name="connsiteX5717" fmla="*/ 2498541 w 10413724"/>
              <a:gd name="connsiteY5717" fmla="*/ 4570859 h 5952543"/>
              <a:gd name="connsiteX5718" fmla="*/ 2508322 w 10413724"/>
              <a:gd name="connsiteY5718" fmla="*/ 4615604 h 5952543"/>
              <a:gd name="connsiteX5719" fmla="*/ 2597812 w 10413724"/>
              <a:gd name="connsiteY5719" fmla="*/ 4657227 h 5952543"/>
              <a:gd name="connsiteX5720" fmla="*/ 2606241 w 10413724"/>
              <a:gd name="connsiteY5720" fmla="*/ 4657227 h 5952543"/>
              <a:gd name="connsiteX5721" fmla="*/ 2695731 w 10413724"/>
              <a:gd name="connsiteY5721" fmla="*/ 4615604 h 5952543"/>
              <a:gd name="connsiteX5722" fmla="*/ 2706137 w 10413724"/>
              <a:gd name="connsiteY5722" fmla="*/ 4570963 h 5952543"/>
              <a:gd name="connsiteX5723" fmla="*/ 2680746 w 10413724"/>
              <a:gd name="connsiteY5723" fmla="*/ 4518102 h 5952543"/>
              <a:gd name="connsiteX5724" fmla="*/ 2671798 w 10413724"/>
              <a:gd name="connsiteY5724" fmla="*/ 4503534 h 5952543"/>
              <a:gd name="connsiteX5725" fmla="*/ 2669508 w 10413724"/>
              <a:gd name="connsiteY5725" fmla="*/ 4499579 h 5952543"/>
              <a:gd name="connsiteX5726" fmla="*/ 2663473 w 10413724"/>
              <a:gd name="connsiteY5726" fmla="*/ 4477727 h 5952543"/>
              <a:gd name="connsiteX5727" fmla="*/ 2674711 w 10413724"/>
              <a:gd name="connsiteY5727" fmla="*/ 4453065 h 5952543"/>
              <a:gd name="connsiteX5728" fmla="*/ 2972109 w 10413724"/>
              <a:gd name="connsiteY5728" fmla="*/ 4466593 h 5952543"/>
              <a:gd name="connsiteX5729" fmla="*/ 2959518 w 10413724"/>
              <a:gd name="connsiteY5729" fmla="*/ 4766488 h 5952543"/>
              <a:gd name="connsiteX5730" fmla="*/ 2989071 w 10413724"/>
              <a:gd name="connsiteY5730" fmla="*/ 4780120 h 5952543"/>
              <a:gd name="connsiteX5731" fmla="*/ 3012796 w 10413724"/>
              <a:gd name="connsiteY5731" fmla="*/ 4773565 h 5952543"/>
              <a:gd name="connsiteX5732" fmla="*/ 3031630 w 10413724"/>
              <a:gd name="connsiteY5732" fmla="*/ 4762118 h 5952543"/>
              <a:gd name="connsiteX5733" fmla="*/ 3082931 w 10413724"/>
              <a:gd name="connsiteY5733" fmla="*/ 4737456 h 5952543"/>
              <a:gd name="connsiteX5734" fmla="*/ 3123410 w 10413724"/>
              <a:gd name="connsiteY5734" fmla="*/ 4747862 h 5952543"/>
              <a:gd name="connsiteX5735" fmla="*/ 3162952 w 10413724"/>
              <a:gd name="connsiteY5735" fmla="*/ 4833190 h 5952543"/>
              <a:gd name="connsiteX5736" fmla="*/ 3162952 w 10413724"/>
              <a:gd name="connsiteY5736" fmla="*/ 4841410 h 5952543"/>
              <a:gd name="connsiteX5737" fmla="*/ 3123618 w 10413724"/>
              <a:gd name="connsiteY5737" fmla="*/ 4926738 h 5952543"/>
              <a:gd name="connsiteX5738" fmla="*/ 3082723 w 10413724"/>
              <a:gd name="connsiteY5738" fmla="*/ 4935687 h 5952543"/>
              <a:gd name="connsiteX5739" fmla="*/ 3031735 w 10413724"/>
              <a:gd name="connsiteY5739" fmla="*/ 4911130 h 5952543"/>
              <a:gd name="connsiteX5740" fmla="*/ 3016854 w 10413724"/>
              <a:gd name="connsiteY5740" fmla="*/ 4901972 h 5952543"/>
              <a:gd name="connsiteX5741" fmla="*/ 3012484 w 10413724"/>
              <a:gd name="connsiteY5741" fmla="*/ 4899371 h 5952543"/>
              <a:gd name="connsiteX5742" fmla="*/ 2988863 w 10413724"/>
              <a:gd name="connsiteY5742" fmla="*/ 4893023 h 5952543"/>
              <a:gd name="connsiteX5743" fmla="*/ 2959414 w 10413724"/>
              <a:gd name="connsiteY5743" fmla="*/ 4906759 h 5952543"/>
              <a:gd name="connsiteX5744" fmla="*/ 2972318 w 10413724"/>
              <a:gd name="connsiteY5744" fmla="*/ 5206446 h 5952543"/>
              <a:gd name="connsiteX5745" fmla="*/ 2675023 w 10413724"/>
              <a:gd name="connsiteY5745" fmla="*/ 5219350 h 5952543"/>
              <a:gd name="connsiteX5746" fmla="*/ 3418519 w 10413724"/>
              <a:gd name="connsiteY5746" fmla="*/ 5192295 h 5952543"/>
              <a:gd name="connsiteX5747" fmla="*/ 3404991 w 10413724"/>
              <a:gd name="connsiteY5747" fmla="*/ 5221951 h 5952543"/>
              <a:gd name="connsiteX5748" fmla="*/ 3411443 w 10413724"/>
              <a:gd name="connsiteY5748" fmla="*/ 5245676 h 5952543"/>
              <a:gd name="connsiteX5749" fmla="*/ 3423098 w 10413724"/>
              <a:gd name="connsiteY5749" fmla="*/ 5264511 h 5952543"/>
              <a:gd name="connsiteX5750" fmla="*/ 3447655 w 10413724"/>
              <a:gd name="connsiteY5750" fmla="*/ 5315707 h 5952543"/>
              <a:gd name="connsiteX5751" fmla="*/ 3438706 w 10413724"/>
              <a:gd name="connsiteY5751" fmla="*/ 5356290 h 5952543"/>
              <a:gd name="connsiteX5752" fmla="*/ 3353378 w 10413724"/>
              <a:gd name="connsiteY5752" fmla="*/ 5395832 h 5952543"/>
              <a:gd name="connsiteX5753" fmla="*/ 3345158 w 10413724"/>
              <a:gd name="connsiteY5753" fmla="*/ 5395832 h 5952543"/>
              <a:gd name="connsiteX5754" fmla="*/ 3259830 w 10413724"/>
              <a:gd name="connsiteY5754" fmla="*/ 5356394 h 5952543"/>
              <a:gd name="connsiteX5755" fmla="*/ 3249424 w 10413724"/>
              <a:gd name="connsiteY5755" fmla="*/ 5315812 h 5952543"/>
              <a:gd name="connsiteX5756" fmla="*/ 3273982 w 10413724"/>
              <a:gd name="connsiteY5756" fmla="*/ 5264511 h 5952543"/>
              <a:gd name="connsiteX5757" fmla="*/ 3283139 w 10413724"/>
              <a:gd name="connsiteY5757" fmla="*/ 5249735 h 5952543"/>
              <a:gd name="connsiteX5758" fmla="*/ 3285637 w 10413724"/>
              <a:gd name="connsiteY5758" fmla="*/ 5245572 h 5952543"/>
              <a:gd name="connsiteX5759" fmla="*/ 3292088 w 10413724"/>
              <a:gd name="connsiteY5759" fmla="*/ 5221743 h 5952543"/>
              <a:gd name="connsiteX5760" fmla="*/ 3278353 w 10413724"/>
              <a:gd name="connsiteY5760" fmla="*/ 5192190 h 5952543"/>
              <a:gd name="connsiteX5761" fmla="*/ 2977624 w 10413724"/>
              <a:gd name="connsiteY5761" fmla="*/ 5205094 h 5952543"/>
              <a:gd name="connsiteX5762" fmla="*/ 2963889 w 10413724"/>
              <a:gd name="connsiteY5762" fmla="*/ 4908632 h 5952543"/>
              <a:gd name="connsiteX5763" fmla="*/ 2988342 w 10413724"/>
              <a:gd name="connsiteY5763" fmla="*/ 4897290 h 5952543"/>
              <a:gd name="connsiteX5764" fmla="*/ 3010403 w 10413724"/>
              <a:gd name="connsiteY5764" fmla="*/ 4903221 h 5952543"/>
              <a:gd name="connsiteX5765" fmla="*/ 3014357 w 10413724"/>
              <a:gd name="connsiteY5765" fmla="*/ 4905614 h 5952543"/>
              <a:gd name="connsiteX5766" fmla="*/ 3029029 w 10413724"/>
              <a:gd name="connsiteY5766" fmla="*/ 4914667 h 5952543"/>
              <a:gd name="connsiteX5767" fmla="*/ 3081891 w 10413724"/>
              <a:gd name="connsiteY5767" fmla="*/ 4939954 h 5952543"/>
              <a:gd name="connsiteX5768" fmla="*/ 3126636 w 10413724"/>
              <a:gd name="connsiteY5768" fmla="*/ 4930172 h 5952543"/>
              <a:gd name="connsiteX5769" fmla="*/ 3168259 w 10413724"/>
              <a:gd name="connsiteY5769" fmla="*/ 4840682 h 5952543"/>
              <a:gd name="connsiteX5770" fmla="*/ 3168259 w 10413724"/>
              <a:gd name="connsiteY5770" fmla="*/ 4832253 h 5952543"/>
              <a:gd name="connsiteX5771" fmla="*/ 3126636 w 10413724"/>
              <a:gd name="connsiteY5771" fmla="*/ 4742763 h 5952543"/>
              <a:gd name="connsiteX5772" fmla="*/ 3081995 w 10413724"/>
              <a:gd name="connsiteY5772" fmla="*/ 4732357 h 5952543"/>
              <a:gd name="connsiteX5773" fmla="*/ 3028717 w 10413724"/>
              <a:gd name="connsiteY5773" fmla="*/ 4757852 h 5952543"/>
              <a:gd name="connsiteX5774" fmla="*/ 3010819 w 10413724"/>
              <a:gd name="connsiteY5774" fmla="*/ 4768882 h 5952543"/>
              <a:gd name="connsiteX5775" fmla="*/ 2988551 w 10413724"/>
              <a:gd name="connsiteY5775" fmla="*/ 4775021 h 5952543"/>
              <a:gd name="connsiteX5776" fmla="*/ 2963993 w 10413724"/>
              <a:gd name="connsiteY5776" fmla="*/ 4763783 h 5952543"/>
              <a:gd name="connsiteX5777" fmla="*/ 2977416 w 10413724"/>
              <a:gd name="connsiteY5777" fmla="*/ 4467217 h 5952543"/>
              <a:gd name="connsiteX5778" fmla="*/ 3278456 w 10413724"/>
              <a:gd name="connsiteY5778" fmla="*/ 4480016 h 5952543"/>
              <a:gd name="connsiteX5779" fmla="*/ 3292088 w 10413724"/>
              <a:gd name="connsiteY5779" fmla="*/ 4450880 h 5952543"/>
              <a:gd name="connsiteX5780" fmla="*/ 3285533 w 10413724"/>
              <a:gd name="connsiteY5780" fmla="*/ 4426634 h 5952543"/>
              <a:gd name="connsiteX5781" fmla="*/ 3283139 w 10413724"/>
              <a:gd name="connsiteY5781" fmla="*/ 4422576 h 5952543"/>
              <a:gd name="connsiteX5782" fmla="*/ 3274086 w 10413724"/>
              <a:gd name="connsiteY5782" fmla="*/ 4407904 h 5952543"/>
              <a:gd name="connsiteX5783" fmla="*/ 3249424 w 10413724"/>
              <a:gd name="connsiteY5783" fmla="*/ 4356811 h 5952543"/>
              <a:gd name="connsiteX5784" fmla="*/ 3259830 w 10413724"/>
              <a:gd name="connsiteY5784" fmla="*/ 4316021 h 5952543"/>
              <a:gd name="connsiteX5785" fmla="*/ 3345054 w 10413724"/>
              <a:gd name="connsiteY5785" fmla="*/ 4276583 h 5952543"/>
              <a:gd name="connsiteX5786" fmla="*/ 3353378 w 10413724"/>
              <a:gd name="connsiteY5786" fmla="*/ 4276583 h 5952543"/>
              <a:gd name="connsiteX5787" fmla="*/ 3438706 w 10413724"/>
              <a:gd name="connsiteY5787" fmla="*/ 4316021 h 5952543"/>
              <a:gd name="connsiteX5788" fmla="*/ 3447655 w 10413724"/>
              <a:gd name="connsiteY5788" fmla="*/ 4356708 h 5952543"/>
              <a:gd name="connsiteX5789" fmla="*/ 3423201 w 10413724"/>
              <a:gd name="connsiteY5789" fmla="*/ 4407592 h 5952543"/>
              <a:gd name="connsiteX5790" fmla="*/ 3411339 w 10413724"/>
              <a:gd name="connsiteY5790" fmla="*/ 4427051 h 5952543"/>
              <a:gd name="connsiteX5791" fmla="*/ 3404887 w 10413724"/>
              <a:gd name="connsiteY5791" fmla="*/ 4450672 h 5952543"/>
              <a:gd name="connsiteX5792" fmla="*/ 3418727 w 10413724"/>
              <a:gd name="connsiteY5792" fmla="*/ 4480120 h 5952543"/>
              <a:gd name="connsiteX5793" fmla="*/ 3717582 w 10413724"/>
              <a:gd name="connsiteY5793" fmla="*/ 4467425 h 5952543"/>
              <a:gd name="connsiteX5794" fmla="*/ 3731109 w 10413724"/>
              <a:gd name="connsiteY5794" fmla="*/ 4763679 h 5952543"/>
              <a:gd name="connsiteX5795" fmla="*/ 3706552 w 10413724"/>
              <a:gd name="connsiteY5795" fmla="*/ 4775021 h 5952543"/>
              <a:gd name="connsiteX5796" fmla="*/ 3684492 w 10413724"/>
              <a:gd name="connsiteY5796" fmla="*/ 4768986 h 5952543"/>
              <a:gd name="connsiteX5797" fmla="*/ 3665969 w 10413724"/>
              <a:gd name="connsiteY5797" fmla="*/ 4757644 h 5952543"/>
              <a:gd name="connsiteX5798" fmla="*/ 3613108 w 10413724"/>
              <a:gd name="connsiteY5798" fmla="*/ 4732357 h 5952543"/>
              <a:gd name="connsiteX5799" fmla="*/ 3568259 w 10413724"/>
              <a:gd name="connsiteY5799" fmla="*/ 4743284 h 5952543"/>
              <a:gd name="connsiteX5800" fmla="*/ 3526635 w 10413724"/>
              <a:gd name="connsiteY5800" fmla="*/ 4832774 h 5952543"/>
              <a:gd name="connsiteX5801" fmla="*/ 3526635 w 10413724"/>
              <a:gd name="connsiteY5801" fmla="*/ 4841098 h 5952543"/>
              <a:gd name="connsiteX5802" fmla="*/ 3568259 w 10413724"/>
              <a:gd name="connsiteY5802" fmla="*/ 4930692 h 5952543"/>
              <a:gd name="connsiteX5803" fmla="*/ 3612691 w 10413724"/>
              <a:gd name="connsiteY5803" fmla="*/ 4940370 h 5952543"/>
              <a:gd name="connsiteX5804" fmla="*/ 3665761 w 10413724"/>
              <a:gd name="connsiteY5804" fmla="*/ 4914980 h 5952543"/>
              <a:gd name="connsiteX5805" fmla="*/ 3680433 w 10413724"/>
              <a:gd name="connsiteY5805" fmla="*/ 4906030 h 5952543"/>
              <a:gd name="connsiteX5806" fmla="*/ 3683971 w 10413724"/>
              <a:gd name="connsiteY5806" fmla="*/ 4903845 h 5952543"/>
              <a:gd name="connsiteX5807" fmla="*/ 3706136 w 10413724"/>
              <a:gd name="connsiteY5807" fmla="*/ 4897706 h 5952543"/>
              <a:gd name="connsiteX5808" fmla="*/ 3730797 w 10413724"/>
              <a:gd name="connsiteY5808" fmla="*/ 4908944 h 5952543"/>
              <a:gd name="connsiteX5809" fmla="*/ 3717270 w 10413724"/>
              <a:gd name="connsiteY5809" fmla="*/ 5205302 h 5952543"/>
              <a:gd name="connsiteX5810" fmla="*/ 3417999 w 10413724"/>
              <a:gd name="connsiteY5810" fmla="*/ 5192295 h 5952543"/>
              <a:gd name="connsiteX5811" fmla="*/ 4163367 w 10413724"/>
              <a:gd name="connsiteY5811" fmla="*/ 5219350 h 5952543"/>
              <a:gd name="connsiteX5812" fmla="*/ 4152025 w 10413724"/>
              <a:gd name="connsiteY5812" fmla="*/ 5194480 h 5952543"/>
              <a:gd name="connsiteX5813" fmla="*/ 4157956 w 10413724"/>
              <a:gd name="connsiteY5813" fmla="*/ 5172836 h 5952543"/>
              <a:gd name="connsiteX5814" fmla="*/ 4160246 w 10413724"/>
              <a:gd name="connsiteY5814" fmla="*/ 5168881 h 5952543"/>
              <a:gd name="connsiteX5815" fmla="*/ 4169402 w 10413724"/>
              <a:gd name="connsiteY5815" fmla="*/ 5154105 h 5952543"/>
              <a:gd name="connsiteX5816" fmla="*/ 4194689 w 10413724"/>
              <a:gd name="connsiteY5816" fmla="*/ 5101140 h 5952543"/>
              <a:gd name="connsiteX5817" fmla="*/ 4184283 w 10413724"/>
              <a:gd name="connsiteY5817" fmla="*/ 5056603 h 5952543"/>
              <a:gd name="connsiteX5818" fmla="*/ 4094689 w 10413724"/>
              <a:gd name="connsiteY5818" fmla="*/ 5014979 h 5952543"/>
              <a:gd name="connsiteX5819" fmla="*/ 4086364 w 10413724"/>
              <a:gd name="connsiteY5819" fmla="*/ 5014979 h 5952543"/>
              <a:gd name="connsiteX5820" fmla="*/ 3996874 w 10413724"/>
              <a:gd name="connsiteY5820" fmla="*/ 5056603 h 5952543"/>
              <a:gd name="connsiteX5821" fmla="*/ 3987093 w 10413724"/>
              <a:gd name="connsiteY5821" fmla="*/ 5101244 h 5952543"/>
              <a:gd name="connsiteX5822" fmla="*/ 4012587 w 10413724"/>
              <a:gd name="connsiteY5822" fmla="*/ 5154521 h 5952543"/>
              <a:gd name="connsiteX5823" fmla="*/ 4023617 w 10413724"/>
              <a:gd name="connsiteY5823" fmla="*/ 5172419 h 5952543"/>
              <a:gd name="connsiteX5824" fmla="*/ 4029652 w 10413724"/>
              <a:gd name="connsiteY5824" fmla="*/ 5194688 h 5952543"/>
              <a:gd name="connsiteX5825" fmla="*/ 4018518 w 10413724"/>
              <a:gd name="connsiteY5825" fmla="*/ 5219246 h 5952543"/>
              <a:gd name="connsiteX5826" fmla="*/ 3722993 w 10413724"/>
              <a:gd name="connsiteY5826" fmla="*/ 5205822 h 5952543"/>
              <a:gd name="connsiteX5827" fmla="*/ 3735792 w 10413724"/>
              <a:gd name="connsiteY5827" fmla="*/ 4905822 h 5952543"/>
              <a:gd name="connsiteX5828" fmla="*/ 3705199 w 10413724"/>
              <a:gd name="connsiteY5828" fmla="*/ 4892191 h 5952543"/>
              <a:gd name="connsiteX5829" fmla="*/ 3681474 w 10413724"/>
              <a:gd name="connsiteY5829" fmla="*/ 4898747 h 5952543"/>
              <a:gd name="connsiteX5830" fmla="*/ 3677520 w 10413724"/>
              <a:gd name="connsiteY5830" fmla="*/ 4901140 h 5952543"/>
              <a:gd name="connsiteX5831" fmla="*/ 3662639 w 10413724"/>
              <a:gd name="connsiteY5831" fmla="*/ 4910193 h 5952543"/>
              <a:gd name="connsiteX5832" fmla="*/ 3611547 w 10413724"/>
              <a:gd name="connsiteY5832" fmla="*/ 4934855 h 5952543"/>
              <a:gd name="connsiteX5833" fmla="*/ 3570964 w 10413724"/>
              <a:gd name="connsiteY5833" fmla="*/ 4925906 h 5952543"/>
              <a:gd name="connsiteX5834" fmla="*/ 3531422 w 10413724"/>
              <a:gd name="connsiteY5834" fmla="*/ 4840682 h 5952543"/>
              <a:gd name="connsiteX5835" fmla="*/ 3531422 w 10413724"/>
              <a:gd name="connsiteY5835" fmla="*/ 4832357 h 5952543"/>
              <a:gd name="connsiteX5836" fmla="*/ 3570964 w 10413724"/>
              <a:gd name="connsiteY5836" fmla="*/ 4747030 h 5952543"/>
              <a:gd name="connsiteX5837" fmla="*/ 3611651 w 10413724"/>
              <a:gd name="connsiteY5837" fmla="*/ 4736624 h 5952543"/>
              <a:gd name="connsiteX5838" fmla="*/ 3662431 w 10413724"/>
              <a:gd name="connsiteY5838" fmla="*/ 4761078 h 5952543"/>
              <a:gd name="connsiteX5839" fmla="*/ 3681994 w 10413724"/>
              <a:gd name="connsiteY5839" fmla="*/ 4772940 h 5952543"/>
              <a:gd name="connsiteX5840" fmla="*/ 3705511 w 10413724"/>
              <a:gd name="connsiteY5840" fmla="*/ 4779288 h 5952543"/>
              <a:gd name="connsiteX5841" fmla="*/ 3735064 w 10413724"/>
              <a:gd name="connsiteY5841" fmla="*/ 4765552 h 5952543"/>
              <a:gd name="connsiteX5842" fmla="*/ 3722265 w 10413724"/>
              <a:gd name="connsiteY5842" fmla="*/ 4465656 h 5952543"/>
              <a:gd name="connsiteX5843" fmla="*/ 4017478 w 10413724"/>
              <a:gd name="connsiteY5843" fmla="*/ 4452129 h 5952543"/>
              <a:gd name="connsiteX5844" fmla="*/ 4028924 w 10413724"/>
              <a:gd name="connsiteY5844" fmla="*/ 4476583 h 5952543"/>
              <a:gd name="connsiteX5845" fmla="*/ 4022889 w 10413724"/>
              <a:gd name="connsiteY5845" fmla="*/ 4498851 h 5952543"/>
              <a:gd name="connsiteX5846" fmla="*/ 4011651 w 10413724"/>
              <a:gd name="connsiteY5846" fmla="*/ 4517269 h 5952543"/>
              <a:gd name="connsiteX5847" fmla="*/ 3986260 w 10413724"/>
              <a:gd name="connsiteY5847" fmla="*/ 4570131 h 5952543"/>
              <a:gd name="connsiteX5848" fmla="*/ 3996042 w 10413724"/>
              <a:gd name="connsiteY5848" fmla="*/ 4614876 h 5952543"/>
              <a:gd name="connsiteX5849" fmla="*/ 4085532 w 10413724"/>
              <a:gd name="connsiteY5849" fmla="*/ 4656499 h 5952543"/>
              <a:gd name="connsiteX5850" fmla="*/ 4093960 w 10413724"/>
              <a:gd name="connsiteY5850" fmla="*/ 4656499 h 5952543"/>
              <a:gd name="connsiteX5851" fmla="*/ 4183450 w 10413724"/>
              <a:gd name="connsiteY5851" fmla="*/ 4614876 h 5952543"/>
              <a:gd name="connsiteX5852" fmla="*/ 4193856 w 10413724"/>
              <a:gd name="connsiteY5852" fmla="*/ 4570235 h 5952543"/>
              <a:gd name="connsiteX5853" fmla="*/ 4168466 w 10413724"/>
              <a:gd name="connsiteY5853" fmla="*/ 4517373 h 5952543"/>
              <a:gd name="connsiteX5854" fmla="*/ 4159413 w 10413724"/>
              <a:gd name="connsiteY5854" fmla="*/ 4502701 h 5952543"/>
              <a:gd name="connsiteX5855" fmla="*/ 4157228 w 10413724"/>
              <a:gd name="connsiteY5855" fmla="*/ 4498851 h 5952543"/>
              <a:gd name="connsiteX5856" fmla="*/ 4151192 w 10413724"/>
              <a:gd name="connsiteY5856" fmla="*/ 4476999 h 5952543"/>
              <a:gd name="connsiteX5857" fmla="*/ 4162431 w 10413724"/>
              <a:gd name="connsiteY5857" fmla="*/ 4452337 h 5952543"/>
              <a:gd name="connsiteX5858" fmla="*/ 4459829 w 10413724"/>
              <a:gd name="connsiteY5858" fmla="*/ 4465865 h 5952543"/>
              <a:gd name="connsiteX5859" fmla="*/ 4447238 w 10413724"/>
              <a:gd name="connsiteY5859" fmla="*/ 4765760 h 5952543"/>
              <a:gd name="connsiteX5860" fmla="*/ 4476790 w 10413724"/>
              <a:gd name="connsiteY5860" fmla="*/ 4779392 h 5952543"/>
              <a:gd name="connsiteX5861" fmla="*/ 4500516 w 10413724"/>
              <a:gd name="connsiteY5861" fmla="*/ 4772836 h 5952543"/>
              <a:gd name="connsiteX5862" fmla="*/ 4519350 w 10413724"/>
              <a:gd name="connsiteY5862" fmla="*/ 4761390 h 5952543"/>
              <a:gd name="connsiteX5863" fmla="*/ 4570651 w 10413724"/>
              <a:gd name="connsiteY5863" fmla="*/ 4736728 h 5952543"/>
              <a:gd name="connsiteX5864" fmla="*/ 4611130 w 10413724"/>
              <a:gd name="connsiteY5864" fmla="*/ 4747134 h 5952543"/>
              <a:gd name="connsiteX5865" fmla="*/ 4650672 w 10413724"/>
              <a:gd name="connsiteY5865" fmla="*/ 4832461 h 5952543"/>
              <a:gd name="connsiteX5866" fmla="*/ 4650672 w 10413724"/>
              <a:gd name="connsiteY5866" fmla="*/ 4840682 h 5952543"/>
              <a:gd name="connsiteX5867" fmla="*/ 4611338 w 10413724"/>
              <a:gd name="connsiteY5867" fmla="*/ 4926010 h 5952543"/>
              <a:gd name="connsiteX5868" fmla="*/ 4570443 w 10413724"/>
              <a:gd name="connsiteY5868" fmla="*/ 4934959 h 5952543"/>
              <a:gd name="connsiteX5869" fmla="*/ 4519454 w 10413724"/>
              <a:gd name="connsiteY5869" fmla="*/ 4910401 h 5952543"/>
              <a:gd name="connsiteX5870" fmla="*/ 4504574 w 10413724"/>
              <a:gd name="connsiteY5870" fmla="*/ 4901244 h 5952543"/>
              <a:gd name="connsiteX5871" fmla="*/ 4500204 w 10413724"/>
              <a:gd name="connsiteY5871" fmla="*/ 4898642 h 5952543"/>
              <a:gd name="connsiteX5872" fmla="*/ 4476582 w 10413724"/>
              <a:gd name="connsiteY5872" fmla="*/ 4892295 h 5952543"/>
              <a:gd name="connsiteX5873" fmla="*/ 4447134 w 10413724"/>
              <a:gd name="connsiteY5873" fmla="*/ 4906030 h 5952543"/>
              <a:gd name="connsiteX5874" fmla="*/ 4460037 w 10413724"/>
              <a:gd name="connsiteY5874" fmla="*/ 5205718 h 5952543"/>
              <a:gd name="connsiteX5875" fmla="*/ 4163055 w 10413724"/>
              <a:gd name="connsiteY5875" fmla="*/ 5219350 h 5952543"/>
              <a:gd name="connsiteX5876" fmla="*/ 4906551 w 10413724"/>
              <a:gd name="connsiteY5876" fmla="*/ 5192295 h 5952543"/>
              <a:gd name="connsiteX5877" fmla="*/ 4893023 w 10413724"/>
              <a:gd name="connsiteY5877" fmla="*/ 5221951 h 5952543"/>
              <a:gd name="connsiteX5878" fmla="*/ 4899475 w 10413724"/>
              <a:gd name="connsiteY5878" fmla="*/ 5245676 h 5952543"/>
              <a:gd name="connsiteX5879" fmla="*/ 4911129 w 10413724"/>
              <a:gd name="connsiteY5879" fmla="*/ 5264511 h 5952543"/>
              <a:gd name="connsiteX5880" fmla="*/ 4935687 w 10413724"/>
              <a:gd name="connsiteY5880" fmla="*/ 5315707 h 5952543"/>
              <a:gd name="connsiteX5881" fmla="*/ 4926738 w 10413724"/>
              <a:gd name="connsiteY5881" fmla="*/ 5356290 h 5952543"/>
              <a:gd name="connsiteX5882" fmla="*/ 4841410 w 10413724"/>
              <a:gd name="connsiteY5882" fmla="*/ 5395832 h 5952543"/>
              <a:gd name="connsiteX5883" fmla="*/ 4833190 w 10413724"/>
              <a:gd name="connsiteY5883" fmla="*/ 5395832 h 5952543"/>
              <a:gd name="connsiteX5884" fmla="*/ 4747862 w 10413724"/>
              <a:gd name="connsiteY5884" fmla="*/ 5356394 h 5952543"/>
              <a:gd name="connsiteX5885" fmla="*/ 4737456 w 10413724"/>
              <a:gd name="connsiteY5885" fmla="*/ 5315812 h 5952543"/>
              <a:gd name="connsiteX5886" fmla="*/ 4762014 w 10413724"/>
              <a:gd name="connsiteY5886" fmla="*/ 5264511 h 5952543"/>
              <a:gd name="connsiteX5887" fmla="*/ 4771171 w 10413724"/>
              <a:gd name="connsiteY5887" fmla="*/ 5249735 h 5952543"/>
              <a:gd name="connsiteX5888" fmla="*/ 4773668 w 10413724"/>
              <a:gd name="connsiteY5888" fmla="*/ 5245572 h 5952543"/>
              <a:gd name="connsiteX5889" fmla="*/ 4780120 w 10413724"/>
              <a:gd name="connsiteY5889" fmla="*/ 5221743 h 5952543"/>
              <a:gd name="connsiteX5890" fmla="*/ 4766384 w 10413724"/>
              <a:gd name="connsiteY5890" fmla="*/ 5192190 h 5952543"/>
              <a:gd name="connsiteX5891" fmla="*/ 4465656 w 10413724"/>
              <a:gd name="connsiteY5891" fmla="*/ 5205094 h 5952543"/>
              <a:gd name="connsiteX5892" fmla="*/ 4451921 w 10413724"/>
              <a:gd name="connsiteY5892" fmla="*/ 4908632 h 5952543"/>
              <a:gd name="connsiteX5893" fmla="*/ 4476374 w 10413724"/>
              <a:gd name="connsiteY5893" fmla="*/ 4897290 h 5952543"/>
              <a:gd name="connsiteX5894" fmla="*/ 4498435 w 10413724"/>
              <a:gd name="connsiteY5894" fmla="*/ 4903221 h 5952543"/>
              <a:gd name="connsiteX5895" fmla="*/ 4502389 w 10413724"/>
              <a:gd name="connsiteY5895" fmla="*/ 4905614 h 5952543"/>
              <a:gd name="connsiteX5896" fmla="*/ 4517061 w 10413724"/>
              <a:gd name="connsiteY5896" fmla="*/ 4914667 h 5952543"/>
              <a:gd name="connsiteX5897" fmla="*/ 4569923 w 10413724"/>
              <a:gd name="connsiteY5897" fmla="*/ 4939954 h 5952543"/>
              <a:gd name="connsiteX5898" fmla="*/ 4614667 w 10413724"/>
              <a:gd name="connsiteY5898" fmla="*/ 4930172 h 5952543"/>
              <a:gd name="connsiteX5899" fmla="*/ 4656291 w 10413724"/>
              <a:gd name="connsiteY5899" fmla="*/ 4840682 h 5952543"/>
              <a:gd name="connsiteX5900" fmla="*/ 4656291 w 10413724"/>
              <a:gd name="connsiteY5900" fmla="*/ 4832253 h 5952543"/>
              <a:gd name="connsiteX5901" fmla="*/ 4614667 w 10413724"/>
              <a:gd name="connsiteY5901" fmla="*/ 4742763 h 5952543"/>
              <a:gd name="connsiteX5902" fmla="*/ 4570026 w 10413724"/>
              <a:gd name="connsiteY5902" fmla="*/ 4732357 h 5952543"/>
              <a:gd name="connsiteX5903" fmla="*/ 4516749 w 10413724"/>
              <a:gd name="connsiteY5903" fmla="*/ 4757852 h 5952543"/>
              <a:gd name="connsiteX5904" fmla="*/ 4498851 w 10413724"/>
              <a:gd name="connsiteY5904" fmla="*/ 4768882 h 5952543"/>
              <a:gd name="connsiteX5905" fmla="*/ 4476582 w 10413724"/>
              <a:gd name="connsiteY5905" fmla="*/ 4775021 h 5952543"/>
              <a:gd name="connsiteX5906" fmla="*/ 4452025 w 10413724"/>
              <a:gd name="connsiteY5906" fmla="*/ 4763783 h 5952543"/>
              <a:gd name="connsiteX5907" fmla="*/ 4465448 w 10413724"/>
              <a:gd name="connsiteY5907" fmla="*/ 4467217 h 5952543"/>
              <a:gd name="connsiteX5908" fmla="*/ 4766488 w 10413724"/>
              <a:gd name="connsiteY5908" fmla="*/ 4480016 h 5952543"/>
              <a:gd name="connsiteX5909" fmla="*/ 4780120 w 10413724"/>
              <a:gd name="connsiteY5909" fmla="*/ 4450880 h 5952543"/>
              <a:gd name="connsiteX5910" fmla="*/ 4773565 w 10413724"/>
              <a:gd name="connsiteY5910" fmla="*/ 4426634 h 5952543"/>
              <a:gd name="connsiteX5911" fmla="*/ 4771171 w 10413724"/>
              <a:gd name="connsiteY5911" fmla="*/ 4422576 h 5952543"/>
              <a:gd name="connsiteX5912" fmla="*/ 4762118 w 10413724"/>
              <a:gd name="connsiteY5912" fmla="*/ 4407904 h 5952543"/>
              <a:gd name="connsiteX5913" fmla="*/ 4737456 w 10413724"/>
              <a:gd name="connsiteY5913" fmla="*/ 4356811 h 5952543"/>
              <a:gd name="connsiteX5914" fmla="*/ 4747862 w 10413724"/>
              <a:gd name="connsiteY5914" fmla="*/ 4316021 h 5952543"/>
              <a:gd name="connsiteX5915" fmla="*/ 4833086 w 10413724"/>
              <a:gd name="connsiteY5915" fmla="*/ 4276583 h 5952543"/>
              <a:gd name="connsiteX5916" fmla="*/ 4841410 w 10413724"/>
              <a:gd name="connsiteY5916" fmla="*/ 4276583 h 5952543"/>
              <a:gd name="connsiteX5917" fmla="*/ 4926738 w 10413724"/>
              <a:gd name="connsiteY5917" fmla="*/ 4316021 h 5952543"/>
              <a:gd name="connsiteX5918" fmla="*/ 4935687 w 10413724"/>
              <a:gd name="connsiteY5918" fmla="*/ 4356708 h 5952543"/>
              <a:gd name="connsiteX5919" fmla="*/ 4911233 w 10413724"/>
              <a:gd name="connsiteY5919" fmla="*/ 4407592 h 5952543"/>
              <a:gd name="connsiteX5920" fmla="*/ 4899371 w 10413724"/>
              <a:gd name="connsiteY5920" fmla="*/ 4427051 h 5952543"/>
              <a:gd name="connsiteX5921" fmla="*/ 4892919 w 10413724"/>
              <a:gd name="connsiteY5921" fmla="*/ 4450672 h 5952543"/>
              <a:gd name="connsiteX5922" fmla="*/ 4906759 w 10413724"/>
              <a:gd name="connsiteY5922" fmla="*/ 4480120 h 5952543"/>
              <a:gd name="connsiteX5923" fmla="*/ 5205614 w 10413724"/>
              <a:gd name="connsiteY5923" fmla="*/ 4467425 h 5952543"/>
              <a:gd name="connsiteX5924" fmla="*/ 5219141 w 10413724"/>
              <a:gd name="connsiteY5924" fmla="*/ 4763679 h 5952543"/>
              <a:gd name="connsiteX5925" fmla="*/ 5194584 w 10413724"/>
              <a:gd name="connsiteY5925" fmla="*/ 4775021 h 5952543"/>
              <a:gd name="connsiteX5926" fmla="*/ 5172523 w 10413724"/>
              <a:gd name="connsiteY5926" fmla="*/ 4768986 h 5952543"/>
              <a:gd name="connsiteX5927" fmla="*/ 5154001 w 10413724"/>
              <a:gd name="connsiteY5927" fmla="*/ 4757644 h 5952543"/>
              <a:gd name="connsiteX5928" fmla="*/ 5101139 w 10413724"/>
              <a:gd name="connsiteY5928" fmla="*/ 4732357 h 5952543"/>
              <a:gd name="connsiteX5929" fmla="*/ 5056290 w 10413724"/>
              <a:gd name="connsiteY5929" fmla="*/ 4743284 h 5952543"/>
              <a:gd name="connsiteX5930" fmla="*/ 5014667 w 10413724"/>
              <a:gd name="connsiteY5930" fmla="*/ 4832774 h 5952543"/>
              <a:gd name="connsiteX5931" fmla="*/ 5014667 w 10413724"/>
              <a:gd name="connsiteY5931" fmla="*/ 4841098 h 5952543"/>
              <a:gd name="connsiteX5932" fmla="*/ 5056290 w 10413724"/>
              <a:gd name="connsiteY5932" fmla="*/ 4930692 h 5952543"/>
              <a:gd name="connsiteX5933" fmla="*/ 5100723 w 10413724"/>
              <a:gd name="connsiteY5933" fmla="*/ 4940370 h 5952543"/>
              <a:gd name="connsiteX5934" fmla="*/ 5153793 w 10413724"/>
              <a:gd name="connsiteY5934" fmla="*/ 4914980 h 5952543"/>
              <a:gd name="connsiteX5935" fmla="*/ 5168465 w 10413724"/>
              <a:gd name="connsiteY5935" fmla="*/ 4906030 h 5952543"/>
              <a:gd name="connsiteX5936" fmla="*/ 5172003 w 10413724"/>
              <a:gd name="connsiteY5936" fmla="*/ 4903845 h 5952543"/>
              <a:gd name="connsiteX5937" fmla="*/ 5194167 w 10413724"/>
              <a:gd name="connsiteY5937" fmla="*/ 4897706 h 5952543"/>
              <a:gd name="connsiteX5938" fmla="*/ 5218829 w 10413724"/>
              <a:gd name="connsiteY5938" fmla="*/ 4908944 h 5952543"/>
              <a:gd name="connsiteX5939" fmla="*/ 5205302 w 10413724"/>
              <a:gd name="connsiteY5939" fmla="*/ 5205302 h 5952543"/>
              <a:gd name="connsiteX5940" fmla="*/ 4906030 w 10413724"/>
              <a:gd name="connsiteY5940" fmla="*/ 5192295 h 5952543"/>
              <a:gd name="connsiteX5941" fmla="*/ 5651399 w 10413724"/>
              <a:gd name="connsiteY5941" fmla="*/ 5219350 h 5952543"/>
              <a:gd name="connsiteX5942" fmla="*/ 5640057 w 10413724"/>
              <a:gd name="connsiteY5942" fmla="*/ 5194480 h 5952543"/>
              <a:gd name="connsiteX5943" fmla="*/ 5645988 w 10413724"/>
              <a:gd name="connsiteY5943" fmla="*/ 5172836 h 5952543"/>
              <a:gd name="connsiteX5944" fmla="*/ 5648485 w 10413724"/>
              <a:gd name="connsiteY5944" fmla="*/ 5168673 h 5952543"/>
              <a:gd name="connsiteX5945" fmla="*/ 5657434 w 10413724"/>
              <a:gd name="connsiteY5945" fmla="*/ 5154105 h 5952543"/>
              <a:gd name="connsiteX5946" fmla="*/ 5682720 w 10413724"/>
              <a:gd name="connsiteY5946" fmla="*/ 5101140 h 5952543"/>
              <a:gd name="connsiteX5947" fmla="*/ 5672314 w 10413724"/>
              <a:gd name="connsiteY5947" fmla="*/ 5056603 h 5952543"/>
              <a:gd name="connsiteX5948" fmla="*/ 5582721 w 10413724"/>
              <a:gd name="connsiteY5948" fmla="*/ 5014979 h 5952543"/>
              <a:gd name="connsiteX5949" fmla="*/ 5574396 w 10413724"/>
              <a:gd name="connsiteY5949" fmla="*/ 5014979 h 5952543"/>
              <a:gd name="connsiteX5950" fmla="*/ 5484906 w 10413724"/>
              <a:gd name="connsiteY5950" fmla="*/ 5056603 h 5952543"/>
              <a:gd name="connsiteX5951" fmla="*/ 5475125 w 10413724"/>
              <a:gd name="connsiteY5951" fmla="*/ 5101244 h 5952543"/>
              <a:gd name="connsiteX5952" fmla="*/ 5500619 w 10413724"/>
              <a:gd name="connsiteY5952" fmla="*/ 5154521 h 5952543"/>
              <a:gd name="connsiteX5953" fmla="*/ 5511649 w 10413724"/>
              <a:gd name="connsiteY5953" fmla="*/ 5172419 h 5952543"/>
              <a:gd name="connsiteX5954" fmla="*/ 5517684 w 10413724"/>
              <a:gd name="connsiteY5954" fmla="*/ 5194688 h 5952543"/>
              <a:gd name="connsiteX5955" fmla="*/ 5506550 w 10413724"/>
              <a:gd name="connsiteY5955" fmla="*/ 5219246 h 5952543"/>
              <a:gd name="connsiteX5956" fmla="*/ 5211025 w 10413724"/>
              <a:gd name="connsiteY5956" fmla="*/ 5205822 h 5952543"/>
              <a:gd name="connsiteX5957" fmla="*/ 5223824 w 10413724"/>
              <a:gd name="connsiteY5957" fmla="*/ 4905822 h 5952543"/>
              <a:gd name="connsiteX5958" fmla="*/ 5193231 w 10413724"/>
              <a:gd name="connsiteY5958" fmla="*/ 4892191 h 5952543"/>
              <a:gd name="connsiteX5959" fmla="*/ 5169506 w 10413724"/>
              <a:gd name="connsiteY5959" fmla="*/ 4898747 h 5952543"/>
              <a:gd name="connsiteX5960" fmla="*/ 5165551 w 10413724"/>
              <a:gd name="connsiteY5960" fmla="*/ 4901140 h 5952543"/>
              <a:gd name="connsiteX5961" fmla="*/ 5150671 w 10413724"/>
              <a:gd name="connsiteY5961" fmla="*/ 4910193 h 5952543"/>
              <a:gd name="connsiteX5962" fmla="*/ 5099579 w 10413724"/>
              <a:gd name="connsiteY5962" fmla="*/ 4934855 h 5952543"/>
              <a:gd name="connsiteX5963" fmla="*/ 5058996 w 10413724"/>
              <a:gd name="connsiteY5963" fmla="*/ 4925906 h 5952543"/>
              <a:gd name="connsiteX5964" fmla="*/ 5019454 w 10413724"/>
              <a:gd name="connsiteY5964" fmla="*/ 4840682 h 5952543"/>
              <a:gd name="connsiteX5965" fmla="*/ 5019454 w 10413724"/>
              <a:gd name="connsiteY5965" fmla="*/ 4832357 h 5952543"/>
              <a:gd name="connsiteX5966" fmla="*/ 5058996 w 10413724"/>
              <a:gd name="connsiteY5966" fmla="*/ 4747030 h 5952543"/>
              <a:gd name="connsiteX5967" fmla="*/ 5099683 w 10413724"/>
              <a:gd name="connsiteY5967" fmla="*/ 4736624 h 5952543"/>
              <a:gd name="connsiteX5968" fmla="*/ 5150463 w 10413724"/>
              <a:gd name="connsiteY5968" fmla="*/ 4761078 h 5952543"/>
              <a:gd name="connsiteX5969" fmla="*/ 5170026 w 10413724"/>
              <a:gd name="connsiteY5969" fmla="*/ 4772940 h 5952543"/>
              <a:gd name="connsiteX5970" fmla="*/ 5193543 w 10413724"/>
              <a:gd name="connsiteY5970" fmla="*/ 4779288 h 5952543"/>
              <a:gd name="connsiteX5971" fmla="*/ 5223096 w 10413724"/>
              <a:gd name="connsiteY5971" fmla="*/ 4765552 h 5952543"/>
              <a:gd name="connsiteX5972" fmla="*/ 5210297 w 10413724"/>
              <a:gd name="connsiteY5972" fmla="*/ 4465656 h 5952543"/>
              <a:gd name="connsiteX5973" fmla="*/ 5505510 w 10413724"/>
              <a:gd name="connsiteY5973" fmla="*/ 4452129 h 5952543"/>
              <a:gd name="connsiteX5974" fmla="*/ 5516956 w 10413724"/>
              <a:gd name="connsiteY5974" fmla="*/ 4476583 h 5952543"/>
              <a:gd name="connsiteX5975" fmla="*/ 5510921 w 10413724"/>
              <a:gd name="connsiteY5975" fmla="*/ 4498851 h 5952543"/>
              <a:gd name="connsiteX5976" fmla="*/ 5499682 w 10413724"/>
              <a:gd name="connsiteY5976" fmla="*/ 4517269 h 5952543"/>
              <a:gd name="connsiteX5977" fmla="*/ 5474292 w 10413724"/>
              <a:gd name="connsiteY5977" fmla="*/ 4570131 h 5952543"/>
              <a:gd name="connsiteX5978" fmla="*/ 5484074 w 10413724"/>
              <a:gd name="connsiteY5978" fmla="*/ 4614876 h 5952543"/>
              <a:gd name="connsiteX5979" fmla="*/ 5573563 w 10413724"/>
              <a:gd name="connsiteY5979" fmla="*/ 4656499 h 5952543"/>
              <a:gd name="connsiteX5980" fmla="*/ 5581992 w 10413724"/>
              <a:gd name="connsiteY5980" fmla="*/ 4656499 h 5952543"/>
              <a:gd name="connsiteX5981" fmla="*/ 5671482 w 10413724"/>
              <a:gd name="connsiteY5981" fmla="*/ 4614876 h 5952543"/>
              <a:gd name="connsiteX5982" fmla="*/ 5681888 w 10413724"/>
              <a:gd name="connsiteY5982" fmla="*/ 4570235 h 5952543"/>
              <a:gd name="connsiteX5983" fmla="*/ 5656498 w 10413724"/>
              <a:gd name="connsiteY5983" fmla="*/ 4517373 h 5952543"/>
              <a:gd name="connsiteX5984" fmla="*/ 5647653 w 10413724"/>
              <a:gd name="connsiteY5984" fmla="*/ 4502909 h 5952543"/>
              <a:gd name="connsiteX5985" fmla="*/ 5645260 w 10413724"/>
              <a:gd name="connsiteY5985" fmla="*/ 4498851 h 5952543"/>
              <a:gd name="connsiteX5986" fmla="*/ 5639224 w 10413724"/>
              <a:gd name="connsiteY5986" fmla="*/ 4476999 h 5952543"/>
              <a:gd name="connsiteX5987" fmla="*/ 5650358 w 10413724"/>
              <a:gd name="connsiteY5987" fmla="*/ 4452337 h 5952543"/>
              <a:gd name="connsiteX5988" fmla="*/ 5947861 w 10413724"/>
              <a:gd name="connsiteY5988" fmla="*/ 4465865 h 5952543"/>
              <a:gd name="connsiteX5989" fmla="*/ 5935270 w 10413724"/>
              <a:gd name="connsiteY5989" fmla="*/ 4765760 h 5952543"/>
              <a:gd name="connsiteX5990" fmla="*/ 5964822 w 10413724"/>
              <a:gd name="connsiteY5990" fmla="*/ 4779392 h 5952543"/>
              <a:gd name="connsiteX5991" fmla="*/ 5988652 w 10413724"/>
              <a:gd name="connsiteY5991" fmla="*/ 4772836 h 5952543"/>
              <a:gd name="connsiteX5992" fmla="*/ 6007486 w 10413724"/>
              <a:gd name="connsiteY5992" fmla="*/ 4761390 h 5952543"/>
              <a:gd name="connsiteX5993" fmla="*/ 6058682 w 10413724"/>
              <a:gd name="connsiteY5993" fmla="*/ 4736728 h 5952543"/>
              <a:gd name="connsiteX5994" fmla="*/ 6099161 w 10413724"/>
              <a:gd name="connsiteY5994" fmla="*/ 4747134 h 5952543"/>
              <a:gd name="connsiteX5995" fmla="*/ 6138703 w 10413724"/>
              <a:gd name="connsiteY5995" fmla="*/ 4832461 h 5952543"/>
              <a:gd name="connsiteX5996" fmla="*/ 6138703 w 10413724"/>
              <a:gd name="connsiteY5996" fmla="*/ 4840682 h 5952543"/>
              <a:gd name="connsiteX5997" fmla="*/ 6099370 w 10413724"/>
              <a:gd name="connsiteY5997" fmla="*/ 4926010 h 5952543"/>
              <a:gd name="connsiteX5998" fmla="*/ 6058475 w 10413724"/>
              <a:gd name="connsiteY5998" fmla="*/ 4934959 h 5952543"/>
              <a:gd name="connsiteX5999" fmla="*/ 6007486 w 10413724"/>
              <a:gd name="connsiteY5999" fmla="*/ 4910401 h 5952543"/>
              <a:gd name="connsiteX6000" fmla="*/ 5992606 w 10413724"/>
              <a:gd name="connsiteY6000" fmla="*/ 4901244 h 5952543"/>
              <a:gd name="connsiteX6001" fmla="*/ 5988236 w 10413724"/>
              <a:gd name="connsiteY6001" fmla="*/ 4898642 h 5952543"/>
              <a:gd name="connsiteX6002" fmla="*/ 5964614 w 10413724"/>
              <a:gd name="connsiteY6002" fmla="*/ 4892295 h 5952543"/>
              <a:gd name="connsiteX6003" fmla="*/ 5935165 w 10413724"/>
              <a:gd name="connsiteY6003" fmla="*/ 4906030 h 5952543"/>
              <a:gd name="connsiteX6004" fmla="*/ 5948069 w 10413724"/>
              <a:gd name="connsiteY6004" fmla="*/ 5205718 h 5952543"/>
              <a:gd name="connsiteX6005" fmla="*/ 5651087 w 10413724"/>
              <a:gd name="connsiteY6005" fmla="*/ 5219350 h 5952543"/>
              <a:gd name="connsiteX6006" fmla="*/ 6394687 w 10413724"/>
              <a:gd name="connsiteY6006" fmla="*/ 5192295 h 5952543"/>
              <a:gd name="connsiteX6007" fmla="*/ 6381055 w 10413724"/>
              <a:gd name="connsiteY6007" fmla="*/ 5221951 h 5952543"/>
              <a:gd name="connsiteX6008" fmla="*/ 6387507 w 10413724"/>
              <a:gd name="connsiteY6008" fmla="*/ 5245572 h 5952543"/>
              <a:gd name="connsiteX6009" fmla="*/ 6399057 w 10413724"/>
              <a:gd name="connsiteY6009" fmla="*/ 5264511 h 5952543"/>
              <a:gd name="connsiteX6010" fmla="*/ 6423719 w 10413724"/>
              <a:gd name="connsiteY6010" fmla="*/ 5315707 h 5952543"/>
              <a:gd name="connsiteX6011" fmla="*/ 6414770 w 10413724"/>
              <a:gd name="connsiteY6011" fmla="*/ 5356290 h 5952543"/>
              <a:gd name="connsiteX6012" fmla="*/ 6329442 w 10413724"/>
              <a:gd name="connsiteY6012" fmla="*/ 5395832 h 5952543"/>
              <a:gd name="connsiteX6013" fmla="*/ 6321222 w 10413724"/>
              <a:gd name="connsiteY6013" fmla="*/ 5395832 h 5952543"/>
              <a:gd name="connsiteX6014" fmla="*/ 6235894 w 10413724"/>
              <a:gd name="connsiteY6014" fmla="*/ 5356394 h 5952543"/>
              <a:gd name="connsiteX6015" fmla="*/ 6225488 w 10413724"/>
              <a:gd name="connsiteY6015" fmla="*/ 5315812 h 5952543"/>
              <a:gd name="connsiteX6016" fmla="*/ 6250046 w 10413724"/>
              <a:gd name="connsiteY6016" fmla="*/ 5264511 h 5952543"/>
              <a:gd name="connsiteX6017" fmla="*/ 6259203 w 10413724"/>
              <a:gd name="connsiteY6017" fmla="*/ 5249735 h 5952543"/>
              <a:gd name="connsiteX6018" fmla="*/ 6261700 w 10413724"/>
              <a:gd name="connsiteY6018" fmla="*/ 5245572 h 5952543"/>
              <a:gd name="connsiteX6019" fmla="*/ 6268152 w 10413724"/>
              <a:gd name="connsiteY6019" fmla="*/ 5221743 h 5952543"/>
              <a:gd name="connsiteX6020" fmla="*/ 6254312 w 10413724"/>
              <a:gd name="connsiteY6020" fmla="*/ 5192190 h 5952543"/>
              <a:gd name="connsiteX6021" fmla="*/ 5953688 w 10413724"/>
              <a:gd name="connsiteY6021" fmla="*/ 5205094 h 5952543"/>
              <a:gd name="connsiteX6022" fmla="*/ 5939952 w 10413724"/>
              <a:gd name="connsiteY6022" fmla="*/ 4908632 h 5952543"/>
              <a:gd name="connsiteX6023" fmla="*/ 5964406 w 10413724"/>
              <a:gd name="connsiteY6023" fmla="*/ 4897290 h 5952543"/>
              <a:gd name="connsiteX6024" fmla="*/ 5986362 w 10413724"/>
              <a:gd name="connsiteY6024" fmla="*/ 4903221 h 5952543"/>
              <a:gd name="connsiteX6025" fmla="*/ 5990316 w 10413724"/>
              <a:gd name="connsiteY6025" fmla="*/ 4905614 h 5952543"/>
              <a:gd name="connsiteX6026" fmla="*/ 6005093 w 10413724"/>
              <a:gd name="connsiteY6026" fmla="*/ 4914667 h 5952543"/>
              <a:gd name="connsiteX6027" fmla="*/ 6057954 w 10413724"/>
              <a:gd name="connsiteY6027" fmla="*/ 4939954 h 5952543"/>
              <a:gd name="connsiteX6028" fmla="*/ 6102700 w 10413724"/>
              <a:gd name="connsiteY6028" fmla="*/ 4930172 h 5952543"/>
              <a:gd name="connsiteX6029" fmla="*/ 6144323 w 10413724"/>
              <a:gd name="connsiteY6029" fmla="*/ 4840682 h 5952543"/>
              <a:gd name="connsiteX6030" fmla="*/ 6144323 w 10413724"/>
              <a:gd name="connsiteY6030" fmla="*/ 4832253 h 5952543"/>
              <a:gd name="connsiteX6031" fmla="*/ 6102700 w 10413724"/>
              <a:gd name="connsiteY6031" fmla="*/ 4742763 h 5952543"/>
              <a:gd name="connsiteX6032" fmla="*/ 6058058 w 10413724"/>
              <a:gd name="connsiteY6032" fmla="*/ 4732357 h 5952543"/>
              <a:gd name="connsiteX6033" fmla="*/ 6004780 w 10413724"/>
              <a:gd name="connsiteY6033" fmla="*/ 4757852 h 5952543"/>
              <a:gd name="connsiteX6034" fmla="*/ 5986883 w 10413724"/>
              <a:gd name="connsiteY6034" fmla="*/ 4768882 h 5952543"/>
              <a:gd name="connsiteX6035" fmla="*/ 5964614 w 10413724"/>
              <a:gd name="connsiteY6035" fmla="*/ 4775021 h 5952543"/>
              <a:gd name="connsiteX6036" fmla="*/ 5940057 w 10413724"/>
              <a:gd name="connsiteY6036" fmla="*/ 4763783 h 5952543"/>
              <a:gd name="connsiteX6037" fmla="*/ 5953480 w 10413724"/>
              <a:gd name="connsiteY6037" fmla="*/ 4467217 h 5952543"/>
              <a:gd name="connsiteX6038" fmla="*/ 6254520 w 10413724"/>
              <a:gd name="connsiteY6038" fmla="*/ 4480016 h 5952543"/>
              <a:gd name="connsiteX6039" fmla="*/ 6268152 w 10413724"/>
              <a:gd name="connsiteY6039" fmla="*/ 4450880 h 5952543"/>
              <a:gd name="connsiteX6040" fmla="*/ 6261596 w 10413724"/>
              <a:gd name="connsiteY6040" fmla="*/ 4426634 h 5952543"/>
              <a:gd name="connsiteX6041" fmla="*/ 6259203 w 10413724"/>
              <a:gd name="connsiteY6041" fmla="*/ 4422680 h 5952543"/>
              <a:gd name="connsiteX6042" fmla="*/ 6250150 w 10413724"/>
              <a:gd name="connsiteY6042" fmla="*/ 4407904 h 5952543"/>
              <a:gd name="connsiteX6043" fmla="*/ 6225488 w 10413724"/>
              <a:gd name="connsiteY6043" fmla="*/ 4356811 h 5952543"/>
              <a:gd name="connsiteX6044" fmla="*/ 6235894 w 10413724"/>
              <a:gd name="connsiteY6044" fmla="*/ 4316021 h 5952543"/>
              <a:gd name="connsiteX6045" fmla="*/ 6321118 w 10413724"/>
              <a:gd name="connsiteY6045" fmla="*/ 4276583 h 5952543"/>
              <a:gd name="connsiteX6046" fmla="*/ 6329442 w 10413724"/>
              <a:gd name="connsiteY6046" fmla="*/ 4276583 h 5952543"/>
              <a:gd name="connsiteX6047" fmla="*/ 6414770 w 10413724"/>
              <a:gd name="connsiteY6047" fmla="*/ 4316021 h 5952543"/>
              <a:gd name="connsiteX6048" fmla="*/ 6423719 w 10413724"/>
              <a:gd name="connsiteY6048" fmla="*/ 4356708 h 5952543"/>
              <a:gd name="connsiteX6049" fmla="*/ 6399265 w 10413724"/>
              <a:gd name="connsiteY6049" fmla="*/ 4407592 h 5952543"/>
              <a:gd name="connsiteX6050" fmla="*/ 6387402 w 10413724"/>
              <a:gd name="connsiteY6050" fmla="*/ 4427051 h 5952543"/>
              <a:gd name="connsiteX6051" fmla="*/ 6380951 w 10413724"/>
              <a:gd name="connsiteY6051" fmla="*/ 4450672 h 5952543"/>
              <a:gd name="connsiteX6052" fmla="*/ 6394790 w 10413724"/>
              <a:gd name="connsiteY6052" fmla="*/ 4480120 h 5952543"/>
              <a:gd name="connsiteX6053" fmla="*/ 6693646 w 10413724"/>
              <a:gd name="connsiteY6053" fmla="*/ 4467425 h 5952543"/>
              <a:gd name="connsiteX6054" fmla="*/ 6707173 w 10413724"/>
              <a:gd name="connsiteY6054" fmla="*/ 4763679 h 5952543"/>
              <a:gd name="connsiteX6055" fmla="*/ 6682615 w 10413724"/>
              <a:gd name="connsiteY6055" fmla="*/ 4775021 h 5952543"/>
              <a:gd name="connsiteX6056" fmla="*/ 6660555 w 10413724"/>
              <a:gd name="connsiteY6056" fmla="*/ 4768986 h 5952543"/>
              <a:gd name="connsiteX6057" fmla="*/ 6642033 w 10413724"/>
              <a:gd name="connsiteY6057" fmla="*/ 4757644 h 5952543"/>
              <a:gd name="connsiteX6058" fmla="*/ 6589171 w 10413724"/>
              <a:gd name="connsiteY6058" fmla="*/ 4732357 h 5952543"/>
              <a:gd name="connsiteX6059" fmla="*/ 6544322 w 10413724"/>
              <a:gd name="connsiteY6059" fmla="*/ 4743284 h 5952543"/>
              <a:gd name="connsiteX6060" fmla="*/ 6502699 w 10413724"/>
              <a:gd name="connsiteY6060" fmla="*/ 4832774 h 5952543"/>
              <a:gd name="connsiteX6061" fmla="*/ 6502699 w 10413724"/>
              <a:gd name="connsiteY6061" fmla="*/ 4841098 h 5952543"/>
              <a:gd name="connsiteX6062" fmla="*/ 6544322 w 10413724"/>
              <a:gd name="connsiteY6062" fmla="*/ 4930692 h 5952543"/>
              <a:gd name="connsiteX6063" fmla="*/ 6588755 w 10413724"/>
              <a:gd name="connsiteY6063" fmla="*/ 4940370 h 5952543"/>
              <a:gd name="connsiteX6064" fmla="*/ 6641825 w 10413724"/>
              <a:gd name="connsiteY6064" fmla="*/ 4914980 h 5952543"/>
              <a:gd name="connsiteX6065" fmla="*/ 6656497 w 10413724"/>
              <a:gd name="connsiteY6065" fmla="*/ 4906030 h 5952543"/>
              <a:gd name="connsiteX6066" fmla="*/ 6660035 w 10413724"/>
              <a:gd name="connsiteY6066" fmla="*/ 4903845 h 5952543"/>
              <a:gd name="connsiteX6067" fmla="*/ 6682199 w 10413724"/>
              <a:gd name="connsiteY6067" fmla="*/ 4897706 h 5952543"/>
              <a:gd name="connsiteX6068" fmla="*/ 6706861 w 10413724"/>
              <a:gd name="connsiteY6068" fmla="*/ 4908944 h 5952543"/>
              <a:gd name="connsiteX6069" fmla="*/ 6693333 w 10413724"/>
              <a:gd name="connsiteY6069" fmla="*/ 5205302 h 5952543"/>
              <a:gd name="connsiteX6070" fmla="*/ 6394166 w 10413724"/>
              <a:gd name="connsiteY6070" fmla="*/ 5192295 h 5952543"/>
              <a:gd name="connsiteX6071" fmla="*/ 7139431 w 10413724"/>
              <a:gd name="connsiteY6071" fmla="*/ 5219350 h 5952543"/>
              <a:gd name="connsiteX6072" fmla="*/ 7128088 w 10413724"/>
              <a:gd name="connsiteY6072" fmla="*/ 5194480 h 5952543"/>
              <a:gd name="connsiteX6073" fmla="*/ 7134020 w 10413724"/>
              <a:gd name="connsiteY6073" fmla="*/ 5172836 h 5952543"/>
              <a:gd name="connsiteX6074" fmla="*/ 7136517 w 10413724"/>
              <a:gd name="connsiteY6074" fmla="*/ 5168673 h 5952543"/>
              <a:gd name="connsiteX6075" fmla="*/ 7145466 w 10413724"/>
              <a:gd name="connsiteY6075" fmla="*/ 5154105 h 5952543"/>
              <a:gd name="connsiteX6076" fmla="*/ 7170752 w 10413724"/>
              <a:gd name="connsiteY6076" fmla="*/ 5101140 h 5952543"/>
              <a:gd name="connsiteX6077" fmla="*/ 7160346 w 10413724"/>
              <a:gd name="connsiteY6077" fmla="*/ 5056603 h 5952543"/>
              <a:gd name="connsiteX6078" fmla="*/ 7070752 w 10413724"/>
              <a:gd name="connsiteY6078" fmla="*/ 5014979 h 5952543"/>
              <a:gd name="connsiteX6079" fmla="*/ 7062428 w 10413724"/>
              <a:gd name="connsiteY6079" fmla="*/ 5014979 h 5952543"/>
              <a:gd name="connsiteX6080" fmla="*/ 6972938 w 10413724"/>
              <a:gd name="connsiteY6080" fmla="*/ 5056603 h 5952543"/>
              <a:gd name="connsiteX6081" fmla="*/ 6963156 w 10413724"/>
              <a:gd name="connsiteY6081" fmla="*/ 5101244 h 5952543"/>
              <a:gd name="connsiteX6082" fmla="*/ 6988650 w 10413724"/>
              <a:gd name="connsiteY6082" fmla="*/ 5154521 h 5952543"/>
              <a:gd name="connsiteX6083" fmla="*/ 6999680 w 10413724"/>
              <a:gd name="connsiteY6083" fmla="*/ 5172419 h 5952543"/>
              <a:gd name="connsiteX6084" fmla="*/ 7005716 w 10413724"/>
              <a:gd name="connsiteY6084" fmla="*/ 5194688 h 5952543"/>
              <a:gd name="connsiteX6085" fmla="*/ 6994582 w 10413724"/>
              <a:gd name="connsiteY6085" fmla="*/ 5219246 h 5952543"/>
              <a:gd name="connsiteX6086" fmla="*/ 6699057 w 10413724"/>
              <a:gd name="connsiteY6086" fmla="*/ 5205822 h 5952543"/>
              <a:gd name="connsiteX6087" fmla="*/ 6711856 w 10413724"/>
              <a:gd name="connsiteY6087" fmla="*/ 4905822 h 5952543"/>
              <a:gd name="connsiteX6088" fmla="*/ 6681263 w 10413724"/>
              <a:gd name="connsiteY6088" fmla="*/ 4892191 h 5952543"/>
              <a:gd name="connsiteX6089" fmla="*/ 6657434 w 10413724"/>
              <a:gd name="connsiteY6089" fmla="*/ 4898747 h 5952543"/>
              <a:gd name="connsiteX6090" fmla="*/ 6653583 w 10413724"/>
              <a:gd name="connsiteY6090" fmla="*/ 4901140 h 5952543"/>
              <a:gd name="connsiteX6091" fmla="*/ 6638703 w 10413724"/>
              <a:gd name="connsiteY6091" fmla="*/ 4910193 h 5952543"/>
              <a:gd name="connsiteX6092" fmla="*/ 6587610 w 10413724"/>
              <a:gd name="connsiteY6092" fmla="*/ 4934855 h 5952543"/>
              <a:gd name="connsiteX6093" fmla="*/ 6547027 w 10413724"/>
              <a:gd name="connsiteY6093" fmla="*/ 4925906 h 5952543"/>
              <a:gd name="connsiteX6094" fmla="*/ 6507485 w 10413724"/>
              <a:gd name="connsiteY6094" fmla="*/ 4840682 h 5952543"/>
              <a:gd name="connsiteX6095" fmla="*/ 6507485 w 10413724"/>
              <a:gd name="connsiteY6095" fmla="*/ 4832357 h 5952543"/>
              <a:gd name="connsiteX6096" fmla="*/ 6547027 w 10413724"/>
              <a:gd name="connsiteY6096" fmla="*/ 4747030 h 5952543"/>
              <a:gd name="connsiteX6097" fmla="*/ 6587714 w 10413724"/>
              <a:gd name="connsiteY6097" fmla="*/ 4736624 h 5952543"/>
              <a:gd name="connsiteX6098" fmla="*/ 6638495 w 10413724"/>
              <a:gd name="connsiteY6098" fmla="*/ 4761078 h 5952543"/>
              <a:gd name="connsiteX6099" fmla="*/ 6658058 w 10413724"/>
              <a:gd name="connsiteY6099" fmla="*/ 4772940 h 5952543"/>
              <a:gd name="connsiteX6100" fmla="*/ 6681575 w 10413724"/>
              <a:gd name="connsiteY6100" fmla="*/ 4779288 h 5952543"/>
              <a:gd name="connsiteX6101" fmla="*/ 6711127 w 10413724"/>
              <a:gd name="connsiteY6101" fmla="*/ 4765552 h 5952543"/>
              <a:gd name="connsiteX6102" fmla="*/ 6698328 w 10413724"/>
              <a:gd name="connsiteY6102" fmla="*/ 4465656 h 5952543"/>
              <a:gd name="connsiteX6103" fmla="*/ 6993541 w 10413724"/>
              <a:gd name="connsiteY6103" fmla="*/ 4452129 h 5952543"/>
              <a:gd name="connsiteX6104" fmla="*/ 7004987 w 10413724"/>
              <a:gd name="connsiteY6104" fmla="*/ 4476583 h 5952543"/>
              <a:gd name="connsiteX6105" fmla="*/ 6998953 w 10413724"/>
              <a:gd name="connsiteY6105" fmla="*/ 4498851 h 5952543"/>
              <a:gd name="connsiteX6106" fmla="*/ 6987714 w 10413724"/>
              <a:gd name="connsiteY6106" fmla="*/ 4517269 h 5952543"/>
              <a:gd name="connsiteX6107" fmla="*/ 6962324 w 10413724"/>
              <a:gd name="connsiteY6107" fmla="*/ 4570131 h 5952543"/>
              <a:gd name="connsiteX6108" fmla="*/ 6972105 w 10413724"/>
              <a:gd name="connsiteY6108" fmla="*/ 4614876 h 5952543"/>
              <a:gd name="connsiteX6109" fmla="*/ 7061595 w 10413724"/>
              <a:gd name="connsiteY6109" fmla="*/ 4656499 h 5952543"/>
              <a:gd name="connsiteX6110" fmla="*/ 7070024 w 10413724"/>
              <a:gd name="connsiteY6110" fmla="*/ 4656499 h 5952543"/>
              <a:gd name="connsiteX6111" fmla="*/ 7159514 w 10413724"/>
              <a:gd name="connsiteY6111" fmla="*/ 4614876 h 5952543"/>
              <a:gd name="connsiteX6112" fmla="*/ 7169920 w 10413724"/>
              <a:gd name="connsiteY6112" fmla="*/ 4570235 h 5952543"/>
              <a:gd name="connsiteX6113" fmla="*/ 7144530 w 10413724"/>
              <a:gd name="connsiteY6113" fmla="*/ 4517373 h 5952543"/>
              <a:gd name="connsiteX6114" fmla="*/ 7135684 w 10413724"/>
              <a:gd name="connsiteY6114" fmla="*/ 4502909 h 5952543"/>
              <a:gd name="connsiteX6115" fmla="*/ 7133291 w 10413724"/>
              <a:gd name="connsiteY6115" fmla="*/ 4498851 h 5952543"/>
              <a:gd name="connsiteX6116" fmla="*/ 7127256 w 10413724"/>
              <a:gd name="connsiteY6116" fmla="*/ 4476999 h 5952543"/>
              <a:gd name="connsiteX6117" fmla="*/ 7138390 w 10413724"/>
              <a:gd name="connsiteY6117" fmla="*/ 4452337 h 5952543"/>
              <a:gd name="connsiteX6118" fmla="*/ 7435893 w 10413724"/>
              <a:gd name="connsiteY6118" fmla="*/ 4465865 h 5952543"/>
              <a:gd name="connsiteX6119" fmla="*/ 7423301 w 10413724"/>
              <a:gd name="connsiteY6119" fmla="*/ 4765760 h 5952543"/>
              <a:gd name="connsiteX6120" fmla="*/ 7452854 w 10413724"/>
              <a:gd name="connsiteY6120" fmla="*/ 4779392 h 5952543"/>
              <a:gd name="connsiteX6121" fmla="*/ 7476683 w 10413724"/>
              <a:gd name="connsiteY6121" fmla="*/ 4772836 h 5952543"/>
              <a:gd name="connsiteX6122" fmla="*/ 7495518 w 10413724"/>
              <a:gd name="connsiteY6122" fmla="*/ 4761390 h 5952543"/>
              <a:gd name="connsiteX6123" fmla="*/ 7546714 w 10413724"/>
              <a:gd name="connsiteY6123" fmla="*/ 4736728 h 5952543"/>
              <a:gd name="connsiteX6124" fmla="*/ 7587193 w 10413724"/>
              <a:gd name="connsiteY6124" fmla="*/ 4747134 h 5952543"/>
              <a:gd name="connsiteX6125" fmla="*/ 7626735 w 10413724"/>
              <a:gd name="connsiteY6125" fmla="*/ 4832461 h 5952543"/>
              <a:gd name="connsiteX6126" fmla="*/ 7626735 w 10413724"/>
              <a:gd name="connsiteY6126" fmla="*/ 4840682 h 5952543"/>
              <a:gd name="connsiteX6127" fmla="*/ 7587401 w 10413724"/>
              <a:gd name="connsiteY6127" fmla="*/ 4926010 h 5952543"/>
              <a:gd name="connsiteX6128" fmla="*/ 7546507 w 10413724"/>
              <a:gd name="connsiteY6128" fmla="*/ 4934959 h 5952543"/>
              <a:gd name="connsiteX6129" fmla="*/ 7495518 w 10413724"/>
              <a:gd name="connsiteY6129" fmla="*/ 4910401 h 5952543"/>
              <a:gd name="connsiteX6130" fmla="*/ 7480638 w 10413724"/>
              <a:gd name="connsiteY6130" fmla="*/ 4901244 h 5952543"/>
              <a:gd name="connsiteX6131" fmla="*/ 7476267 w 10413724"/>
              <a:gd name="connsiteY6131" fmla="*/ 4898642 h 5952543"/>
              <a:gd name="connsiteX6132" fmla="*/ 7452646 w 10413724"/>
              <a:gd name="connsiteY6132" fmla="*/ 4892295 h 5952543"/>
              <a:gd name="connsiteX6133" fmla="*/ 7423197 w 10413724"/>
              <a:gd name="connsiteY6133" fmla="*/ 4906030 h 5952543"/>
              <a:gd name="connsiteX6134" fmla="*/ 7436100 w 10413724"/>
              <a:gd name="connsiteY6134" fmla="*/ 5205718 h 5952543"/>
              <a:gd name="connsiteX6135" fmla="*/ 7139119 w 10413724"/>
              <a:gd name="connsiteY6135" fmla="*/ 5219350 h 5952543"/>
              <a:gd name="connsiteX6136" fmla="*/ 7882614 w 10413724"/>
              <a:gd name="connsiteY6136" fmla="*/ 5192295 h 5952543"/>
              <a:gd name="connsiteX6137" fmla="*/ 7869087 w 10413724"/>
              <a:gd name="connsiteY6137" fmla="*/ 5221951 h 5952543"/>
              <a:gd name="connsiteX6138" fmla="*/ 7875538 w 10413724"/>
              <a:gd name="connsiteY6138" fmla="*/ 5245572 h 5952543"/>
              <a:gd name="connsiteX6139" fmla="*/ 7887089 w 10413724"/>
              <a:gd name="connsiteY6139" fmla="*/ 5264511 h 5952543"/>
              <a:gd name="connsiteX6140" fmla="*/ 7911750 w 10413724"/>
              <a:gd name="connsiteY6140" fmla="*/ 5315707 h 5952543"/>
              <a:gd name="connsiteX6141" fmla="*/ 7902802 w 10413724"/>
              <a:gd name="connsiteY6141" fmla="*/ 5356290 h 5952543"/>
              <a:gd name="connsiteX6142" fmla="*/ 7817474 w 10413724"/>
              <a:gd name="connsiteY6142" fmla="*/ 5395832 h 5952543"/>
              <a:gd name="connsiteX6143" fmla="*/ 7809253 w 10413724"/>
              <a:gd name="connsiteY6143" fmla="*/ 5395832 h 5952543"/>
              <a:gd name="connsiteX6144" fmla="*/ 7723926 w 10413724"/>
              <a:gd name="connsiteY6144" fmla="*/ 5356394 h 5952543"/>
              <a:gd name="connsiteX6145" fmla="*/ 7713520 w 10413724"/>
              <a:gd name="connsiteY6145" fmla="*/ 5315812 h 5952543"/>
              <a:gd name="connsiteX6146" fmla="*/ 7738077 w 10413724"/>
              <a:gd name="connsiteY6146" fmla="*/ 5264511 h 5952543"/>
              <a:gd name="connsiteX6147" fmla="*/ 7747234 w 10413724"/>
              <a:gd name="connsiteY6147" fmla="*/ 5249735 h 5952543"/>
              <a:gd name="connsiteX6148" fmla="*/ 7749732 w 10413724"/>
              <a:gd name="connsiteY6148" fmla="*/ 5245572 h 5952543"/>
              <a:gd name="connsiteX6149" fmla="*/ 7756183 w 10413724"/>
              <a:gd name="connsiteY6149" fmla="*/ 5221743 h 5952543"/>
              <a:gd name="connsiteX6150" fmla="*/ 7742343 w 10413724"/>
              <a:gd name="connsiteY6150" fmla="*/ 5192190 h 5952543"/>
              <a:gd name="connsiteX6151" fmla="*/ 7441720 w 10413724"/>
              <a:gd name="connsiteY6151" fmla="*/ 5205094 h 5952543"/>
              <a:gd name="connsiteX6152" fmla="*/ 7427984 w 10413724"/>
              <a:gd name="connsiteY6152" fmla="*/ 4908632 h 5952543"/>
              <a:gd name="connsiteX6153" fmla="*/ 7452438 w 10413724"/>
              <a:gd name="connsiteY6153" fmla="*/ 4897290 h 5952543"/>
              <a:gd name="connsiteX6154" fmla="*/ 7474394 w 10413724"/>
              <a:gd name="connsiteY6154" fmla="*/ 4903221 h 5952543"/>
              <a:gd name="connsiteX6155" fmla="*/ 7478348 w 10413724"/>
              <a:gd name="connsiteY6155" fmla="*/ 4905614 h 5952543"/>
              <a:gd name="connsiteX6156" fmla="*/ 7493125 w 10413724"/>
              <a:gd name="connsiteY6156" fmla="*/ 4914667 h 5952543"/>
              <a:gd name="connsiteX6157" fmla="*/ 7545986 w 10413724"/>
              <a:gd name="connsiteY6157" fmla="*/ 4939954 h 5952543"/>
              <a:gd name="connsiteX6158" fmla="*/ 7590731 w 10413724"/>
              <a:gd name="connsiteY6158" fmla="*/ 4930172 h 5952543"/>
              <a:gd name="connsiteX6159" fmla="*/ 7632355 w 10413724"/>
              <a:gd name="connsiteY6159" fmla="*/ 4840682 h 5952543"/>
              <a:gd name="connsiteX6160" fmla="*/ 7632355 w 10413724"/>
              <a:gd name="connsiteY6160" fmla="*/ 4832253 h 5952543"/>
              <a:gd name="connsiteX6161" fmla="*/ 7590731 w 10413724"/>
              <a:gd name="connsiteY6161" fmla="*/ 4742763 h 5952543"/>
              <a:gd name="connsiteX6162" fmla="*/ 7546090 w 10413724"/>
              <a:gd name="connsiteY6162" fmla="*/ 4732357 h 5952543"/>
              <a:gd name="connsiteX6163" fmla="*/ 7492812 w 10413724"/>
              <a:gd name="connsiteY6163" fmla="*/ 4757852 h 5952543"/>
              <a:gd name="connsiteX6164" fmla="*/ 7474914 w 10413724"/>
              <a:gd name="connsiteY6164" fmla="*/ 4768882 h 5952543"/>
              <a:gd name="connsiteX6165" fmla="*/ 7452646 w 10413724"/>
              <a:gd name="connsiteY6165" fmla="*/ 4775021 h 5952543"/>
              <a:gd name="connsiteX6166" fmla="*/ 7428088 w 10413724"/>
              <a:gd name="connsiteY6166" fmla="*/ 4763783 h 5952543"/>
              <a:gd name="connsiteX6167" fmla="*/ 7441512 w 10413724"/>
              <a:gd name="connsiteY6167" fmla="*/ 4467217 h 5952543"/>
              <a:gd name="connsiteX6168" fmla="*/ 7742552 w 10413724"/>
              <a:gd name="connsiteY6168" fmla="*/ 4480016 h 5952543"/>
              <a:gd name="connsiteX6169" fmla="*/ 7756183 w 10413724"/>
              <a:gd name="connsiteY6169" fmla="*/ 4450880 h 5952543"/>
              <a:gd name="connsiteX6170" fmla="*/ 7749628 w 10413724"/>
              <a:gd name="connsiteY6170" fmla="*/ 4426634 h 5952543"/>
              <a:gd name="connsiteX6171" fmla="*/ 7747234 w 10413724"/>
              <a:gd name="connsiteY6171" fmla="*/ 4422680 h 5952543"/>
              <a:gd name="connsiteX6172" fmla="*/ 7738181 w 10413724"/>
              <a:gd name="connsiteY6172" fmla="*/ 4407904 h 5952543"/>
              <a:gd name="connsiteX6173" fmla="*/ 7713520 w 10413724"/>
              <a:gd name="connsiteY6173" fmla="*/ 4356811 h 5952543"/>
              <a:gd name="connsiteX6174" fmla="*/ 7723926 w 10413724"/>
              <a:gd name="connsiteY6174" fmla="*/ 4316021 h 5952543"/>
              <a:gd name="connsiteX6175" fmla="*/ 7809149 w 10413724"/>
              <a:gd name="connsiteY6175" fmla="*/ 4276583 h 5952543"/>
              <a:gd name="connsiteX6176" fmla="*/ 7817474 w 10413724"/>
              <a:gd name="connsiteY6176" fmla="*/ 4276583 h 5952543"/>
              <a:gd name="connsiteX6177" fmla="*/ 7902802 w 10413724"/>
              <a:gd name="connsiteY6177" fmla="*/ 4316021 h 5952543"/>
              <a:gd name="connsiteX6178" fmla="*/ 7911750 w 10413724"/>
              <a:gd name="connsiteY6178" fmla="*/ 4356708 h 5952543"/>
              <a:gd name="connsiteX6179" fmla="*/ 7887297 w 10413724"/>
              <a:gd name="connsiteY6179" fmla="*/ 4407592 h 5952543"/>
              <a:gd name="connsiteX6180" fmla="*/ 7875434 w 10413724"/>
              <a:gd name="connsiteY6180" fmla="*/ 4427051 h 5952543"/>
              <a:gd name="connsiteX6181" fmla="*/ 7868983 w 10413724"/>
              <a:gd name="connsiteY6181" fmla="*/ 4450672 h 5952543"/>
              <a:gd name="connsiteX6182" fmla="*/ 7882822 w 10413724"/>
              <a:gd name="connsiteY6182" fmla="*/ 4480120 h 5952543"/>
              <a:gd name="connsiteX6183" fmla="*/ 8181677 w 10413724"/>
              <a:gd name="connsiteY6183" fmla="*/ 4467425 h 5952543"/>
              <a:gd name="connsiteX6184" fmla="*/ 8195205 w 10413724"/>
              <a:gd name="connsiteY6184" fmla="*/ 4763679 h 5952543"/>
              <a:gd name="connsiteX6185" fmla="*/ 8170647 w 10413724"/>
              <a:gd name="connsiteY6185" fmla="*/ 4775021 h 5952543"/>
              <a:gd name="connsiteX6186" fmla="*/ 8148587 w 10413724"/>
              <a:gd name="connsiteY6186" fmla="*/ 4768986 h 5952543"/>
              <a:gd name="connsiteX6187" fmla="*/ 8130064 w 10413724"/>
              <a:gd name="connsiteY6187" fmla="*/ 4757644 h 5952543"/>
              <a:gd name="connsiteX6188" fmla="*/ 8077203 w 10413724"/>
              <a:gd name="connsiteY6188" fmla="*/ 4732357 h 5952543"/>
              <a:gd name="connsiteX6189" fmla="*/ 8032354 w 10413724"/>
              <a:gd name="connsiteY6189" fmla="*/ 4743284 h 5952543"/>
              <a:gd name="connsiteX6190" fmla="*/ 7990731 w 10413724"/>
              <a:gd name="connsiteY6190" fmla="*/ 4832774 h 5952543"/>
              <a:gd name="connsiteX6191" fmla="*/ 7990731 w 10413724"/>
              <a:gd name="connsiteY6191" fmla="*/ 4841098 h 5952543"/>
              <a:gd name="connsiteX6192" fmla="*/ 8032354 w 10413724"/>
              <a:gd name="connsiteY6192" fmla="*/ 4930692 h 5952543"/>
              <a:gd name="connsiteX6193" fmla="*/ 8076787 w 10413724"/>
              <a:gd name="connsiteY6193" fmla="*/ 4940370 h 5952543"/>
              <a:gd name="connsiteX6194" fmla="*/ 8129857 w 10413724"/>
              <a:gd name="connsiteY6194" fmla="*/ 4914980 h 5952543"/>
              <a:gd name="connsiteX6195" fmla="*/ 8144528 w 10413724"/>
              <a:gd name="connsiteY6195" fmla="*/ 4906030 h 5952543"/>
              <a:gd name="connsiteX6196" fmla="*/ 8148067 w 10413724"/>
              <a:gd name="connsiteY6196" fmla="*/ 4903845 h 5952543"/>
              <a:gd name="connsiteX6197" fmla="*/ 8170231 w 10413724"/>
              <a:gd name="connsiteY6197" fmla="*/ 4897706 h 5952543"/>
              <a:gd name="connsiteX6198" fmla="*/ 8194893 w 10413724"/>
              <a:gd name="connsiteY6198" fmla="*/ 4908944 h 5952543"/>
              <a:gd name="connsiteX6199" fmla="*/ 8181261 w 10413724"/>
              <a:gd name="connsiteY6199" fmla="*/ 5205302 h 5952543"/>
              <a:gd name="connsiteX6200" fmla="*/ 7882094 w 10413724"/>
              <a:gd name="connsiteY6200" fmla="*/ 5192295 h 5952543"/>
              <a:gd name="connsiteX6201" fmla="*/ 8627463 w 10413724"/>
              <a:gd name="connsiteY6201" fmla="*/ 5219350 h 5952543"/>
              <a:gd name="connsiteX6202" fmla="*/ 8616120 w 10413724"/>
              <a:gd name="connsiteY6202" fmla="*/ 5194480 h 5952543"/>
              <a:gd name="connsiteX6203" fmla="*/ 8622051 w 10413724"/>
              <a:gd name="connsiteY6203" fmla="*/ 5172836 h 5952543"/>
              <a:gd name="connsiteX6204" fmla="*/ 8624340 w 10413724"/>
              <a:gd name="connsiteY6204" fmla="*/ 5168986 h 5952543"/>
              <a:gd name="connsiteX6205" fmla="*/ 8633497 w 10413724"/>
              <a:gd name="connsiteY6205" fmla="*/ 5154105 h 5952543"/>
              <a:gd name="connsiteX6206" fmla="*/ 8658783 w 10413724"/>
              <a:gd name="connsiteY6206" fmla="*/ 5101140 h 5952543"/>
              <a:gd name="connsiteX6207" fmla="*/ 8648378 w 10413724"/>
              <a:gd name="connsiteY6207" fmla="*/ 5056603 h 5952543"/>
              <a:gd name="connsiteX6208" fmla="*/ 8558784 w 10413724"/>
              <a:gd name="connsiteY6208" fmla="*/ 5014979 h 5952543"/>
              <a:gd name="connsiteX6209" fmla="*/ 8550459 w 10413724"/>
              <a:gd name="connsiteY6209" fmla="*/ 5014979 h 5952543"/>
              <a:gd name="connsiteX6210" fmla="*/ 8460969 w 10413724"/>
              <a:gd name="connsiteY6210" fmla="*/ 5056603 h 5952543"/>
              <a:gd name="connsiteX6211" fmla="*/ 8451188 w 10413724"/>
              <a:gd name="connsiteY6211" fmla="*/ 5101244 h 5952543"/>
              <a:gd name="connsiteX6212" fmla="*/ 8476682 w 10413724"/>
              <a:gd name="connsiteY6212" fmla="*/ 5154521 h 5952543"/>
              <a:gd name="connsiteX6213" fmla="*/ 8487712 w 10413724"/>
              <a:gd name="connsiteY6213" fmla="*/ 5172419 h 5952543"/>
              <a:gd name="connsiteX6214" fmla="*/ 8493747 w 10413724"/>
              <a:gd name="connsiteY6214" fmla="*/ 5194688 h 5952543"/>
              <a:gd name="connsiteX6215" fmla="*/ 8482613 w 10413724"/>
              <a:gd name="connsiteY6215" fmla="*/ 5219246 h 5952543"/>
              <a:gd name="connsiteX6216" fmla="*/ 8187089 w 10413724"/>
              <a:gd name="connsiteY6216" fmla="*/ 5205822 h 5952543"/>
              <a:gd name="connsiteX6217" fmla="*/ 8199887 w 10413724"/>
              <a:gd name="connsiteY6217" fmla="*/ 4905822 h 5952543"/>
              <a:gd name="connsiteX6218" fmla="*/ 8169294 w 10413724"/>
              <a:gd name="connsiteY6218" fmla="*/ 4892191 h 5952543"/>
              <a:gd name="connsiteX6219" fmla="*/ 8145465 w 10413724"/>
              <a:gd name="connsiteY6219" fmla="*/ 4898747 h 5952543"/>
              <a:gd name="connsiteX6220" fmla="*/ 8141615 w 10413724"/>
              <a:gd name="connsiteY6220" fmla="*/ 4901140 h 5952543"/>
              <a:gd name="connsiteX6221" fmla="*/ 8126734 w 10413724"/>
              <a:gd name="connsiteY6221" fmla="*/ 4910193 h 5952543"/>
              <a:gd name="connsiteX6222" fmla="*/ 8075642 w 10413724"/>
              <a:gd name="connsiteY6222" fmla="*/ 4934855 h 5952543"/>
              <a:gd name="connsiteX6223" fmla="*/ 8035059 w 10413724"/>
              <a:gd name="connsiteY6223" fmla="*/ 4925906 h 5952543"/>
              <a:gd name="connsiteX6224" fmla="*/ 7995517 w 10413724"/>
              <a:gd name="connsiteY6224" fmla="*/ 4840682 h 5952543"/>
              <a:gd name="connsiteX6225" fmla="*/ 7995517 w 10413724"/>
              <a:gd name="connsiteY6225" fmla="*/ 4832357 h 5952543"/>
              <a:gd name="connsiteX6226" fmla="*/ 8035059 w 10413724"/>
              <a:gd name="connsiteY6226" fmla="*/ 4747030 h 5952543"/>
              <a:gd name="connsiteX6227" fmla="*/ 8075746 w 10413724"/>
              <a:gd name="connsiteY6227" fmla="*/ 4736624 h 5952543"/>
              <a:gd name="connsiteX6228" fmla="*/ 8126527 w 10413724"/>
              <a:gd name="connsiteY6228" fmla="*/ 4761078 h 5952543"/>
              <a:gd name="connsiteX6229" fmla="*/ 8146090 w 10413724"/>
              <a:gd name="connsiteY6229" fmla="*/ 4772940 h 5952543"/>
              <a:gd name="connsiteX6230" fmla="*/ 8169607 w 10413724"/>
              <a:gd name="connsiteY6230" fmla="*/ 4779288 h 5952543"/>
              <a:gd name="connsiteX6231" fmla="*/ 8199159 w 10413724"/>
              <a:gd name="connsiteY6231" fmla="*/ 4765552 h 5952543"/>
              <a:gd name="connsiteX6232" fmla="*/ 8186360 w 10413724"/>
              <a:gd name="connsiteY6232" fmla="*/ 4465656 h 5952543"/>
              <a:gd name="connsiteX6233" fmla="*/ 8481573 w 10413724"/>
              <a:gd name="connsiteY6233" fmla="*/ 4452129 h 5952543"/>
              <a:gd name="connsiteX6234" fmla="*/ 8493019 w 10413724"/>
              <a:gd name="connsiteY6234" fmla="*/ 4476583 h 5952543"/>
              <a:gd name="connsiteX6235" fmla="*/ 8486984 w 10413724"/>
              <a:gd name="connsiteY6235" fmla="*/ 4498851 h 5952543"/>
              <a:gd name="connsiteX6236" fmla="*/ 8475746 w 10413724"/>
              <a:gd name="connsiteY6236" fmla="*/ 4517269 h 5952543"/>
              <a:gd name="connsiteX6237" fmla="*/ 8450355 w 10413724"/>
              <a:gd name="connsiteY6237" fmla="*/ 4570131 h 5952543"/>
              <a:gd name="connsiteX6238" fmla="*/ 8460137 w 10413724"/>
              <a:gd name="connsiteY6238" fmla="*/ 4614876 h 5952543"/>
              <a:gd name="connsiteX6239" fmla="*/ 8549627 w 10413724"/>
              <a:gd name="connsiteY6239" fmla="*/ 4656499 h 5952543"/>
              <a:gd name="connsiteX6240" fmla="*/ 8558055 w 10413724"/>
              <a:gd name="connsiteY6240" fmla="*/ 4656499 h 5952543"/>
              <a:gd name="connsiteX6241" fmla="*/ 8647546 w 10413724"/>
              <a:gd name="connsiteY6241" fmla="*/ 4614876 h 5952543"/>
              <a:gd name="connsiteX6242" fmla="*/ 8657951 w 10413724"/>
              <a:gd name="connsiteY6242" fmla="*/ 4570235 h 5952543"/>
              <a:gd name="connsiteX6243" fmla="*/ 8632561 w 10413724"/>
              <a:gd name="connsiteY6243" fmla="*/ 4517373 h 5952543"/>
              <a:gd name="connsiteX6244" fmla="*/ 8623508 w 10413724"/>
              <a:gd name="connsiteY6244" fmla="*/ 4502597 h 5952543"/>
              <a:gd name="connsiteX6245" fmla="*/ 8621323 w 10413724"/>
              <a:gd name="connsiteY6245" fmla="*/ 4498851 h 5952543"/>
              <a:gd name="connsiteX6246" fmla="*/ 8615287 w 10413724"/>
              <a:gd name="connsiteY6246" fmla="*/ 4476999 h 5952543"/>
              <a:gd name="connsiteX6247" fmla="*/ 8626422 w 10413724"/>
              <a:gd name="connsiteY6247" fmla="*/ 4452337 h 5952543"/>
              <a:gd name="connsiteX6248" fmla="*/ 8922883 w 10413724"/>
              <a:gd name="connsiteY6248" fmla="*/ 4465760 h 5952543"/>
              <a:gd name="connsiteX6249" fmla="*/ 8910293 w 10413724"/>
              <a:gd name="connsiteY6249" fmla="*/ 4765760 h 5952543"/>
              <a:gd name="connsiteX6250" fmla="*/ 8939845 w 10413724"/>
              <a:gd name="connsiteY6250" fmla="*/ 4779392 h 5952543"/>
              <a:gd name="connsiteX6251" fmla="*/ 8963674 w 10413724"/>
              <a:gd name="connsiteY6251" fmla="*/ 4772836 h 5952543"/>
              <a:gd name="connsiteX6252" fmla="*/ 8982509 w 10413724"/>
              <a:gd name="connsiteY6252" fmla="*/ 4761390 h 5952543"/>
              <a:gd name="connsiteX6253" fmla="*/ 9033705 w 10413724"/>
              <a:gd name="connsiteY6253" fmla="*/ 4736728 h 5952543"/>
              <a:gd name="connsiteX6254" fmla="*/ 9074184 w 10413724"/>
              <a:gd name="connsiteY6254" fmla="*/ 4747134 h 5952543"/>
              <a:gd name="connsiteX6255" fmla="*/ 9113726 w 10413724"/>
              <a:gd name="connsiteY6255" fmla="*/ 4832461 h 5952543"/>
              <a:gd name="connsiteX6256" fmla="*/ 9113726 w 10413724"/>
              <a:gd name="connsiteY6256" fmla="*/ 4840682 h 5952543"/>
              <a:gd name="connsiteX6257" fmla="*/ 9074392 w 10413724"/>
              <a:gd name="connsiteY6257" fmla="*/ 4926010 h 5952543"/>
              <a:gd name="connsiteX6258" fmla="*/ 9033497 w 10413724"/>
              <a:gd name="connsiteY6258" fmla="*/ 4934959 h 5952543"/>
              <a:gd name="connsiteX6259" fmla="*/ 8982509 w 10413724"/>
              <a:gd name="connsiteY6259" fmla="*/ 4910401 h 5952543"/>
              <a:gd name="connsiteX6260" fmla="*/ 8967628 w 10413724"/>
              <a:gd name="connsiteY6260" fmla="*/ 4901140 h 5952543"/>
              <a:gd name="connsiteX6261" fmla="*/ 8963258 w 10413724"/>
              <a:gd name="connsiteY6261" fmla="*/ 4898642 h 5952543"/>
              <a:gd name="connsiteX6262" fmla="*/ 8939637 w 10413724"/>
              <a:gd name="connsiteY6262" fmla="*/ 4892295 h 5952543"/>
              <a:gd name="connsiteX6263" fmla="*/ 8910188 w 10413724"/>
              <a:gd name="connsiteY6263" fmla="*/ 4906030 h 5952543"/>
              <a:gd name="connsiteX6264" fmla="*/ 8923091 w 10413724"/>
              <a:gd name="connsiteY6264" fmla="*/ 5205926 h 5952543"/>
              <a:gd name="connsiteX6265" fmla="*/ 8627150 w 10413724"/>
              <a:gd name="connsiteY6265" fmla="*/ 5219350 h 5952543"/>
              <a:gd name="connsiteX6266" fmla="*/ 9682196 w 10413724"/>
              <a:gd name="connsiteY6266" fmla="*/ 4763263 h 5952543"/>
              <a:gd name="connsiteX6267" fmla="*/ 9657326 w 10413724"/>
              <a:gd name="connsiteY6267" fmla="*/ 4774605 h 5952543"/>
              <a:gd name="connsiteX6268" fmla="*/ 9635266 w 10413724"/>
              <a:gd name="connsiteY6268" fmla="*/ 4768570 h 5952543"/>
              <a:gd name="connsiteX6269" fmla="*/ 9616743 w 10413724"/>
              <a:gd name="connsiteY6269" fmla="*/ 4757227 h 5952543"/>
              <a:gd name="connsiteX6270" fmla="*/ 9563673 w 10413724"/>
              <a:gd name="connsiteY6270" fmla="*/ 4731941 h 5952543"/>
              <a:gd name="connsiteX6271" fmla="*/ 9518824 w 10413724"/>
              <a:gd name="connsiteY6271" fmla="*/ 4742867 h 5952543"/>
              <a:gd name="connsiteX6272" fmla="*/ 9477201 w 10413724"/>
              <a:gd name="connsiteY6272" fmla="*/ 4832357 h 5952543"/>
              <a:gd name="connsiteX6273" fmla="*/ 9477201 w 10413724"/>
              <a:gd name="connsiteY6273" fmla="*/ 4840682 h 5952543"/>
              <a:gd name="connsiteX6274" fmla="*/ 9518824 w 10413724"/>
              <a:gd name="connsiteY6274" fmla="*/ 4930276 h 5952543"/>
              <a:gd name="connsiteX6275" fmla="*/ 9563257 w 10413724"/>
              <a:gd name="connsiteY6275" fmla="*/ 4939954 h 5952543"/>
              <a:gd name="connsiteX6276" fmla="*/ 9616327 w 10413724"/>
              <a:gd name="connsiteY6276" fmla="*/ 4914563 h 5952543"/>
              <a:gd name="connsiteX6277" fmla="*/ 9630999 w 10413724"/>
              <a:gd name="connsiteY6277" fmla="*/ 4905614 h 5952543"/>
              <a:gd name="connsiteX6278" fmla="*/ 9634537 w 10413724"/>
              <a:gd name="connsiteY6278" fmla="*/ 4903429 h 5952543"/>
              <a:gd name="connsiteX6279" fmla="*/ 9656702 w 10413724"/>
              <a:gd name="connsiteY6279" fmla="*/ 4897290 h 5952543"/>
              <a:gd name="connsiteX6280" fmla="*/ 9681363 w 10413724"/>
              <a:gd name="connsiteY6280" fmla="*/ 4908528 h 5952543"/>
              <a:gd name="connsiteX6281" fmla="*/ 9667836 w 10413724"/>
              <a:gd name="connsiteY6281" fmla="*/ 5204886 h 5952543"/>
              <a:gd name="connsiteX6282" fmla="*/ 9368877 w 10413724"/>
              <a:gd name="connsiteY6282" fmla="*/ 5192295 h 5952543"/>
              <a:gd name="connsiteX6283" fmla="*/ 9355349 w 10413724"/>
              <a:gd name="connsiteY6283" fmla="*/ 5221951 h 5952543"/>
              <a:gd name="connsiteX6284" fmla="*/ 9361800 w 10413724"/>
              <a:gd name="connsiteY6284" fmla="*/ 5245572 h 5952543"/>
              <a:gd name="connsiteX6285" fmla="*/ 9373455 w 10413724"/>
              <a:gd name="connsiteY6285" fmla="*/ 5264511 h 5952543"/>
              <a:gd name="connsiteX6286" fmla="*/ 9398013 w 10413724"/>
              <a:gd name="connsiteY6286" fmla="*/ 5315707 h 5952543"/>
              <a:gd name="connsiteX6287" fmla="*/ 9389064 w 10413724"/>
              <a:gd name="connsiteY6287" fmla="*/ 5356290 h 5952543"/>
              <a:gd name="connsiteX6288" fmla="*/ 9303736 w 10413724"/>
              <a:gd name="connsiteY6288" fmla="*/ 5395832 h 5952543"/>
              <a:gd name="connsiteX6289" fmla="*/ 9295515 w 10413724"/>
              <a:gd name="connsiteY6289" fmla="*/ 5395832 h 5952543"/>
              <a:gd name="connsiteX6290" fmla="*/ 9210188 w 10413724"/>
              <a:gd name="connsiteY6290" fmla="*/ 5356394 h 5952543"/>
              <a:gd name="connsiteX6291" fmla="*/ 9199782 w 10413724"/>
              <a:gd name="connsiteY6291" fmla="*/ 5315812 h 5952543"/>
              <a:gd name="connsiteX6292" fmla="*/ 9224340 w 10413724"/>
              <a:gd name="connsiteY6292" fmla="*/ 5264511 h 5952543"/>
              <a:gd name="connsiteX6293" fmla="*/ 9233601 w 10413724"/>
              <a:gd name="connsiteY6293" fmla="*/ 5249631 h 5952543"/>
              <a:gd name="connsiteX6294" fmla="*/ 9235994 w 10413724"/>
              <a:gd name="connsiteY6294" fmla="*/ 5245572 h 5952543"/>
              <a:gd name="connsiteX6295" fmla="*/ 9242446 w 10413724"/>
              <a:gd name="connsiteY6295" fmla="*/ 5221743 h 5952543"/>
              <a:gd name="connsiteX6296" fmla="*/ 9228606 w 10413724"/>
              <a:gd name="connsiteY6296" fmla="*/ 5192190 h 5952543"/>
              <a:gd name="connsiteX6297" fmla="*/ 8927982 w 10413724"/>
              <a:gd name="connsiteY6297" fmla="*/ 5205094 h 5952543"/>
              <a:gd name="connsiteX6298" fmla="*/ 8914247 w 10413724"/>
              <a:gd name="connsiteY6298" fmla="*/ 4908632 h 5952543"/>
              <a:gd name="connsiteX6299" fmla="*/ 8938700 w 10413724"/>
              <a:gd name="connsiteY6299" fmla="*/ 4897290 h 5952543"/>
              <a:gd name="connsiteX6300" fmla="*/ 8960760 w 10413724"/>
              <a:gd name="connsiteY6300" fmla="*/ 4903221 h 5952543"/>
              <a:gd name="connsiteX6301" fmla="*/ 8964611 w 10413724"/>
              <a:gd name="connsiteY6301" fmla="*/ 4905510 h 5952543"/>
              <a:gd name="connsiteX6302" fmla="*/ 8979387 w 10413724"/>
              <a:gd name="connsiteY6302" fmla="*/ 4914667 h 5952543"/>
              <a:gd name="connsiteX6303" fmla="*/ 9032248 w 10413724"/>
              <a:gd name="connsiteY6303" fmla="*/ 4939954 h 5952543"/>
              <a:gd name="connsiteX6304" fmla="*/ 9076993 w 10413724"/>
              <a:gd name="connsiteY6304" fmla="*/ 4930172 h 5952543"/>
              <a:gd name="connsiteX6305" fmla="*/ 9118617 w 10413724"/>
              <a:gd name="connsiteY6305" fmla="*/ 4840682 h 5952543"/>
              <a:gd name="connsiteX6306" fmla="*/ 9118617 w 10413724"/>
              <a:gd name="connsiteY6306" fmla="*/ 4832253 h 5952543"/>
              <a:gd name="connsiteX6307" fmla="*/ 9076993 w 10413724"/>
              <a:gd name="connsiteY6307" fmla="*/ 4742763 h 5952543"/>
              <a:gd name="connsiteX6308" fmla="*/ 9032353 w 10413724"/>
              <a:gd name="connsiteY6308" fmla="*/ 4732357 h 5952543"/>
              <a:gd name="connsiteX6309" fmla="*/ 8979075 w 10413724"/>
              <a:gd name="connsiteY6309" fmla="*/ 4757852 h 5952543"/>
              <a:gd name="connsiteX6310" fmla="*/ 8961176 w 10413724"/>
              <a:gd name="connsiteY6310" fmla="*/ 4768882 h 5952543"/>
              <a:gd name="connsiteX6311" fmla="*/ 8938909 w 10413724"/>
              <a:gd name="connsiteY6311" fmla="*/ 4775021 h 5952543"/>
              <a:gd name="connsiteX6312" fmla="*/ 8914350 w 10413724"/>
              <a:gd name="connsiteY6312" fmla="*/ 4763783 h 5952543"/>
              <a:gd name="connsiteX6313" fmla="*/ 8927774 w 10413724"/>
              <a:gd name="connsiteY6313" fmla="*/ 4467217 h 5952543"/>
              <a:gd name="connsiteX6314" fmla="*/ 9228814 w 10413724"/>
              <a:gd name="connsiteY6314" fmla="*/ 4480016 h 5952543"/>
              <a:gd name="connsiteX6315" fmla="*/ 9242446 w 10413724"/>
              <a:gd name="connsiteY6315" fmla="*/ 4450880 h 5952543"/>
              <a:gd name="connsiteX6316" fmla="*/ 9235890 w 10413724"/>
              <a:gd name="connsiteY6316" fmla="*/ 4426634 h 5952543"/>
              <a:gd name="connsiteX6317" fmla="*/ 9233601 w 10413724"/>
              <a:gd name="connsiteY6317" fmla="*/ 4422680 h 5952543"/>
              <a:gd name="connsiteX6318" fmla="*/ 9224444 w 10413724"/>
              <a:gd name="connsiteY6318" fmla="*/ 4407904 h 5952543"/>
              <a:gd name="connsiteX6319" fmla="*/ 9199782 w 10413724"/>
              <a:gd name="connsiteY6319" fmla="*/ 4356811 h 5952543"/>
              <a:gd name="connsiteX6320" fmla="*/ 9210188 w 10413724"/>
              <a:gd name="connsiteY6320" fmla="*/ 4316021 h 5952543"/>
              <a:gd name="connsiteX6321" fmla="*/ 9295411 w 10413724"/>
              <a:gd name="connsiteY6321" fmla="*/ 4276583 h 5952543"/>
              <a:gd name="connsiteX6322" fmla="*/ 9303736 w 10413724"/>
              <a:gd name="connsiteY6322" fmla="*/ 4276583 h 5952543"/>
              <a:gd name="connsiteX6323" fmla="*/ 9389064 w 10413724"/>
              <a:gd name="connsiteY6323" fmla="*/ 4316021 h 5952543"/>
              <a:gd name="connsiteX6324" fmla="*/ 9398013 w 10413724"/>
              <a:gd name="connsiteY6324" fmla="*/ 4356708 h 5952543"/>
              <a:gd name="connsiteX6325" fmla="*/ 9373559 w 10413724"/>
              <a:gd name="connsiteY6325" fmla="*/ 4407592 h 5952543"/>
              <a:gd name="connsiteX6326" fmla="*/ 9361697 w 10413724"/>
              <a:gd name="connsiteY6326" fmla="*/ 4427051 h 5952543"/>
              <a:gd name="connsiteX6327" fmla="*/ 9355349 w 10413724"/>
              <a:gd name="connsiteY6327" fmla="*/ 4450672 h 5952543"/>
              <a:gd name="connsiteX6328" fmla="*/ 9369085 w 10413724"/>
              <a:gd name="connsiteY6328" fmla="*/ 4480120 h 5952543"/>
              <a:gd name="connsiteX6329" fmla="*/ 9667940 w 10413724"/>
              <a:gd name="connsiteY6329" fmla="*/ 4467425 h 5952543"/>
              <a:gd name="connsiteX6330" fmla="*/ 9681676 w 10413724"/>
              <a:gd name="connsiteY6330" fmla="*/ 4763263 h 5952543"/>
              <a:gd name="connsiteX6331" fmla="*/ 9655140 w 10413724"/>
              <a:gd name="connsiteY6331" fmla="*/ 4022056 h 5952543"/>
              <a:gd name="connsiteX6332" fmla="*/ 9684693 w 10413724"/>
              <a:gd name="connsiteY6332" fmla="*/ 4035688 h 5952543"/>
              <a:gd name="connsiteX6333" fmla="*/ 9708522 w 10413724"/>
              <a:gd name="connsiteY6333" fmla="*/ 4029132 h 5952543"/>
              <a:gd name="connsiteX6334" fmla="*/ 9712685 w 10413724"/>
              <a:gd name="connsiteY6334" fmla="*/ 4026635 h 5952543"/>
              <a:gd name="connsiteX6335" fmla="*/ 9727357 w 10413724"/>
              <a:gd name="connsiteY6335" fmla="*/ 4017686 h 5952543"/>
              <a:gd name="connsiteX6336" fmla="*/ 9778554 w 10413724"/>
              <a:gd name="connsiteY6336" fmla="*/ 3993024 h 5952543"/>
              <a:gd name="connsiteX6337" fmla="*/ 9819136 w 10413724"/>
              <a:gd name="connsiteY6337" fmla="*/ 4001973 h 5952543"/>
              <a:gd name="connsiteX6338" fmla="*/ 9858575 w 10413724"/>
              <a:gd name="connsiteY6338" fmla="*/ 4087301 h 5952543"/>
              <a:gd name="connsiteX6339" fmla="*/ 9858575 w 10413724"/>
              <a:gd name="connsiteY6339" fmla="*/ 4095521 h 5952543"/>
              <a:gd name="connsiteX6340" fmla="*/ 9819136 w 10413724"/>
              <a:gd name="connsiteY6340" fmla="*/ 4180849 h 5952543"/>
              <a:gd name="connsiteX6341" fmla="*/ 9778346 w 10413724"/>
              <a:gd name="connsiteY6341" fmla="*/ 4191255 h 5952543"/>
              <a:gd name="connsiteX6342" fmla="*/ 9727565 w 10413724"/>
              <a:gd name="connsiteY6342" fmla="*/ 4166801 h 5952543"/>
              <a:gd name="connsiteX6343" fmla="*/ 9708106 w 10413724"/>
              <a:gd name="connsiteY6343" fmla="*/ 4154939 h 5952543"/>
              <a:gd name="connsiteX6344" fmla="*/ 9684485 w 10413724"/>
              <a:gd name="connsiteY6344" fmla="*/ 4148591 h 5952543"/>
              <a:gd name="connsiteX6345" fmla="*/ 9654933 w 10413724"/>
              <a:gd name="connsiteY6345" fmla="*/ 4162327 h 5952543"/>
              <a:gd name="connsiteX6346" fmla="*/ 9667732 w 10413724"/>
              <a:gd name="connsiteY6346" fmla="*/ 4462222 h 5952543"/>
              <a:gd name="connsiteX6347" fmla="*/ 9371999 w 10413724"/>
              <a:gd name="connsiteY6347" fmla="*/ 4474918 h 5952543"/>
              <a:gd name="connsiteX6348" fmla="*/ 9360656 w 10413724"/>
              <a:gd name="connsiteY6348" fmla="*/ 4450464 h 5952543"/>
              <a:gd name="connsiteX6349" fmla="*/ 9366691 w 10413724"/>
              <a:gd name="connsiteY6349" fmla="*/ 4428299 h 5952543"/>
              <a:gd name="connsiteX6350" fmla="*/ 9377930 w 10413724"/>
              <a:gd name="connsiteY6350" fmla="*/ 4409777 h 5952543"/>
              <a:gd name="connsiteX6351" fmla="*/ 9403320 w 10413724"/>
              <a:gd name="connsiteY6351" fmla="*/ 4356916 h 5952543"/>
              <a:gd name="connsiteX6352" fmla="*/ 9393539 w 10413724"/>
              <a:gd name="connsiteY6352" fmla="*/ 4312170 h 5952543"/>
              <a:gd name="connsiteX6353" fmla="*/ 9303944 w 10413724"/>
              <a:gd name="connsiteY6353" fmla="*/ 4270547 h 5952543"/>
              <a:gd name="connsiteX6354" fmla="*/ 9295620 w 10413724"/>
              <a:gd name="connsiteY6354" fmla="*/ 4270547 h 5952543"/>
              <a:gd name="connsiteX6355" fmla="*/ 9206026 w 10413724"/>
              <a:gd name="connsiteY6355" fmla="*/ 4312170 h 5952543"/>
              <a:gd name="connsiteX6356" fmla="*/ 9195620 w 10413724"/>
              <a:gd name="connsiteY6356" fmla="*/ 4356916 h 5952543"/>
              <a:gd name="connsiteX6357" fmla="*/ 9221010 w 10413724"/>
              <a:gd name="connsiteY6357" fmla="*/ 4409673 h 5952543"/>
              <a:gd name="connsiteX6358" fmla="*/ 9230063 w 10413724"/>
              <a:gd name="connsiteY6358" fmla="*/ 4424449 h 5952543"/>
              <a:gd name="connsiteX6359" fmla="*/ 9232248 w 10413724"/>
              <a:gd name="connsiteY6359" fmla="*/ 4428196 h 5952543"/>
              <a:gd name="connsiteX6360" fmla="*/ 9238179 w 10413724"/>
              <a:gd name="connsiteY6360" fmla="*/ 4450152 h 5952543"/>
              <a:gd name="connsiteX6361" fmla="*/ 9227046 w 10413724"/>
              <a:gd name="connsiteY6361" fmla="*/ 4474710 h 5952543"/>
              <a:gd name="connsiteX6362" fmla="*/ 8930480 w 10413724"/>
              <a:gd name="connsiteY6362" fmla="*/ 4461286 h 5952543"/>
              <a:gd name="connsiteX6363" fmla="*/ 8943279 w 10413724"/>
              <a:gd name="connsiteY6363" fmla="*/ 4160246 h 5952543"/>
              <a:gd name="connsiteX6364" fmla="*/ 8914038 w 10413724"/>
              <a:gd name="connsiteY6364" fmla="*/ 4146614 h 5952543"/>
              <a:gd name="connsiteX6365" fmla="*/ 8889793 w 10413724"/>
              <a:gd name="connsiteY6365" fmla="*/ 4153169 h 5952543"/>
              <a:gd name="connsiteX6366" fmla="*/ 8885943 w 10413724"/>
              <a:gd name="connsiteY6366" fmla="*/ 4155459 h 5952543"/>
              <a:gd name="connsiteX6367" fmla="*/ 8871167 w 10413724"/>
              <a:gd name="connsiteY6367" fmla="*/ 4164616 h 5952543"/>
              <a:gd name="connsiteX6368" fmla="*/ 8820074 w 10413724"/>
              <a:gd name="connsiteY6368" fmla="*/ 4189278 h 5952543"/>
              <a:gd name="connsiteX6369" fmla="*/ 8779283 w 10413724"/>
              <a:gd name="connsiteY6369" fmla="*/ 4178872 h 5952543"/>
              <a:gd name="connsiteX6370" fmla="*/ 8739741 w 10413724"/>
              <a:gd name="connsiteY6370" fmla="*/ 4093648 h 5952543"/>
              <a:gd name="connsiteX6371" fmla="*/ 8739741 w 10413724"/>
              <a:gd name="connsiteY6371" fmla="*/ 4085324 h 5952543"/>
              <a:gd name="connsiteX6372" fmla="*/ 8779283 w 10413724"/>
              <a:gd name="connsiteY6372" fmla="*/ 3999996 h 5952543"/>
              <a:gd name="connsiteX6373" fmla="*/ 8819970 w 10413724"/>
              <a:gd name="connsiteY6373" fmla="*/ 3991047 h 5952543"/>
              <a:gd name="connsiteX6374" fmla="*/ 8870750 w 10413724"/>
              <a:gd name="connsiteY6374" fmla="*/ 4015501 h 5952543"/>
              <a:gd name="connsiteX6375" fmla="*/ 8890313 w 10413724"/>
              <a:gd name="connsiteY6375" fmla="*/ 4027363 h 5952543"/>
              <a:gd name="connsiteX6376" fmla="*/ 8913830 w 10413724"/>
              <a:gd name="connsiteY6376" fmla="*/ 4033711 h 5952543"/>
              <a:gd name="connsiteX6377" fmla="*/ 8943383 w 10413724"/>
              <a:gd name="connsiteY6377" fmla="*/ 4019975 h 5952543"/>
              <a:gd name="connsiteX6378" fmla="*/ 8930583 w 10413724"/>
              <a:gd name="connsiteY6378" fmla="*/ 3720912 h 5952543"/>
              <a:gd name="connsiteX6379" fmla="*/ 9225797 w 10413724"/>
              <a:gd name="connsiteY6379" fmla="*/ 3707593 h 5952543"/>
              <a:gd name="connsiteX6380" fmla="*/ 9237243 w 10413724"/>
              <a:gd name="connsiteY6380" fmla="*/ 3732046 h 5952543"/>
              <a:gd name="connsiteX6381" fmla="*/ 9231208 w 10413724"/>
              <a:gd name="connsiteY6381" fmla="*/ 3754315 h 5952543"/>
              <a:gd name="connsiteX6382" fmla="*/ 9219866 w 10413724"/>
              <a:gd name="connsiteY6382" fmla="*/ 3772733 h 5952543"/>
              <a:gd name="connsiteX6383" fmla="*/ 9194579 w 10413724"/>
              <a:gd name="connsiteY6383" fmla="*/ 3825595 h 5952543"/>
              <a:gd name="connsiteX6384" fmla="*/ 9204985 w 10413724"/>
              <a:gd name="connsiteY6384" fmla="*/ 3870444 h 5952543"/>
              <a:gd name="connsiteX6385" fmla="*/ 9294475 w 10413724"/>
              <a:gd name="connsiteY6385" fmla="*/ 3912067 h 5952543"/>
              <a:gd name="connsiteX6386" fmla="*/ 9303528 w 10413724"/>
              <a:gd name="connsiteY6386" fmla="*/ 3912067 h 5952543"/>
              <a:gd name="connsiteX6387" fmla="*/ 9393018 w 10413724"/>
              <a:gd name="connsiteY6387" fmla="*/ 3870444 h 5952543"/>
              <a:gd name="connsiteX6388" fmla="*/ 9402799 w 10413724"/>
              <a:gd name="connsiteY6388" fmla="*/ 3825907 h 5952543"/>
              <a:gd name="connsiteX6389" fmla="*/ 9377409 w 10413724"/>
              <a:gd name="connsiteY6389" fmla="*/ 3772941 h 5952543"/>
              <a:gd name="connsiteX6390" fmla="*/ 9368460 w 10413724"/>
              <a:gd name="connsiteY6390" fmla="*/ 3758269 h 5952543"/>
              <a:gd name="connsiteX6391" fmla="*/ 9366275 w 10413724"/>
              <a:gd name="connsiteY6391" fmla="*/ 3754731 h 5952543"/>
              <a:gd name="connsiteX6392" fmla="*/ 9360136 w 10413724"/>
              <a:gd name="connsiteY6392" fmla="*/ 3732567 h 5952543"/>
              <a:gd name="connsiteX6393" fmla="*/ 9371374 w 10413724"/>
              <a:gd name="connsiteY6393" fmla="*/ 3707905 h 5952543"/>
              <a:gd name="connsiteX6394" fmla="*/ 9667940 w 10413724"/>
              <a:gd name="connsiteY6394" fmla="*/ 3721536 h 5952543"/>
              <a:gd name="connsiteX6395" fmla="*/ 9654620 w 10413724"/>
              <a:gd name="connsiteY6395" fmla="*/ 4022056 h 5952543"/>
              <a:gd name="connsiteX6396" fmla="*/ 9682196 w 10413724"/>
              <a:gd name="connsiteY6396" fmla="*/ 3275231 h 5952543"/>
              <a:gd name="connsiteX6397" fmla="*/ 9657326 w 10413724"/>
              <a:gd name="connsiteY6397" fmla="*/ 3286573 h 5952543"/>
              <a:gd name="connsiteX6398" fmla="*/ 9635266 w 10413724"/>
              <a:gd name="connsiteY6398" fmla="*/ 3280538 h 5952543"/>
              <a:gd name="connsiteX6399" fmla="*/ 9616743 w 10413724"/>
              <a:gd name="connsiteY6399" fmla="*/ 3269196 h 5952543"/>
              <a:gd name="connsiteX6400" fmla="*/ 9563673 w 10413724"/>
              <a:gd name="connsiteY6400" fmla="*/ 3243909 h 5952543"/>
              <a:gd name="connsiteX6401" fmla="*/ 9518824 w 10413724"/>
              <a:gd name="connsiteY6401" fmla="*/ 3254835 h 5952543"/>
              <a:gd name="connsiteX6402" fmla="*/ 9477201 w 10413724"/>
              <a:gd name="connsiteY6402" fmla="*/ 3344326 h 5952543"/>
              <a:gd name="connsiteX6403" fmla="*/ 9477201 w 10413724"/>
              <a:gd name="connsiteY6403" fmla="*/ 3352650 h 5952543"/>
              <a:gd name="connsiteX6404" fmla="*/ 9518824 w 10413724"/>
              <a:gd name="connsiteY6404" fmla="*/ 3442244 h 5952543"/>
              <a:gd name="connsiteX6405" fmla="*/ 9563257 w 10413724"/>
              <a:gd name="connsiteY6405" fmla="*/ 3451922 h 5952543"/>
              <a:gd name="connsiteX6406" fmla="*/ 9616327 w 10413724"/>
              <a:gd name="connsiteY6406" fmla="*/ 3426531 h 5952543"/>
              <a:gd name="connsiteX6407" fmla="*/ 9630999 w 10413724"/>
              <a:gd name="connsiteY6407" fmla="*/ 3417583 h 5952543"/>
              <a:gd name="connsiteX6408" fmla="*/ 9634537 w 10413724"/>
              <a:gd name="connsiteY6408" fmla="*/ 3415397 h 5952543"/>
              <a:gd name="connsiteX6409" fmla="*/ 9656702 w 10413724"/>
              <a:gd name="connsiteY6409" fmla="*/ 3409258 h 5952543"/>
              <a:gd name="connsiteX6410" fmla="*/ 9681363 w 10413724"/>
              <a:gd name="connsiteY6410" fmla="*/ 3420496 h 5952543"/>
              <a:gd name="connsiteX6411" fmla="*/ 9667732 w 10413724"/>
              <a:gd name="connsiteY6411" fmla="*/ 3717062 h 5952543"/>
              <a:gd name="connsiteX6412" fmla="*/ 9367940 w 10413724"/>
              <a:gd name="connsiteY6412" fmla="*/ 3704263 h 5952543"/>
              <a:gd name="connsiteX6413" fmla="*/ 9354309 w 10413724"/>
              <a:gd name="connsiteY6413" fmla="*/ 3733919 h 5952543"/>
              <a:gd name="connsiteX6414" fmla="*/ 9360864 w 10413724"/>
              <a:gd name="connsiteY6414" fmla="*/ 3757645 h 5952543"/>
              <a:gd name="connsiteX6415" fmla="*/ 9363257 w 10413724"/>
              <a:gd name="connsiteY6415" fmla="*/ 3761703 h 5952543"/>
              <a:gd name="connsiteX6416" fmla="*/ 9372310 w 10413724"/>
              <a:gd name="connsiteY6416" fmla="*/ 3776479 h 5952543"/>
              <a:gd name="connsiteX6417" fmla="*/ 9397180 w 10413724"/>
              <a:gd name="connsiteY6417" fmla="*/ 3827676 h 5952543"/>
              <a:gd name="connsiteX6418" fmla="*/ 9388232 w 10413724"/>
              <a:gd name="connsiteY6418" fmla="*/ 3868258 h 5952543"/>
              <a:gd name="connsiteX6419" fmla="*/ 9302904 w 10413724"/>
              <a:gd name="connsiteY6419" fmla="*/ 3907800 h 5952543"/>
              <a:gd name="connsiteX6420" fmla="*/ 9294683 w 10413724"/>
              <a:gd name="connsiteY6420" fmla="*/ 3907800 h 5952543"/>
              <a:gd name="connsiteX6421" fmla="*/ 9209356 w 10413724"/>
              <a:gd name="connsiteY6421" fmla="*/ 3868258 h 5952543"/>
              <a:gd name="connsiteX6422" fmla="*/ 9198950 w 10413724"/>
              <a:gd name="connsiteY6422" fmla="*/ 3827572 h 5952543"/>
              <a:gd name="connsiteX6423" fmla="*/ 9223403 w 10413724"/>
              <a:gd name="connsiteY6423" fmla="*/ 3776791 h 5952543"/>
              <a:gd name="connsiteX6424" fmla="*/ 9235266 w 10413724"/>
              <a:gd name="connsiteY6424" fmla="*/ 3757228 h 5952543"/>
              <a:gd name="connsiteX6425" fmla="*/ 9241613 w 10413724"/>
              <a:gd name="connsiteY6425" fmla="*/ 3733711 h 5952543"/>
              <a:gd name="connsiteX6426" fmla="*/ 9227773 w 10413724"/>
              <a:gd name="connsiteY6426" fmla="*/ 3704159 h 5952543"/>
              <a:gd name="connsiteX6427" fmla="*/ 8928086 w 10413724"/>
              <a:gd name="connsiteY6427" fmla="*/ 3716854 h 5952543"/>
              <a:gd name="connsiteX6428" fmla="*/ 8914454 w 10413724"/>
              <a:gd name="connsiteY6428" fmla="*/ 3420600 h 5952543"/>
              <a:gd name="connsiteX6429" fmla="*/ 8938909 w 10413724"/>
              <a:gd name="connsiteY6429" fmla="*/ 3409258 h 5952543"/>
              <a:gd name="connsiteX6430" fmla="*/ 8960969 w 10413724"/>
              <a:gd name="connsiteY6430" fmla="*/ 3415189 h 5952543"/>
              <a:gd name="connsiteX6431" fmla="*/ 8964923 w 10413724"/>
              <a:gd name="connsiteY6431" fmla="*/ 3417583 h 5952543"/>
              <a:gd name="connsiteX6432" fmla="*/ 8979595 w 10413724"/>
              <a:gd name="connsiteY6432" fmla="*/ 3426636 h 5952543"/>
              <a:gd name="connsiteX6433" fmla="*/ 9032457 w 10413724"/>
              <a:gd name="connsiteY6433" fmla="*/ 3451922 h 5952543"/>
              <a:gd name="connsiteX6434" fmla="*/ 9077202 w 10413724"/>
              <a:gd name="connsiteY6434" fmla="*/ 3442140 h 5952543"/>
              <a:gd name="connsiteX6435" fmla="*/ 9118825 w 10413724"/>
              <a:gd name="connsiteY6435" fmla="*/ 3352650 h 5952543"/>
              <a:gd name="connsiteX6436" fmla="*/ 9118825 w 10413724"/>
              <a:gd name="connsiteY6436" fmla="*/ 3344221 h 5952543"/>
              <a:gd name="connsiteX6437" fmla="*/ 9077202 w 10413724"/>
              <a:gd name="connsiteY6437" fmla="*/ 3254731 h 5952543"/>
              <a:gd name="connsiteX6438" fmla="*/ 9032561 w 10413724"/>
              <a:gd name="connsiteY6438" fmla="*/ 3244325 h 5952543"/>
              <a:gd name="connsiteX6439" fmla="*/ 8979283 w 10413724"/>
              <a:gd name="connsiteY6439" fmla="*/ 3269820 h 5952543"/>
              <a:gd name="connsiteX6440" fmla="*/ 8961385 w 10413724"/>
              <a:gd name="connsiteY6440" fmla="*/ 3280850 h 5952543"/>
              <a:gd name="connsiteX6441" fmla="*/ 8939116 w 10413724"/>
              <a:gd name="connsiteY6441" fmla="*/ 3286989 h 5952543"/>
              <a:gd name="connsiteX6442" fmla="*/ 8914559 w 10413724"/>
              <a:gd name="connsiteY6442" fmla="*/ 3275751 h 5952543"/>
              <a:gd name="connsiteX6443" fmla="*/ 8927878 w 10413724"/>
              <a:gd name="connsiteY6443" fmla="*/ 2979393 h 5952543"/>
              <a:gd name="connsiteX6444" fmla="*/ 9227982 w 10413724"/>
              <a:gd name="connsiteY6444" fmla="*/ 2991984 h 5952543"/>
              <a:gd name="connsiteX6445" fmla="*/ 9241613 w 10413724"/>
              <a:gd name="connsiteY6445" fmla="*/ 2962328 h 5952543"/>
              <a:gd name="connsiteX6446" fmla="*/ 9235162 w 10413724"/>
              <a:gd name="connsiteY6446" fmla="*/ 2938707 h 5952543"/>
              <a:gd name="connsiteX6447" fmla="*/ 9223611 w 10413724"/>
              <a:gd name="connsiteY6447" fmla="*/ 2919768 h 5952543"/>
              <a:gd name="connsiteX6448" fmla="*/ 9198950 w 10413724"/>
              <a:gd name="connsiteY6448" fmla="*/ 2868572 h 5952543"/>
              <a:gd name="connsiteX6449" fmla="*/ 9209356 w 10413724"/>
              <a:gd name="connsiteY6449" fmla="*/ 2828093 h 5952543"/>
              <a:gd name="connsiteX6450" fmla="*/ 9294683 w 10413724"/>
              <a:gd name="connsiteY6450" fmla="*/ 2788551 h 5952543"/>
              <a:gd name="connsiteX6451" fmla="*/ 9303008 w 10413724"/>
              <a:gd name="connsiteY6451" fmla="*/ 2788551 h 5952543"/>
              <a:gd name="connsiteX6452" fmla="*/ 9388232 w 10413724"/>
              <a:gd name="connsiteY6452" fmla="*/ 2827885 h 5952543"/>
              <a:gd name="connsiteX6453" fmla="*/ 9397285 w 10413724"/>
              <a:gd name="connsiteY6453" fmla="*/ 2868676 h 5952543"/>
              <a:gd name="connsiteX6454" fmla="*/ 9372727 w 10413724"/>
              <a:gd name="connsiteY6454" fmla="*/ 2919768 h 5952543"/>
              <a:gd name="connsiteX6455" fmla="*/ 9363570 w 10413724"/>
              <a:gd name="connsiteY6455" fmla="*/ 2934544 h 5952543"/>
              <a:gd name="connsiteX6456" fmla="*/ 9360968 w 10413724"/>
              <a:gd name="connsiteY6456" fmla="*/ 2939019 h 5952543"/>
              <a:gd name="connsiteX6457" fmla="*/ 9354517 w 10413724"/>
              <a:gd name="connsiteY6457" fmla="*/ 2962536 h 5952543"/>
              <a:gd name="connsiteX6458" fmla="*/ 9368356 w 10413724"/>
              <a:gd name="connsiteY6458" fmla="*/ 2992089 h 5952543"/>
              <a:gd name="connsiteX6459" fmla="*/ 9668252 w 10413724"/>
              <a:gd name="connsiteY6459" fmla="*/ 2979081 h 5952543"/>
              <a:gd name="connsiteX6460" fmla="*/ 9681676 w 10413724"/>
              <a:gd name="connsiteY6460" fmla="*/ 3275231 h 5952543"/>
              <a:gd name="connsiteX6461" fmla="*/ 9655140 w 10413724"/>
              <a:gd name="connsiteY6461" fmla="*/ 2534024 h 5952543"/>
              <a:gd name="connsiteX6462" fmla="*/ 9684693 w 10413724"/>
              <a:gd name="connsiteY6462" fmla="*/ 2547656 h 5952543"/>
              <a:gd name="connsiteX6463" fmla="*/ 9708418 w 10413724"/>
              <a:gd name="connsiteY6463" fmla="*/ 2541205 h 5952543"/>
              <a:gd name="connsiteX6464" fmla="*/ 9727357 w 10413724"/>
              <a:gd name="connsiteY6464" fmla="*/ 2529550 h 5952543"/>
              <a:gd name="connsiteX6465" fmla="*/ 9778554 w 10413724"/>
              <a:gd name="connsiteY6465" fmla="*/ 2504992 h 5952543"/>
              <a:gd name="connsiteX6466" fmla="*/ 9819136 w 10413724"/>
              <a:gd name="connsiteY6466" fmla="*/ 2513941 h 5952543"/>
              <a:gd name="connsiteX6467" fmla="*/ 9858575 w 10413724"/>
              <a:gd name="connsiteY6467" fmla="*/ 2599269 h 5952543"/>
              <a:gd name="connsiteX6468" fmla="*/ 9858575 w 10413724"/>
              <a:gd name="connsiteY6468" fmla="*/ 2607490 h 5952543"/>
              <a:gd name="connsiteX6469" fmla="*/ 9819240 w 10413724"/>
              <a:gd name="connsiteY6469" fmla="*/ 2692713 h 5952543"/>
              <a:gd name="connsiteX6470" fmla="*/ 9778554 w 10413724"/>
              <a:gd name="connsiteY6470" fmla="*/ 2703119 h 5952543"/>
              <a:gd name="connsiteX6471" fmla="*/ 9727357 w 10413724"/>
              <a:gd name="connsiteY6471" fmla="*/ 2678561 h 5952543"/>
              <a:gd name="connsiteX6472" fmla="*/ 9712581 w 10413724"/>
              <a:gd name="connsiteY6472" fmla="*/ 2669404 h 5952543"/>
              <a:gd name="connsiteX6473" fmla="*/ 9708418 w 10413724"/>
              <a:gd name="connsiteY6473" fmla="*/ 2666907 h 5952543"/>
              <a:gd name="connsiteX6474" fmla="*/ 9684589 w 10413724"/>
              <a:gd name="connsiteY6474" fmla="*/ 2660455 h 5952543"/>
              <a:gd name="connsiteX6475" fmla="*/ 9684589 w 10413724"/>
              <a:gd name="connsiteY6475" fmla="*/ 2660455 h 5952543"/>
              <a:gd name="connsiteX6476" fmla="*/ 9655037 w 10413724"/>
              <a:gd name="connsiteY6476" fmla="*/ 2674191 h 5952543"/>
              <a:gd name="connsiteX6477" fmla="*/ 9667836 w 10413724"/>
              <a:gd name="connsiteY6477" fmla="*/ 2973983 h 5952543"/>
              <a:gd name="connsiteX6478" fmla="*/ 9371582 w 10413724"/>
              <a:gd name="connsiteY6478" fmla="*/ 2987614 h 5952543"/>
              <a:gd name="connsiteX6479" fmla="*/ 9360240 w 10413724"/>
              <a:gd name="connsiteY6479" fmla="*/ 2963160 h 5952543"/>
              <a:gd name="connsiteX6480" fmla="*/ 9366171 w 10413724"/>
              <a:gd name="connsiteY6480" fmla="*/ 2941100 h 5952543"/>
              <a:gd name="connsiteX6481" fmla="*/ 9368564 w 10413724"/>
              <a:gd name="connsiteY6481" fmla="*/ 2937146 h 5952543"/>
              <a:gd name="connsiteX6482" fmla="*/ 9377513 w 10413724"/>
              <a:gd name="connsiteY6482" fmla="*/ 2922474 h 5952543"/>
              <a:gd name="connsiteX6483" fmla="*/ 9402903 w 10413724"/>
              <a:gd name="connsiteY6483" fmla="*/ 2869612 h 5952543"/>
              <a:gd name="connsiteX6484" fmla="*/ 9393122 w 10413724"/>
              <a:gd name="connsiteY6484" fmla="*/ 2824867 h 5952543"/>
              <a:gd name="connsiteX6485" fmla="*/ 9303528 w 10413724"/>
              <a:gd name="connsiteY6485" fmla="*/ 2783244 h 5952543"/>
              <a:gd name="connsiteX6486" fmla="*/ 9295204 w 10413724"/>
              <a:gd name="connsiteY6486" fmla="*/ 2783244 h 5952543"/>
              <a:gd name="connsiteX6487" fmla="*/ 9205713 w 10413724"/>
              <a:gd name="connsiteY6487" fmla="*/ 2824867 h 5952543"/>
              <a:gd name="connsiteX6488" fmla="*/ 9195307 w 10413724"/>
              <a:gd name="connsiteY6488" fmla="*/ 2869508 h 5952543"/>
              <a:gd name="connsiteX6489" fmla="*/ 9220802 w 10413724"/>
              <a:gd name="connsiteY6489" fmla="*/ 2922786 h 5952543"/>
              <a:gd name="connsiteX6490" fmla="*/ 9231832 w 10413724"/>
              <a:gd name="connsiteY6490" fmla="*/ 2940684 h 5952543"/>
              <a:gd name="connsiteX6491" fmla="*/ 9237867 w 10413724"/>
              <a:gd name="connsiteY6491" fmla="*/ 2962952 h 5952543"/>
              <a:gd name="connsiteX6492" fmla="*/ 9226733 w 10413724"/>
              <a:gd name="connsiteY6492" fmla="*/ 2987510 h 5952543"/>
              <a:gd name="connsiteX6493" fmla="*/ 8931312 w 10413724"/>
              <a:gd name="connsiteY6493" fmla="*/ 2974295 h 5952543"/>
              <a:gd name="connsiteX6494" fmla="*/ 8944007 w 10413724"/>
              <a:gd name="connsiteY6494" fmla="*/ 2674087 h 5952543"/>
              <a:gd name="connsiteX6495" fmla="*/ 8914767 w 10413724"/>
              <a:gd name="connsiteY6495" fmla="*/ 2660455 h 5952543"/>
              <a:gd name="connsiteX6496" fmla="*/ 8890521 w 10413724"/>
              <a:gd name="connsiteY6496" fmla="*/ 2667011 h 5952543"/>
              <a:gd name="connsiteX6497" fmla="*/ 8886567 w 10413724"/>
              <a:gd name="connsiteY6497" fmla="*/ 2669404 h 5952543"/>
              <a:gd name="connsiteX6498" fmla="*/ 8871895 w 10413724"/>
              <a:gd name="connsiteY6498" fmla="*/ 2678457 h 5952543"/>
              <a:gd name="connsiteX6499" fmla="*/ 8820802 w 10413724"/>
              <a:gd name="connsiteY6499" fmla="*/ 2703119 h 5952543"/>
              <a:gd name="connsiteX6500" fmla="*/ 8780011 w 10413724"/>
              <a:gd name="connsiteY6500" fmla="*/ 2692713 h 5952543"/>
              <a:gd name="connsiteX6501" fmla="*/ 8740470 w 10413724"/>
              <a:gd name="connsiteY6501" fmla="*/ 2607490 h 5952543"/>
              <a:gd name="connsiteX6502" fmla="*/ 8740470 w 10413724"/>
              <a:gd name="connsiteY6502" fmla="*/ 2599165 h 5952543"/>
              <a:gd name="connsiteX6503" fmla="*/ 8780011 w 10413724"/>
              <a:gd name="connsiteY6503" fmla="*/ 2513837 h 5952543"/>
              <a:gd name="connsiteX6504" fmla="*/ 8820698 w 10413724"/>
              <a:gd name="connsiteY6504" fmla="*/ 2504888 h 5952543"/>
              <a:gd name="connsiteX6505" fmla="*/ 8871478 w 10413724"/>
              <a:gd name="connsiteY6505" fmla="*/ 2529342 h 5952543"/>
              <a:gd name="connsiteX6506" fmla="*/ 8891041 w 10413724"/>
              <a:gd name="connsiteY6506" fmla="*/ 2541205 h 5952543"/>
              <a:gd name="connsiteX6507" fmla="*/ 8914559 w 10413724"/>
              <a:gd name="connsiteY6507" fmla="*/ 2547552 h 5952543"/>
              <a:gd name="connsiteX6508" fmla="*/ 8944111 w 10413724"/>
              <a:gd name="connsiteY6508" fmla="*/ 2533816 h 5952543"/>
              <a:gd name="connsiteX6509" fmla="*/ 8931104 w 10413724"/>
              <a:gd name="connsiteY6509" fmla="*/ 2233713 h 5952543"/>
              <a:gd name="connsiteX6510" fmla="*/ 9226525 w 10413724"/>
              <a:gd name="connsiteY6510" fmla="*/ 2220393 h 5952543"/>
              <a:gd name="connsiteX6511" fmla="*/ 9237972 w 10413724"/>
              <a:gd name="connsiteY6511" fmla="*/ 2244847 h 5952543"/>
              <a:gd name="connsiteX6512" fmla="*/ 9231936 w 10413724"/>
              <a:gd name="connsiteY6512" fmla="*/ 2267011 h 5952543"/>
              <a:gd name="connsiteX6513" fmla="*/ 9220594 w 10413724"/>
              <a:gd name="connsiteY6513" fmla="*/ 2285534 h 5952543"/>
              <a:gd name="connsiteX6514" fmla="*/ 9195307 w 10413724"/>
              <a:gd name="connsiteY6514" fmla="*/ 2338395 h 5952543"/>
              <a:gd name="connsiteX6515" fmla="*/ 9205713 w 10413724"/>
              <a:gd name="connsiteY6515" fmla="*/ 2383244 h 5952543"/>
              <a:gd name="connsiteX6516" fmla="*/ 9295204 w 10413724"/>
              <a:gd name="connsiteY6516" fmla="*/ 2424868 h 5952543"/>
              <a:gd name="connsiteX6517" fmla="*/ 9303528 w 10413724"/>
              <a:gd name="connsiteY6517" fmla="*/ 2424868 h 5952543"/>
              <a:gd name="connsiteX6518" fmla="*/ 9393018 w 10413724"/>
              <a:gd name="connsiteY6518" fmla="*/ 2383244 h 5952543"/>
              <a:gd name="connsiteX6519" fmla="*/ 9402799 w 10413724"/>
              <a:gd name="connsiteY6519" fmla="*/ 2338707 h 5952543"/>
              <a:gd name="connsiteX6520" fmla="*/ 9377409 w 10413724"/>
              <a:gd name="connsiteY6520" fmla="*/ 2285742 h 5952543"/>
              <a:gd name="connsiteX6521" fmla="*/ 9368460 w 10413724"/>
              <a:gd name="connsiteY6521" fmla="*/ 2271070 h 5952543"/>
              <a:gd name="connsiteX6522" fmla="*/ 9366275 w 10413724"/>
              <a:gd name="connsiteY6522" fmla="*/ 2267532 h 5952543"/>
              <a:gd name="connsiteX6523" fmla="*/ 9360136 w 10413724"/>
              <a:gd name="connsiteY6523" fmla="*/ 2245367 h 5952543"/>
              <a:gd name="connsiteX6524" fmla="*/ 9371374 w 10413724"/>
              <a:gd name="connsiteY6524" fmla="*/ 2220705 h 5952543"/>
              <a:gd name="connsiteX6525" fmla="*/ 9667940 w 10413724"/>
              <a:gd name="connsiteY6525" fmla="*/ 2234337 h 5952543"/>
              <a:gd name="connsiteX6526" fmla="*/ 9654620 w 10413724"/>
              <a:gd name="connsiteY6526" fmla="*/ 2534024 h 5952543"/>
              <a:gd name="connsiteX6527" fmla="*/ 9682196 w 10413724"/>
              <a:gd name="connsiteY6527" fmla="*/ 1788240 h 5952543"/>
              <a:gd name="connsiteX6528" fmla="*/ 9657326 w 10413724"/>
              <a:gd name="connsiteY6528" fmla="*/ 1799582 h 5952543"/>
              <a:gd name="connsiteX6529" fmla="*/ 9635266 w 10413724"/>
              <a:gd name="connsiteY6529" fmla="*/ 1793547 h 5952543"/>
              <a:gd name="connsiteX6530" fmla="*/ 9616743 w 10413724"/>
              <a:gd name="connsiteY6530" fmla="*/ 1782204 h 5952543"/>
              <a:gd name="connsiteX6531" fmla="*/ 9563882 w 10413724"/>
              <a:gd name="connsiteY6531" fmla="*/ 1756918 h 5952543"/>
              <a:gd name="connsiteX6532" fmla="*/ 9519033 w 10413724"/>
              <a:gd name="connsiteY6532" fmla="*/ 1767324 h 5952543"/>
              <a:gd name="connsiteX6533" fmla="*/ 9477409 w 10413724"/>
              <a:gd name="connsiteY6533" fmla="*/ 1856814 h 5952543"/>
              <a:gd name="connsiteX6534" fmla="*/ 9477409 w 10413724"/>
              <a:gd name="connsiteY6534" fmla="*/ 1865139 h 5952543"/>
              <a:gd name="connsiteX6535" fmla="*/ 9519033 w 10413724"/>
              <a:gd name="connsiteY6535" fmla="*/ 1954733 h 5952543"/>
              <a:gd name="connsiteX6536" fmla="*/ 9563465 w 10413724"/>
              <a:gd name="connsiteY6536" fmla="*/ 1964410 h 5952543"/>
              <a:gd name="connsiteX6537" fmla="*/ 9616535 w 10413724"/>
              <a:gd name="connsiteY6537" fmla="*/ 1939020 h 5952543"/>
              <a:gd name="connsiteX6538" fmla="*/ 9631103 w 10413724"/>
              <a:gd name="connsiteY6538" fmla="*/ 1930071 h 5952543"/>
              <a:gd name="connsiteX6539" fmla="*/ 9634745 w 10413724"/>
              <a:gd name="connsiteY6539" fmla="*/ 1927886 h 5952543"/>
              <a:gd name="connsiteX6540" fmla="*/ 9656910 w 10413724"/>
              <a:gd name="connsiteY6540" fmla="*/ 1921746 h 5952543"/>
              <a:gd name="connsiteX6541" fmla="*/ 9681572 w 10413724"/>
              <a:gd name="connsiteY6541" fmla="*/ 1932985 h 5952543"/>
              <a:gd name="connsiteX6542" fmla="*/ 9668148 w 10413724"/>
              <a:gd name="connsiteY6542" fmla="*/ 2228510 h 5952543"/>
              <a:gd name="connsiteX6543" fmla="*/ 9368148 w 10413724"/>
              <a:gd name="connsiteY6543" fmla="*/ 2215711 h 5952543"/>
              <a:gd name="connsiteX6544" fmla="*/ 9354517 w 10413724"/>
              <a:gd name="connsiteY6544" fmla="*/ 2245367 h 5952543"/>
              <a:gd name="connsiteX6545" fmla="*/ 9361073 w 10413724"/>
              <a:gd name="connsiteY6545" fmla="*/ 2269093 h 5952543"/>
              <a:gd name="connsiteX6546" fmla="*/ 9363466 w 10413724"/>
              <a:gd name="connsiteY6546" fmla="*/ 2273151 h 5952543"/>
              <a:gd name="connsiteX6547" fmla="*/ 9372519 w 10413724"/>
              <a:gd name="connsiteY6547" fmla="*/ 2287927 h 5952543"/>
              <a:gd name="connsiteX6548" fmla="*/ 9397180 w 10413724"/>
              <a:gd name="connsiteY6548" fmla="*/ 2339644 h 5952543"/>
              <a:gd name="connsiteX6549" fmla="*/ 9388232 w 10413724"/>
              <a:gd name="connsiteY6549" fmla="*/ 2380227 h 5952543"/>
              <a:gd name="connsiteX6550" fmla="*/ 9302904 w 10413724"/>
              <a:gd name="connsiteY6550" fmla="*/ 2419769 h 5952543"/>
              <a:gd name="connsiteX6551" fmla="*/ 9294683 w 10413724"/>
              <a:gd name="connsiteY6551" fmla="*/ 2419769 h 5952543"/>
              <a:gd name="connsiteX6552" fmla="*/ 9209356 w 10413724"/>
              <a:gd name="connsiteY6552" fmla="*/ 2380227 h 5952543"/>
              <a:gd name="connsiteX6553" fmla="*/ 9198950 w 10413724"/>
              <a:gd name="connsiteY6553" fmla="*/ 2339540 h 5952543"/>
              <a:gd name="connsiteX6554" fmla="*/ 9223403 w 10413724"/>
              <a:gd name="connsiteY6554" fmla="*/ 2288759 h 5952543"/>
              <a:gd name="connsiteX6555" fmla="*/ 9235266 w 10413724"/>
              <a:gd name="connsiteY6555" fmla="*/ 2269197 h 5952543"/>
              <a:gd name="connsiteX6556" fmla="*/ 9241613 w 10413724"/>
              <a:gd name="connsiteY6556" fmla="*/ 2245679 h 5952543"/>
              <a:gd name="connsiteX6557" fmla="*/ 9227773 w 10413724"/>
              <a:gd name="connsiteY6557" fmla="*/ 2216127 h 5952543"/>
              <a:gd name="connsiteX6558" fmla="*/ 8927982 w 10413724"/>
              <a:gd name="connsiteY6558" fmla="*/ 2228926 h 5952543"/>
              <a:gd name="connsiteX6559" fmla="*/ 8914454 w 10413724"/>
              <a:gd name="connsiteY6559" fmla="*/ 1933609 h 5952543"/>
              <a:gd name="connsiteX6560" fmla="*/ 8938909 w 10413724"/>
              <a:gd name="connsiteY6560" fmla="*/ 1922267 h 5952543"/>
              <a:gd name="connsiteX6561" fmla="*/ 8960969 w 10413724"/>
              <a:gd name="connsiteY6561" fmla="*/ 1928198 h 5952543"/>
              <a:gd name="connsiteX6562" fmla="*/ 8964923 w 10413724"/>
              <a:gd name="connsiteY6562" fmla="*/ 1930591 h 5952543"/>
              <a:gd name="connsiteX6563" fmla="*/ 8979595 w 10413724"/>
              <a:gd name="connsiteY6563" fmla="*/ 1939644 h 5952543"/>
              <a:gd name="connsiteX6564" fmla="*/ 9032457 w 10413724"/>
              <a:gd name="connsiteY6564" fmla="*/ 1964930 h 5952543"/>
              <a:gd name="connsiteX6565" fmla="*/ 9077202 w 10413724"/>
              <a:gd name="connsiteY6565" fmla="*/ 1955149 h 5952543"/>
              <a:gd name="connsiteX6566" fmla="*/ 9118825 w 10413724"/>
              <a:gd name="connsiteY6566" fmla="*/ 1865659 h 5952543"/>
              <a:gd name="connsiteX6567" fmla="*/ 9118825 w 10413724"/>
              <a:gd name="connsiteY6567" fmla="*/ 1857230 h 5952543"/>
              <a:gd name="connsiteX6568" fmla="*/ 9077202 w 10413724"/>
              <a:gd name="connsiteY6568" fmla="*/ 1767740 h 5952543"/>
              <a:gd name="connsiteX6569" fmla="*/ 9032561 w 10413724"/>
              <a:gd name="connsiteY6569" fmla="*/ 1757334 h 5952543"/>
              <a:gd name="connsiteX6570" fmla="*/ 8979283 w 10413724"/>
              <a:gd name="connsiteY6570" fmla="*/ 1782829 h 5952543"/>
              <a:gd name="connsiteX6571" fmla="*/ 8961385 w 10413724"/>
              <a:gd name="connsiteY6571" fmla="*/ 1793859 h 5952543"/>
              <a:gd name="connsiteX6572" fmla="*/ 8939116 w 10413724"/>
              <a:gd name="connsiteY6572" fmla="*/ 1799998 h 5952543"/>
              <a:gd name="connsiteX6573" fmla="*/ 8914559 w 10413724"/>
              <a:gd name="connsiteY6573" fmla="*/ 1788760 h 5952543"/>
              <a:gd name="connsiteX6574" fmla="*/ 8927982 w 10413724"/>
              <a:gd name="connsiteY6574" fmla="*/ 1492402 h 5952543"/>
              <a:gd name="connsiteX6575" fmla="*/ 9227982 w 10413724"/>
              <a:gd name="connsiteY6575" fmla="*/ 1504993 h 5952543"/>
              <a:gd name="connsiteX6576" fmla="*/ 9241613 w 10413724"/>
              <a:gd name="connsiteY6576" fmla="*/ 1475337 h 5952543"/>
              <a:gd name="connsiteX6577" fmla="*/ 9235162 w 10413724"/>
              <a:gd name="connsiteY6577" fmla="*/ 1451716 h 5952543"/>
              <a:gd name="connsiteX6578" fmla="*/ 9223611 w 10413724"/>
              <a:gd name="connsiteY6578" fmla="*/ 1432777 h 5952543"/>
              <a:gd name="connsiteX6579" fmla="*/ 9198950 w 10413724"/>
              <a:gd name="connsiteY6579" fmla="*/ 1381580 h 5952543"/>
              <a:gd name="connsiteX6580" fmla="*/ 9209356 w 10413724"/>
              <a:gd name="connsiteY6580" fmla="*/ 1341102 h 5952543"/>
              <a:gd name="connsiteX6581" fmla="*/ 9294683 w 10413724"/>
              <a:gd name="connsiteY6581" fmla="*/ 1301560 h 5952543"/>
              <a:gd name="connsiteX6582" fmla="*/ 9303008 w 10413724"/>
              <a:gd name="connsiteY6582" fmla="*/ 1301560 h 5952543"/>
              <a:gd name="connsiteX6583" fmla="*/ 9388232 w 10413724"/>
              <a:gd name="connsiteY6583" fmla="*/ 1340894 h 5952543"/>
              <a:gd name="connsiteX6584" fmla="*/ 9397285 w 10413724"/>
              <a:gd name="connsiteY6584" fmla="*/ 1381684 h 5952543"/>
              <a:gd name="connsiteX6585" fmla="*/ 9372727 w 10413724"/>
              <a:gd name="connsiteY6585" fmla="*/ 1432777 h 5952543"/>
              <a:gd name="connsiteX6586" fmla="*/ 9363570 w 10413724"/>
              <a:gd name="connsiteY6586" fmla="*/ 1447553 h 5952543"/>
              <a:gd name="connsiteX6587" fmla="*/ 9360968 w 10413724"/>
              <a:gd name="connsiteY6587" fmla="*/ 1452028 h 5952543"/>
              <a:gd name="connsiteX6588" fmla="*/ 9354517 w 10413724"/>
              <a:gd name="connsiteY6588" fmla="*/ 1475649 h 5952543"/>
              <a:gd name="connsiteX6589" fmla="*/ 9368356 w 10413724"/>
              <a:gd name="connsiteY6589" fmla="*/ 1505097 h 5952543"/>
              <a:gd name="connsiteX6590" fmla="*/ 9668252 w 10413724"/>
              <a:gd name="connsiteY6590" fmla="*/ 1492090 h 5952543"/>
              <a:gd name="connsiteX6591" fmla="*/ 9681676 w 10413724"/>
              <a:gd name="connsiteY6591" fmla="*/ 1788240 h 595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</a:cxnLst>
            <a:rect l="l" t="t" r="r" b="b"/>
            <a:pathLst>
              <a:path w="10413724" h="5952543">
                <a:moveTo>
                  <a:pt x="10113829" y="1478042"/>
                </a:moveTo>
                <a:cubicBezTo>
                  <a:pt x="10150041" y="1457959"/>
                  <a:pt x="10247856" y="1462434"/>
                  <a:pt x="10412788" y="1491882"/>
                </a:cubicBezTo>
                <a:lnTo>
                  <a:pt x="10413725" y="1486783"/>
                </a:lnTo>
                <a:cubicBezTo>
                  <a:pt x="10247232" y="1457127"/>
                  <a:pt x="10148585" y="1452756"/>
                  <a:pt x="10111123" y="1473672"/>
                </a:cubicBezTo>
                <a:cubicBezTo>
                  <a:pt x="10101092" y="1479780"/>
                  <a:pt x="10095681" y="1491289"/>
                  <a:pt x="10097388" y="1502912"/>
                </a:cubicBezTo>
                <a:cubicBezTo>
                  <a:pt x="10097773" y="1511351"/>
                  <a:pt x="10100052" y="1519603"/>
                  <a:pt x="10104047" y="1527054"/>
                </a:cubicBezTo>
                <a:lnTo>
                  <a:pt x="10106337" y="1531008"/>
                </a:lnTo>
                <a:cubicBezTo>
                  <a:pt x="10109146" y="1535690"/>
                  <a:pt x="10112268" y="1541414"/>
                  <a:pt x="10115494" y="1545784"/>
                </a:cubicBezTo>
                <a:cubicBezTo>
                  <a:pt x="10125858" y="1561695"/>
                  <a:pt x="10134152" y="1578864"/>
                  <a:pt x="10140156" y="1596877"/>
                </a:cubicBezTo>
                <a:cubicBezTo>
                  <a:pt x="10141946" y="1611299"/>
                  <a:pt x="10138231" y="1625867"/>
                  <a:pt x="10129750" y="1637667"/>
                </a:cubicBezTo>
                <a:cubicBezTo>
                  <a:pt x="10111643" y="1662849"/>
                  <a:pt x="10082924" y="1676169"/>
                  <a:pt x="10044422" y="1677210"/>
                </a:cubicBezTo>
                <a:lnTo>
                  <a:pt x="10036201" y="1677210"/>
                </a:lnTo>
                <a:cubicBezTo>
                  <a:pt x="9997700" y="1676169"/>
                  <a:pt x="9968980" y="1662849"/>
                  <a:pt x="9950874" y="1637667"/>
                </a:cubicBezTo>
                <a:cubicBezTo>
                  <a:pt x="9942185" y="1626023"/>
                  <a:pt x="9938928" y="1611195"/>
                  <a:pt x="9941925" y="1596981"/>
                </a:cubicBezTo>
                <a:cubicBezTo>
                  <a:pt x="9946764" y="1578646"/>
                  <a:pt x="9955067" y="1561414"/>
                  <a:pt x="9966379" y="1546200"/>
                </a:cubicBezTo>
                <a:cubicBezTo>
                  <a:pt x="9971082" y="1540165"/>
                  <a:pt x="9975067" y="1533599"/>
                  <a:pt x="9978241" y="1526637"/>
                </a:cubicBezTo>
                <a:cubicBezTo>
                  <a:pt x="9981082" y="1519010"/>
                  <a:pt x="9983205" y="1511143"/>
                  <a:pt x="9984589" y="1503120"/>
                </a:cubicBezTo>
                <a:cubicBezTo>
                  <a:pt x="9986431" y="1491393"/>
                  <a:pt x="9981009" y="1479718"/>
                  <a:pt x="9970853" y="1473568"/>
                </a:cubicBezTo>
                <a:cubicBezTo>
                  <a:pt x="9933808" y="1452756"/>
                  <a:pt x="9833080" y="1456710"/>
                  <a:pt x="9672206" y="1486367"/>
                </a:cubicBezTo>
                <a:cubicBezTo>
                  <a:pt x="9642966" y="1322267"/>
                  <a:pt x="9638491" y="1224973"/>
                  <a:pt x="9658470" y="1188969"/>
                </a:cubicBezTo>
                <a:cubicBezTo>
                  <a:pt x="9663663" y="1180467"/>
                  <a:pt x="9673528" y="1176013"/>
                  <a:pt x="9683340" y="1177730"/>
                </a:cubicBezTo>
                <a:cubicBezTo>
                  <a:pt x="9690895" y="1178053"/>
                  <a:pt x="9698294" y="1180040"/>
                  <a:pt x="9704985" y="1183558"/>
                </a:cubicBezTo>
                <a:lnTo>
                  <a:pt x="9708835" y="1185847"/>
                </a:lnTo>
                <a:cubicBezTo>
                  <a:pt x="9713517" y="1188656"/>
                  <a:pt x="9719241" y="1191778"/>
                  <a:pt x="9723715" y="1195004"/>
                </a:cubicBezTo>
                <a:cubicBezTo>
                  <a:pt x="9740114" y="1205837"/>
                  <a:pt x="9757940" y="1214348"/>
                  <a:pt x="9776680" y="1220290"/>
                </a:cubicBezTo>
                <a:cubicBezTo>
                  <a:pt x="9792310" y="1222579"/>
                  <a:pt x="9808220" y="1218865"/>
                  <a:pt x="9821217" y="1209884"/>
                </a:cubicBezTo>
                <a:cubicBezTo>
                  <a:pt x="9847752" y="1190738"/>
                  <a:pt x="9861800" y="1160665"/>
                  <a:pt x="9862841" y="1120394"/>
                </a:cubicBezTo>
                <a:lnTo>
                  <a:pt x="9862841" y="1111966"/>
                </a:lnTo>
                <a:cubicBezTo>
                  <a:pt x="9861800" y="1071695"/>
                  <a:pt x="9847752" y="1041622"/>
                  <a:pt x="9821217" y="1022476"/>
                </a:cubicBezTo>
                <a:cubicBezTo>
                  <a:pt x="9808377" y="1013075"/>
                  <a:pt x="9792175" y="1009523"/>
                  <a:pt x="9776577" y="1012694"/>
                </a:cubicBezTo>
                <a:cubicBezTo>
                  <a:pt x="9757347" y="1017699"/>
                  <a:pt x="9739261" y="1026355"/>
                  <a:pt x="9723299" y="1038188"/>
                </a:cubicBezTo>
                <a:cubicBezTo>
                  <a:pt x="9717815" y="1042590"/>
                  <a:pt x="9711800" y="1046294"/>
                  <a:pt x="9705401" y="1049219"/>
                </a:cubicBezTo>
                <a:cubicBezTo>
                  <a:pt x="9698179" y="1051924"/>
                  <a:pt x="9690718" y="1053974"/>
                  <a:pt x="9683132" y="1055358"/>
                </a:cubicBezTo>
                <a:cubicBezTo>
                  <a:pt x="9673434" y="1056877"/>
                  <a:pt x="9663767" y="1052455"/>
                  <a:pt x="9658574" y="1044120"/>
                </a:cubicBezTo>
                <a:cubicBezTo>
                  <a:pt x="9637763" y="1008220"/>
                  <a:pt x="9642550" y="908844"/>
                  <a:pt x="9671894" y="748803"/>
                </a:cubicBezTo>
                <a:cubicBezTo>
                  <a:pt x="9833184" y="778355"/>
                  <a:pt x="9933808" y="782726"/>
                  <a:pt x="9970957" y="761394"/>
                </a:cubicBezTo>
                <a:cubicBezTo>
                  <a:pt x="9981082" y="755180"/>
                  <a:pt x="9986472" y="743471"/>
                  <a:pt x="9984589" y="731737"/>
                </a:cubicBezTo>
                <a:cubicBezTo>
                  <a:pt x="9983153" y="723686"/>
                  <a:pt x="9980988" y="715780"/>
                  <a:pt x="9978137" y="708116"/>
                </a:cubicBezTo>
                <a:cubicBezTo>
                  <a:pt x="9975016" y="701362"/>
                  <a:pt x="9971103" y="695005"/>
                  <a:pt x="9966483" y="689177"/>
                </a:cubicBezTo>
                <a:cubicBezTo>
                  <a:pt x="9955119" y="673827"/>
                  <a:pt x="9946785" y="656451"/>
                  <a:pt x="9941925" y="637981"/>
                </a:cubicBezTo>
                <a:cubicBezTo>
                  <a:pt x="9938938" y="623795"/>
                  <a:pt x="9942206" y="609013"/>
                  <a:pt x="9950874" y="597398"/>
                </a:cubicBezTo>
                <a:cubicBezTo>
                  <a:pt x="9968980" y="572216"/>
                  <a:pt x="9997700" y="558896"/>
                  <a:pt x="10036098" y="557960"/>
                </a:cubicBezTo>
                <a:lnTo>
                  <a:pt x="10044422" y="557960"/>
                </a:lnTo>
                <a:cubicBezTo>
                  <a:pt x="10082924" y="558896"/>
                  <a:pt x="10111643" y="572216"/>
                  <a:pt x="10129646" y="597294"/>
                </a:cubicBezTo>
                <a:cubicBezTo>
                  <a:pt x="10138137" y="609052"/>
                  <a:pt x="10141852" y="623590"/>
                  <a:pt x="10140052" y="637981"/>
                </a:cubicBezTo>
                <a:cubicBezTo>
                  <a:pt x="10133975" y="655771"/>
                  <a:pt x="10125609" y="672701"/>
                  <a:pt x="10115182" y="688345"/>
                </a:cubicBezTo>
                <a:cubicBezTo>
                  <a:pt x="10111852" y="693131"/>
                  <a:pt x="10108730" y="698751"/>
                  <a:pt x="10105920" y="703225"/>
                </a:cubicBezTo>
                <a:lnTo>
                  <a:pt x="10103527" y="707283"/>
                </a:lnTo>
                <a:cubicBezTo>
                  <a:pt x="10099625" y="714651"/>
                  <a:pt x="10097388" y="722785"/>
                  <a:pt x="10096972" y="731113"/>
                </a:cubicBezTo>
                <a:cubicBezTo>
                  <a:pt x="10095234" y="742848"/>
                  <a:pt x="10100686" y="754485"/>
                  <a:pt x="10110811" y="760665"/>
                </a:cubicBezTo>
                <a:cubicBezTo>
                  <a:pt x="10148168" y="781477"/>
                  <a:pt x="10247023" y="777106"/>
                  <a:pt x="10413309" y="747450"/>
                </a:cubicBezTo>
                <a:lnTo>
                  <a:pt x="10412372" y="742351"/>
                </a:lnTo>
                <a:cubicBezTo>
                  <a:pt x="10247336" y="771799"/>
                  <a:pt x="10149521" y="776274"/>
                  <a:pt x="10113517" y="756295"/>
                </a:cubicBezTo>
                <a:cubicBezTo>
                  <a:pt x="10105046" y="751069"/>
                  <a:pt x="10100561" y="741247"/>
                  <a:pt x="10102174" y="731425"/>
                </a:cubicBezTo>
                <a:cubicBezTo>
                  <a:pt x="10102549" y="723865"/>
                  <a:pt x="10104578" y="716478"/>
                  <a:pt x="10108106" y="709781"/>
                </a:cubicBezTo>
                <a:lnTo>
                  <a:pt x="10110395" y="705931"/>
                </a:lnTo>
                <a:cubicBezTo>
                  <a:pt x="10113205" y="701248"/>
                  <a:pt x="10116326" y="695525"/>
                  <a:pt x="10119552" y="691050"/>
                </a:cubicBezTo>
                <a:cubicBezTo>
                  <a:pt x="10130343" y="674622"/>
                  <a:pt x="10138844" y="656804"/>
                  <a:pt x="10144838" y="638085"/>
                </a:cubicBezTo>
                <a:cubicBezTo>
                  <a:pt x="10147128" y="622457"/>
                  <a:pt x="10143413" y="606543"/>
                  <a:pt x="10134432" y="593548"/>
                </a:cubicBezTo>
                <a:cubicBezTo>
                  <a:pt x="10115286" y="566909"/>
                  <a:pt x="10085213" y="552965"/>
                  <a:pt x="10044838" y="551925"/>
                </a:cubicBezTo>
                <a:lnTo>
                  <a:pt x="10036514" y="551925"/>
                </a:lnTo>
                <a:cubicBezTo>
                  <a:pt x="9996243" y="552965"/>
                  <a:pt x="9966170" y="566909"/>
                  <a:pt x="9947024" y="593548"/>
                </a:cubicBezTo>
                <a:cubicBezTo>
                  <a:pt x="9937575" y="606365"/>
                  <a:pt x="9934017" y="622595"/>
                  <a:pt x="9937243" y="638189"/>
                </a:cubicBezTo>
                <a:cubicBezTo>
                  <a:pt x="9942247" y="657418"/>
                  <a:pt x="9950905" y="675505"/>
                  <a:pt x="9962736" y="691467"/>
                </a:cubicBezTo>
                <a:cubicBezTo>
                  <a:pt x="9967138" y="696954"/>
                  <a:pt x="9970843" y="702965"/>
                  <a:pt x="9973766" y="709365"/>
                </a:cubicBezTo>
                <a:cubicBezTo>
                  <a:pt x="9976420" y="716606"/>
                  <a:pt x="9978470" y="724054"/>
                  <a:pt x="9979906" y="731633"/>
                </a:cubicBezTo>
                <a:cubicBezTo>
                  <a:pt x="9981425" y="741333"/>
                  <a:pt x="9977003" y="751003"/>
                  <a:pt x="9968668" y="756191"/>
                </a:cubicBezTo>
                <a:cubicBezTo>
                  <a:pt x="9932767" y="777002"/>
                  <a:pt x="9833392" y="772216"/>
                  <a:pt x="9673143" y="742767"/>
                </a:cubicBezTo>
                <a:cubicBezTo>
                  <a:pt x="9702695" y="577523"/>
                  <a:pt x="9706962" y="479396"/>
                  <a:pt x="9685942" y="442767"/>
                </a:cubicBezTo>
                <a:cubicBezTo>
                  <a:pt x="9679730" y="432637"/>
                  <a:pt x="9668023" y="427256"/>
                  <a:pt x="9656285" y="429136"/>
                </a:cubicBezTo>
                <a:cubicBezTo>
                  <a:pt x="9648190" y="430574"/>
                  <a:pt x="9640250" y="432769"/>
                  <a:pt x="9632560" y="435692"/>
                </a:cubicBezTo>
                <a:lnTo>
                  <a:pt x="9628502" y="438085"/>
                </a:lnTo>
                <a:cubicBezTo>
                  <a:pt x="9623819" y="440894"/>
                  <a:pt x="9618096" y="444016"/>
                  <a:pt x="9613725" y="447138"/>
                </a:cubicBezTo>
                <a:cubicBezTo>
                  <a:pt x="9598314" y="458422"/>
                  <a:pt x="9580958" y="466781"/>
                  <a:pt x="9562529" y="471800"/>
                </a:cubicBezTo>
                <a:cubicBezTo>
                  <a:pt x="9548345" y="474583"/>
                  <a:pt x="9533642" y="471341"/>
                  <a:pt x="9521946" y="462851"/>
                </a:cubicBezTo>
                <a:cubicBezTo>
                  <a:pt x="9496764" y="444745"/>
                  <a:pt x="9483444" y="416025"/>
                  <a:pt x="9482404" y="377627"/>
                </a:cubicBezTo>
                <a:lnTo>
                  <a:pt x="9482404" y="369302"/>
                </a:lnTo>
                <a:cubicBezTo>
                  <a:pt x="9483444" y="331842"/>
                  <a:pt x="9496764" y="303121"/>
                  <a:pt x="9521946" y="283975"/>
                </a:cubicBezTo>
                <a:cubicBezTo>
                  <a:pt x="9533403" y="274872"/>
                  <a:pt x="9548210" y="271087"/>
                  <a:pt x="9562633" y="273569"/>
                </a:cubicBezTo>
                <a:cubicBezTo>
                  <a:pt x="9580843" y="278730"/>
                  <a:pt x="9598023" y="287004"/>
                  <a:pt x="9613414" y="298023"/>
                </a:cubicBezTo>
                <a:cubicBezTo>
                  <a:pt x="9619428" y="302761"/>
                  <a:pt x="9625994" y="306746"/>
                  <a:pt x="9632976" y="309885"/>
                </a:cubicBezTo>
                <a:cubicBezTo>
                  <a:pt x="9640583" y="312772"/>
                  <a:pt x="9648460" y="314899"/>
                  <a:pt x="9656493" y="316233"/>
                </a:cubicBezTo>
                <a:cubicBezTo>
                  <a:pt x="9668211" y="317990"/>
                  <a:pt x="9679834" y="312584"/>
                  <a:pt x="9686046" y="302497"/>
                </a:cubicBezTo>
                <a:cubicBezTo>
                  <a:pt x="9706858" y="264308"/>
                  <a:pt x="9702799" y="162539"/>
                  <a:pt x="9672830" y="0"/>
                </a:cubicBezTo>
                <a:lnTo>
                  <a:pt x="9667732" y="1353"/>
                </a:lnTo>
                <a:cubicBezTo>
                  <a:pt x="9697492" y="162643"/>
                  <a:pt x="9702175" y="263267"/>
                  <a:pt x="9681676" y="300208"/>
                </a:cubicBezTo>
                <a:cubicBezTo>
                  <a:pt x="9676587" y="308550"/>
                  <a:pt x="9666982" y="313022"/>
                  <a:pt x="9657326" y="311550"/>
                </a:cubicBezTo>
                <a:cubicBezTo>
                  <a:pt x="9649802" y="310208"/>
                  <a:pt x="9642425" y="308187"/>
                  <a:pt x="9635266" y="305515"/>
                </a:cubicBezTo>
                <a:cubicBezTo>
                  <a:pt x="9628616" y="302570"/>
                  <a:pt x="9622394" y="298756"/>
                  <a:pt x="9616743" y="294172"/>
                </a:cubicBezTo>
                <a:cubicBezTo>
                  <a:pt x="9591145" y="278356"/>
                  <a:pt x="9575120" y="270759"/>
                  <a:pt x="9563882" y="268886"/>
                </a:cubicBezTo>
                <a:cubicBezTo>
                  <a:pt x="9548065" y="266031"/>
                  <a:pt x="9531769" y="270000"/>
                  <a:pt x="9519033" y="279812"/>
                </a:cubicBezTo>
                <a:cubicBezTo>
                  <a:pt x="9492497" y="300000"/>
                  <a:pt x="9478554" y="330073"/>
                  <a:pt x="9477409" y="369302"/>
                </a:cubicBezTo>
                <a:lnTo>
                  <a:pt x="9477409" y="377627"/>
                </a:lnTo>
                <a:cubicBezTo>
                  <a:pt x="9478554" y="417898"/>
                  <a:pt x="9492497" y="447970"/>
                  <a:pt x="9519033" y="467221"/>
                </a:cubicBezTo>
                <a:cubicBezTo>
                  <a:pt x="9531842" y="476504"/>
                  <a:pt x="9547950" y="480012"/>
                  <a:pt x="9563465" y="476899"/>
                </a:cubicBezTo>
                <a:cubicBezTo>
                  <a:pt x="9582570" y="471785"/>
                  <a:pt x="9600562" y="463176"/>
                  <a:pt x="9616535" y="451508"/>
                </a:cubicBezTo>
                <a:cubicBezTo>
                  <a:pt x="9621321" y="448387"/>
                  <a:pt x="9626941" y="445265"/>
                  <a:pt x="9631207" y="442559"/>
                </a:cubicBezTo>
                <a:lnTo>
                  <a:pt x="9634745" y="440374"/>
                </a:lnTo>
                <a:cubicBezTo>
                  <a:pt x="9641936" y="437673"/>
                  <a:pt x="9649355" y="435619"/>
                  <a:pt x="9656910" y="434235"/>
                </a:cubicBezTo>
                <a:cubicBezTo>
                  <a:pt x="9666649" y="432637"/>
                  <a:pt x="9676389" y="437076"/>
                  <a:pt x="9681572" y="445473"/>
                </a:cubicBezTo>
                <a:cubicBezTo>
                  <a:pt x="9701446" y="480332"/>
                  <a:pt x="9696972" y="580020"/>
                  <a:pt x="9667940" y="742039"/>
                </a:cubicBezTo>
                <a:cubicBezTo>
                  <a:pt x="9502800" y="712486"/>
                  <a:pt x="9404776" y="708012"/>
                  <a:pt x="9368148" y="728823"/>
                </a:cubicBezTo>
                <a:cubicBezTo>
                  <a:pt x="9358023" y="735037"/>
                  <a:pt x="9352633" y="746746"/>
                  <a:pt x="9354517" y="758480"/>
                </a:cubicBezTo>
                <a:cubicBezTo>
                  <a:pt x="9355953" y="766576"/>
                  <a:pt x="9358148" y="774520"/>
                  <a:pt x="9361073" y="782205"/>
                </a:cubicBezTo>
                <a:lnTo>
                  <a:pt x="9363466" y="786263"/>
                </a:lnTo>
                <a:cubicBezTo>
                  <a:pt x="9366171" y="790946"/>
                  <a:pt x="9369397" y="796669"/>
                  <a:pt x="9372519" y="801040"/>
                </a:cubicBezTo>
                <a:cubicBezTo>
                  <a:pt x="9383851" y="816578"/>
                  <a:pt x="9392206" y="834076"/>
                  <a:pt x="9397180" y="852653"/>
                </a:cubicBezTo>
                <a:cubicBezTo>
                  <a:pt x="9399969" y="866836"/>
                  <a:pt x="9396722" y="881538"/>
                  <a:pt x="9388232" y="893235"/>
                </a:cubicBezTo>
                <a:cubicBezTo>
                  <a:pt x="9370126" y="918417"/>
                  <a:pt x="9341405" y="931737"/>
                  <a:pt x="9302904" y="932777"/>
                </a:cubicBezTo>
                <a:lnTo>
                  <a:pt x="9294683" y="932777"/>
                </a:lnTo>
                <a:cubicBezTo>
                  <a:pt x="9257222" y="931737"/>
                  <a:pt x="9228502" y="918417"/>
                  <a:pt x="9209356" y="893235"/>
                </a:cubicBezTo>
                <a:cubicBezTo>
                  <a:pt x="9200219" y="881791"/>
                  <a:pt x="9196431" y="866975"/>
                  <a:pt x="9198950" y="852549"/>
                </a:cubicBezTo>
                <a:cubicBezTo>
                  <a:pt x="9204225" y="834274"/>
                  <a:pt x="9212644" y="817056"/>
                  <a:pt x="9223820" y="801664"/>
                </a:cubicBezTo>
                <a:cubicBezTo>
                  <a:pt x="9228523" y="795628"/>
                  <a:pt x="9232508" y="789062"/>
                  <a:pt x="9235682" y="782101"/>
                </a:cubicBezTo>
                <a:cubicBezTo>
                  <a:pt x="9238523" y="774476"/>
                  <a:pt x="9240645" y="766603"/>
                  <a:pt x="9242030" y="758584"/>
                </a:cubicBezTo>
                <a:cubicBezTo>
                  <a:pt x="9243975" y="746762"/>
                  <a:pt x="9238482" y="734955"/>
                  <a:pt x="9228190" y="728823"/>
                </a:cubicBezTo>
                <a:cubicBezTo>
                  <a:pt x="9190209" y="708012"/>
                  <a:pt x="9089272" y="711966"/>
                  <a:pt x="8928399" y="741623"/>
                </a:cubicBezTo>
                <a:cubicBezTo>
                  <a:pt x="8898950" y="581581"/>
                  <a:pt x="8894475" y="482206"/>
                  <a:pt x="8914871" y="446305"/>
                </a:cubicBezTo>
                <a:cubicBezTo>
                  <a:pt x="8920084" y="438065"/>
                  <a:pt x="8929699" y="433726"/>
                  <a:pt x="8939325" y="435275"/>
                </a:cubicBezTo>
                <a:cubicBezTo>
                  <a:pt x="8946910" y="436618"/>
                  <a:pt x="8954361" y="438637"/>
                  <a:pt x="8961593" y="441311"/>
                </a:cubicBezTo>
                <a:cubicBezTo>
                  <a:pt x="8968149" y="444323"/>
                  <a:pt x="8974330" y="448095"/>
                  <a:pt x="8980011" y="452549"/>
                </a:cubicBezTo>
                <a:cubicBezTo>
                  <a:pt x="8995870" y="464343"/>
                  <a:pt x="9013851" y="472964"/>
                  <a:pt x="9032977" y="477939"/>
                </a:cubicBezTo>
                <a:cubicBezTo>
                  <a:pt x="9048607" y="481114"/>
                  <a:pt x="9064850" y="477564"/>
                  <a:pt x="9077722" y="468158"/>
                </a:cubicBezTo>
                <a:cubicBezTo>
                  <a:pt x="9104256" y="449011"/>
                  <a:pt x="9118305" y="418938"/>
                  <a:pt x="9119345" y="378668"/>
                </a:cubicBezTo>
                <a:lnTo>
                  <a:pt x="9119345" y="370239"/>
                </a:lnTo>
                <a:cubicBezTo>
                  <a:pt x="9118305" y="329968"/>
                  <a:pt x="9104256" y="299896"/>
                  <a:pt x="9077722" y="280749"/>
                </a:cubicBezTo>
                <a:cubicBezTo>
                  <a:pt x="9064673" y="271720"/>
                  <a:pt x="9048669" y="267999"/>
                  <a:pt x="9032977" y="270343"/>
                </a:cubicBezTo>
                <a:cubicBezTo>
                  <a:pt x="9014330" y="276388"/>
                  <a:pt x="8996577" y="284928"/>
                  <a:pt x="8980219" y="295733"/>
                </a:cubicBezTo>
                <a:cubicBezTo>
                  <a:pt x="8975432" y="298855"/>
                  <a:pt x="8969813" y="301977"/>
                  <a:pt x="8965443" y="304786"/>
                </a:cubicBezTo>
                <a:lnTo>
                  <a:pt x="8961697" y="306972"/>
                </a:lnTo>
                <a:cubicBezTo>
                  <a:pt x="8954767" y="310525"/>
                  <a:pt x="8947108" y="312447"/>
                  <a:pt x="8939325" y="312591"/>
                </a:cubicBezTo>
                <a:cubicBezTo>
                  <a:pt x="8929616" y="314143"/>
                  <a:pt x="8919939" y="309710"/>
                  <a:pt x="8914767" y="301352"/>
                </a:cubicBezTo>
                <a:cubicBezTo>
                  <a:pt x="8894891" y="265140"/>
                  <a:pt x="8899366" y="166909"/>
                  <a:pt x="8928919" y="2393"/>
                </a:cubicBezTo>
                <a:lnTo>
                  <a:pt x="8923716" y="1457"/>
                </a:lnTo>
                <a:cubicBezTo>
                  <a:pt x="8894059" y="167950"/>
                  <a:pt x="8889689" y="266597"/>
                  <a:pt x="8910604" y="304058"/>
                </a:cubicBezTo>
                <a:cubicBezTo>
                  <a:pt x="8916609" y="313925"/>
                  <a:pt x="8927878" y="319312"/>
                  <a:pt x="8939325" y="317794"/>
                </a:cubicBezTo>
                <a:cubicBezTo>
                  <a:pt x="8947805" y="317423"/>
                  <a:pt x="8956089" y="315146"/>
                  <a:pt x="8963570" y="311134"/>
                </a:cubicBezTo>
                <a:lnTo>
                  <a:pt x="8967524" y="308845"/>
                </a:lnTo>
                <a:cubicBezTo>
                  <a:pt x="8972207" y="306035"/>
                  <a:pt x="8977930" y="302809"/>
                  <a:pt x="8982301" y="299688"/>
                </a:cubicBezTo>
                <a:cubicBezTo>
                  <a:pt x="8998201" y="289304"/>
                  <a:pt x="9015370" y="281014"/>
                  <a:pt x="9033393" y="275026"/>
                </a:cubicBezTo>
                <a:cubicBezTo>
                  <a:pt x="9047816" y="273186"/>
                  <a:pt x="9062405" y="276907"/>
                  <a:pt x="9074184" y="285432"/>
                </a:cubicBezTo>
                <a:cubicBezTo>
                  <a:pt x="9099366" y="303538"/>
                  <a:pt x="9112685" y="332258"/>
                  <a:pt x="9113622" y="370759"/>
                </a:cubicBezTo>
                <a:lnTo>
                  <a:pt x="9113622" y="378980"/>
                </a:lnTo>
                <a:cubicBezTo>
                  <a:pt x="9112685" y="417481"/>
                  <a:pt x="9099366" y="446201"/>
                  <a:pt x="9074184" y="464308"/>
                </a:cubicBezTo>
                <a:cubicBezTo>
                  <a:pt x="9062498" y="473003"/>
                  <a:pt x="9047649" y="476262"/>
                  <a:pt x="9033393" y="473257"/>
                </a:cubicBezTo>
                <a:cubicBezTo>
                  <a:pt x="9015079" y="468374"/>
                  <a:pt x="8997847" y="460078"/>
                  <a:pt x="8982612" y="448803"/>
                </a:cubicBezTo>
                <a:cubicBezTo>
                  <a:pt x="8976598" y="444117"/>
                  <a:pt x="8970074" y="440137"/>
                  <a:pt x="8963154" y="436940"/>
                </a:cubicBezTo>
                <a:cubicBezTo>
                  <a:pt x="8955495" y="434102"/>
                  <a:pt x="8947587" y="431976"/>
                  <a:pt x="8939533" y="430593"/>
                </a:cubicBezTo>
                <a:cubicBezTo>
                  <a:pt x="8927847" y="428823"/>
                  <a:pt x="8916234" y="434237"/>
                  <a:pt x="8910084" y="444328"/>
                </a:cubicBezTo>
                <a:cubicBezTo>
                  <a:pt x="8889273" y="481373"/>
                  <a:pt x="8893227" y="581997"/>
                  <a:pt x="8922779" y="743183"/>
                </a:cubicBezTo>
                <a:cubicBezTo>
                  <a:pt x="8759408" y="772216"/>
                  <a:pt x="8662634" y="776586"/>
                  <a:pt x="8626526" y="756711"/>
                </a:cubicBezTo>
                <a:cubicBezTo>
                  <a:pt x="8618055" y="751485"/>
                  <a:pt x="8613571" y="741663"/>
                  <a:pt x="8615183" y="731841"/>
                </a:cubicBezTo>
                <a:cubicBezTo>
                  <a:pt x="8615558" y="724281"/>
                  <a:pt x="8617587" y="716894"/>
                  <a:pt x="8621114" y="710197"/>
                </a:cubicBezTo>
                <a:lnTo>
                  <a:pt x="8623404" y="706347"/>
                </a:lnTo>
                <a:cubicBezTo>
                  <a:pt x="8626213" y="701664"/>
                  <a:pt x="8629335" y="695941"/>
                  <a:pt x="8632561" y="691467"/>
                </a:cubicBezTo>
                <a:cubicBezTo>
                  <a:pt x="8643560" y="674937"/>
                  <a:pt x="8652249" y="656975"/>
                  <a:pt x="8658367" y="638085"/>
                </a:cubicBezTo>
                <a:cubicBezTo>
                  <a:pt x="8660656" y="622457"/>
                  <a:pt x="8656942" y="606543"/>
                  <a:pt x="8647962" y="593548"/>
                </a:cubicBezTo>
                <a:cubicBezTo>
                  <a:pt x="8628815" y="566909"/>
                  <a:pt x="8598638" y="552965"/>
                  <a:pt x="8558368" y="551925"/>
                </a:cubicBezTo>
                <a:lnTo>
                  <a:pt x="8550043" y="551925"/>
                </a:lnTo>
                <a:cubicBezTo>
                  <a:pt x="8509772" y="552965"/>
                  <a:pt x="8479700" y="566909"/>
                  <a:pt x="8460553" y="593548"/>
                </a:cubicBezTo>
                <a:cubicBezTo>
                  <a:pt x="8451104" y="606365"/>
                  <a:pt x="8447546" y="622595"/>
                  <a:pt x="8450771" y="638189"/>
                </a:cubicBezTo>
                <a:cubicBezTo>
                  <a:pt x="8455777" y="657418"/>
                  <a:pt x="8464434" y="675505"/>
                  <a:pt x="8476266" y="691467"/>
                </a:cubicBezTo>
                <a:cubicBezTo>
                  <a:pt x="8480667" y="696954"/>
                  <a:pt x="8484372" y="702965"/>
                  <a:pt x="8487296" y="709365"/>
                </a:cubicBezTo>
                <a:cubicBezTo>
                  <a:pt x="8489970" y="716593"/>
                  <a:pt x="8491989" y="724046"/>
                  <a:pt x="8493331" y="731633"/>
                </a:cubicBezTo>
                <a:cubicBezTo>
                  <a:pt x="8494819" y="741482"/>
                  <a:pt x="8490116" y="751237"/>
                  <a:pt x="8481469" y="756191"/>
                </a:cubicBezTo>
                <a:cubicBezTo>
                  <a:pt x="8445568" y="777002"/>
                  <a:pt x="8346193" y="772216"/>
                  <a:pt x="8185943" y="742767"/>
                </a:cubicBezTo>
                <a:cubicBezTo>
                  <a:pt x="8215496" y="577523"/>
                  <a:pt x="8219762" y="479396"/>
                  <a:pt x="8198743" y="442767"/>
                </a:cubicBezTo>
                <a:cubicBezTo>
                  <a:pt x="8192562" y="432715"/>
                  <a:pt x="8180959" y="427345"/>
                  <a:pt x="8169294" y="429136"/>
                </a:cubicBezTo>
                <a:cubicBezTo>
                  <a:pt x="8161167" y="430590"/>
                  <a:pt x="8153197" y="432784"/>
                  <a:pt x="8145465" y="435692"/>
                </a:cubicBezTo>
                <a:lnTo>
                  <a:pt x="8141511" y="438085"/>
                </a:lnTo>
                <a:cubicBezTo>
                  <a:pt x="8136828" y="440894"/>
                  <a:pt x="8131105" y="444016"/>
                  <a:pt x="8126734" y="447138"/>
                </a:cubicBezTo>
                <a:cubicBezTo>
                  <a:pt x="8111355" y="458411"/>
                  <a:pt x="8094040" y="466770"/>
                  <a:pt x="8075642" y="471800"/>
                </a:cubicBezTo>
                <a:cubicBezTo>
                  <a:pt x="8061459" y="474583"/>
                  <a:pt x="8046755" y="471341"/>
                  <a:pt x="8035059" y="462851"/>
                </a:cubicBezTo>
                <a:cubicBezTo>
                  <a:pt x="8009877" y="444745"/>
                  <a:pt x="7996558" y="416025"/>
                  <a:pt x="7995517" y="377627"/>
                </a:cubicBezTo>
                <a:lnTo>
                  <a:pt x="7995517" y="369302"/>
                </a:lnTo>
                <a:cubicBezTo>
                  <a:pt x="7996558" y="331842"/>
                  <a:pt x="8009877" y="303121"/>
                  <a:pt x="8035059" y="283975"/>
                </a:cubicBezTo>
                <a:cubicBezTo>
                  <a:pt x="8046516" y="274872"/>
                  <a:pt x="8061324" y="271087"/>
                  <a:pt x="8075746" y="273569"/>
                </a:cubicBezTo>
                <a:cubicBezTo>
                  <a:pt x="8093956" y="278730"/>
                  <a:pt x="8111136" y="287004"/>
                  <a:pt x="8126527" y="298023"/>
                </a:cubicBezTo>
                <a:cubicBezTo>
                  <a:pt x="8132520" y="302783"/>
                  <a:pt x="8139097" y="306770"/>
                  <a:pt x="8146090" y="309885"/>
                </a:cubicBezTo>
                <a:cubicBezTo>
                  <a:pt x="8153717" y="312724"/>
                  <a:pt x="8161583" y="314849"/>
                  <a:pt x="8169607" y="316233"/>
                </a:cubicBezTo>
                <a:cubicBezTo>
                  <a:pt x="8181324" y="318018"/>
                  <a:pt x="8192968" y="312605"/>
                  <a:pt x="8199159" y="302497"/>
                </a:cubicBezTo>
                <a:cubicBezTo>
                  <a:pt x="8219971" y="264204"/>
                  <a:pt x="8215912" y="162435"/>
                  <a:pt x="8185943" y="0"/>
                </a:cubicBezTo>
                <a:lnTo>
                  <a:pt x="8180845" y="937"/>
                </a:lnTo>
                <a:cubicBezTo>
                  <a:pt x="8210605" y="162227"/>
                  <a:pt x="8215288" y="262851"/>
                  <a:pt x="8194789" y="299792"/>
                </a:cubicBezTo>
                <a:cubicBezTo>
                  <a:pt x="8189669" y="308212"/>
                  <a:pt x="8179961" y="312695"/>
                  <a:pt x="8170231" y="311134"/>
                </a:cubicBezTo>
                <a:cubicBezTo>
                  <a:pt x="8162676" y="309792"/>
                  <a:pt x="8155257" y="307771"/>
                  <a:pt x="8148067" y="305099"/>
                </a:cubicBezTo>
                <a:cubicBezTo>
                  <a:pt x="8141490" y="302087"/>
                  <a:pt x="8135298" y="298278"/>
                  <a:pt x="8129648" y="293756"/>
                </a:cubicBezTo>
                <a:cubicBezTo>
                  <a:pt x="8104050" y="277939"/>
                  <a:pt x="8088025" y="270343"/>
                  <a:pt x="8076787" y="268470"/>
                </a:cubicBezTo>
                <a:cubicBezTo>
                  <a:pt x="8060970" y="265628"/>
                  <a:pt x="8044674" y="269596"/>
                  <a:pt x="8031937" y="279396"/>
                </a:cubicBezTo>
                <a:cubicBezTo>
                  <a:pt x="8005403" y="299583"/>
                  <a:pt x="7991459" y="329656"/>
                  <a:pt x="7990314" y="368886"/>
                </a:cubicBezTo>
                <a:lnTo>
                  <a:pt x="7990314" y="377211"/>
                </a:lnTo>
                <a:cubicBezTo>
                  <a:pt x="7991459" y="417481"/>
                  <a:pt x="8005403" y="447554"/>
                  <a:pt x="8031937" y="466805"/>
                </a:cubicBezTo>
                <a:cubicBezTo>
                  <a:pt x="8044757" y="476075"/>
                  <a:pt x="8060855" y="479583"/>
                  <a:pt x="8076370" y="476482"/>
                </a:cubicBezTo>
                <a:cubicBezTo>
                  <a:pt x="8095476" y="471369"/>
                  <a:pt x="8113467" y="462760"/>
                  <a:pt x="8129440" y="451092"/>
                </a:cubicBezTo>
                <a:cubicBezTo>
                  <a:pt x="8134123" y="447970"/>
                  <a:pt x="8139846" y="444953"/>
                  <a:pt x="8144008" y="442143"/>
                </a:cubicBezTo>
                <a:lnTo>
                  <a:pt x="8147650" y="439958"/>
                </a:lnTo>
                <a:cubicBezTo>
                  <a:pt x="8154841" y="437270"/>
                  <a:pt x="8162260" y="435216"/>
                  <a:pt x="8169815" y="433819"/>
                </a:cubicBezTo>
                <a:cubicBezTo>
                  <a:pt x="8179555" y="432221"/>
                  <a:pt x="8189294" y="436659"/>
                  <a:pt x="8194476" y="445057"/>
                </a:cubicBezTo>
                <a:cubicBezTo>
                  <a:pt x="8214352" y="480020"/>
                  <a:pt x="8209877" y="579812"/>
                  <a:pt x="8180845" y="741623"/>
                </a:cubicBezTo>
                <a:cubicBezTo>
                  <a:pt x="8015809" y="712486"/>
                  <a:pt x="7917786" y="708012"/>
                  <a:pt x="7881053" y="728823"/>
                </a:cubicBezTo>
                <a:cubicBezTo>
                  <a:pt x="7870980" y="735085"/>
                  <a:pt x="7865653" y="746772"/>
                  <a:pt x="7867526" y="758480"/>
                </a:cubicBezTo>
                <a:cubicBezTo>
                  <a:pt x="7868962" y="766576"/>
                  <a:pt x="7871157" y="774520"/>
                  <a:pt x="7874081" y="782205"/>
                </a:cubicBezTo>
                <a:lnTo>
                  <a:pt x="7876475" y="786263"/>
                </a:lnTo>
                <a:cubicBezTo>
                  <a:pt x="7879180" y="790946"/>
                  <a:pt x="7882406" y="796669"/>
                  <a:pt x="7885528" y="801040"/>
                </a:cubicBezTo>
                <a:cubicBezTo>
                  <a:pt x="7896808" y="816453"/>
                  <a:pt x="7905174" y="833806"/>
                  <a:pt x="7910189" y="852236"/>
                </a:cubicBezTo>
                <a:cubicBezTo>
                  <a:pt x="7912968" y="866420"/>
                  <a:pt x="7909732" y="881122"/>
                  <a:pt x="7901240" y="892819"/>
                </a:cubicBezTo>
                <a:cubicBezTo>
                  <a:pt x="7883134" y="918001"/>
                  <a:pt x="7854414" y="931321"/>
                  <a:pt x="7815913" y="932361"/>
                </a:cubicBezTo>
                <a:lnTo>
                  <a:pt x="7807692" y="932361"/>
                </a:lnTo>
                <a:cubicBezTo>
                  <a:pt x="7770232" y="931321"/>
                  <a:pt x="7741407" y="918001"/>
                  <a:pt x="7722364" y="892819"/>
                </a:cubicBezTo>
                <a:cubicBezTo>
                  <a:pt x="7713228" y="881375"/>
                  <a:pt x="7709430" y="866559"/>
                  <a:pt x="7711959" y="852132"/>
                </a:cubicBezTo>
                <a:cubicBezTo>
                  <a:pt x="7717287" y="834003"/>
                  <a:pt x="7725694" y="816929"/>
                  <a:pt x="7736829" y="801664"/>
                </a:cubicBezTo>
                <a:cubicBezTo>
                  <a:pt x="7741543" y="795632"/>
                  <a:pt x="7745518" y="789066"/>
                  <a:pt x="7748691" y="782101"/>
                </a:cubicBezTo>
                <a:cubicBezTo>
                  <a:pt x="7751532" y="774476"/>
                  <a:pt x="7753655" y="766603"/>
                  <a:pt x="7755039" y="758584"/>
                </a:cubicBezTo>
                <a:cubicBezTo>
                  <a:pt x="7756985" y="746762"/>
                  <a:pt x="7751490" y="734955"/>
                  <a:pt x="7741199" y="728823"/>
                </a:cubicBezTo>
                <a:cubicBezTo>
                  <a:pt x="7703218" y="708012"/>
                  <a:pt x="7602177" y="711966"/>
                  <a:pt x="7441407" y="741623"/>
                </a:cubicBezTo>
                <a:cubicBezTo>
                  <a:pt x="7411959" y="581581"/>
                  <a:pt x="7407484" y="482206"/>
                  <a:pt x="7427880" y="446305"/>
                </a:cubicBezTo>
                <a:cubicBezTo>
                  <a:pt x="7433000" y="437946"/>
                  <a:pt x="7442646" y="433476"/>
                  <a:pt x="7452333" y="434963"/>
                </a:cubicBezTo>
                <a:cubicBezTo>
                  <a:pt x="7459919" y="436305"/>
                  <a:pt x="7467370" y="438325"/>
                  <a:pt x="7474602" y="440999"/>
                </a:cubicBezTo>
                <a:cubicBezTo>
                  <a:pt x="7481158" y="444086"/>
                  <a:pt x="7487308" y="447965"/>
                  <a:pt x="7492916" y="452549"/>
                </a:cubicBezTo>
                <a:cubicBezTo>
                  <a:pt x="7508806" y="464288"/>
                  <a:pt x="7526777" y="472904"/>
                  <a:pt x="7545882" y="477939"/>
                </a:cubicBezTo>
                <a:cubicBezTo>
                  <a:pt x="7561511" y="481114"/>
                  <a:pt x="7577755" y="477564"/>
                  <a:pt x="7590627" y="468158"/>
                </a:cubicBezTo>
                <a:cubicBezTo>
                  <a:pt x="7617266" y="449011"/>
                  <a:pt x="7631209" y="418938"/>
                  <a:pt x="7632250" y="378668"/>
                </a:cubicBezTo>
                <a:lnTo>
                  <a:pt x="7632250" y="370239"/>
                </a:lnTo>
                <a:cubicBezTo>
                  <a:pt x="7631209" y="329968"/>
                  <a:pt x="7617266" y="299896"/>
                  <a:pt x="7590627" y="280749"/>
                </a:cubicBezTo>
                <a:cubicBezTo>
                  <a:pt x="7577578" y="271720"/>
                  <a:pt x="7561574" y="267999"/>
                  <a:pt x="7545882" y="270343"/>
                </a:cubicBezTo>
                <a:cubicBezTo>
                  <a:pt x="7527193" y="276262"/>
                  <a:pt x="7509378" y="284662"/>
                  <a:pt x="7492916" y="295317"/>
                </a:cubicBezTo>
                <a:cubicBezTo>
                  <a:pt x="7488234" y="298439"/>
                  <a:pt x="7482510" y="301561"/>
                  <a:pt x="7478348" y="304266"/>
                </a:cubicBezTo>
                <a:lnTo>
                  <a:pt x="7474498" y="306555"/>
                </a:lnTo>
                <a:cubicBezTo>
                  <a:pt x="7467724" y="310193"/>
                  <a:pt x="7460221" y="312257"/>
                  <a:pt x="7452542" y="312591"/>
                </a:cubicBezTo>
                <a:cubicBezTo>
                  <a:pt x="7442833" y="314143"/>
                  <a:pt x="7433156" y="309710"/>
                  <a:pt x="7427984" y="301352"/>
                </a:cubicBezTo>
                <a:cubicBezTo>
                  <a:pt x="7407901" y="265140"/>
                  <a:pt x="7412375" y="167326"/>
                  <a:pt x="7441824" y="2393"/>
                </a:cubicBezTo>
                <a:lnTo>
                  <a:pt x="7436725" y="1457"/>
                </a:lnTo>
                <a:cubicBezTo>
                  <a:pt x="7407068" y="167950"/>
                  <a:pt x="7402698" y="266597"/>
                  <a:pt x="7423614" y="304058"/>
                </a:cubicBezTo>
                <a:cubicBezTo>
                  <a:pt x="7429680" y="314077"/>
                  <a:pt x="7441158" y="319488"/>
                  <a:pt x="7452750" y="317794"/>
                </a:cubicBezTo>
                <a:cubicBezTo>
                  <a:pt x="7461231" y="317423"/>
                  <a:pt x="7469513" y="315146"/>
                  <a:pt x="7476995" y="311134"/>
                </a:cubicBezTo>
                <a:lnTo>
                  <a:pt x="7480949" y="308741"/>
                </a:lnTo>
                <a:cubicBezTo>
                  <a:pt x="7485632" y="306035"/>
                  <a:pt x="7491355" y="302809"/>
                  <a:pt x="7495726" y="299688"/>
                </a:cubicBezTo>
                <a:cubicBezTo>
                  <a:pt x="7511626" y="289304"/>
                  <a:pt x="7528796" y="281014"/>
                  <a:pt x="7546818" y="275026"/>
                </a:cubicBezTo>
                <a:cubicBezTo>
                  <a:pt x="7561241" y="273239"/>
                  <a:pt x="7575809" y="276954"/>
                  <a:pt x="7587609" y="285432"/>
                </a:cubicBezTo>
                <a:cubicBezTo>
                  <a:pt x="7612792" y="303538"/>
                  <a:pt x="7626111" y="332258"/>
                  <a:pt x="7627047" y="370759"/>
                </a:cubicBezTo>
                <a:lnTo>
                  <a:pt x="7627047" y="378980"/>
                </a:lnTo>
                <a:cubicBezTo>
                  <a:pt x="7626111" y="417481"/>
                  <a:pt x="7612792" y="446201"/>
                  <a:pt x="7587609" y="464308"/>
                </a:cubicBezTo>
                <a:cubicBezTo>
                  <a:pt x="7575923" y="473003"/>
                  <a:pt x="7561064" y="476262"/>
                  <a:pt x="7546818" y="473257"/>
                </a:cubicBezTo>
                <a:cubicBezTo>
                  <a:pt x="7528484" y="468422"/>
                  <a:pt x="7511252" y="460121"/>
                  <a:pt x="7496038" y="448803"/>
                </a:cubicBezTo>
                <a:cubicBezTo>
                  <a:pt x="7490023" y="444117"/>
                  <a:pt x="7483499" y="440137"/>
                  <a:pt x="7476579" y="436940"/>
                </a:cubicBezTo>
                <a:cubicBezTo>
                  <a:pt x="7468910" y="434115"/>
                  <a:pt x="7461012" y="431991"/>
                  <a:pt x="7452958" y="430593"/>
                </a:cubicBezTo>
                <a:cubicBezTo>
                  <a:pt x="7441262" y="428794"/>
                  <a:pt x="7429639" y="434215"/>
                  <a:pt x="7423510" y="444328"/>
                </a:cubicBezTo>
                <a:cubicBezTo>
                  <a:pt x="7402698" y="481373"/>
                  <a:pt x="7406652" y="581893"/>
                  <a:pt x="7436204" y="743079"/>
                </a:cubicBezTo>
                <a:cubicBezTo>
                  <a:pt x="7272209" y="772216"/>
                  <a:pt x="7174810" y="776586"/>
                  <a:pt x="7138910" y="756711"/>
                </a:cubicBezTo>
                <a:cubicBezTo>
                  <a:pt x="7130440" y="751485"/>
                  <a:pt x="7125955" y="741663"/>
                  <a:pt x="7127568" y="731841"/>
                </a:cubicBezTo>
                <a:cubicBezTo>
                  <a:pt x="7127943" y="724281"/>
                  <a:pt x="7129972" y="716894"/>
                  <a:pt x="7133500" y="710197"/>
                </a:cubicBezTo>
                <a:lnTo>
                  <a:pt x="7135789" y="706243"/>
                </a:lnTo>
                <a:cubicBezTo>
                  <a:pt x="7138598" y="701664"/>
                  <a:pt x="7141720" y="695837"/>
                  <a:pt x="7144946" y="691467"/>
                </a:cubicBezTo>
                <a:cubicBezTo>
                  <a:pt x="7155799" y="674914"/>
                  <a:pt x="7164342" y="656954"/>
                  <a:pt x="7170336" y="638085"/>
                </a:cubicBezTo>
                <a:cubicBezTo>
                  <a:pt x="7172625" y="622457"/>
                  <a:pt x="7168910" y="606543"/>
                  <a:pt x="7159930" y="593548"/>
                </a:cubicBezTo>
                <a:cubicBezTo>
                  <a:pt x="7140783" y="566909"/>
                  <a:pt x="7110607" y="552965"/>
                  <a:pt x="7070336" y="551925"/>
                </a:cubicBezTo>
                <a:lnTo>
                  <a:pt x="7062012" y="551925"/>
                </a:lnTo>
                <a:cubicBezTo>
                  <a:pt x="7021741" y="552965"/>
                  <a:pt x="6991668" y="566909"/>
                  <a:pt x="6972521" y="593548"/>
                </a:cubicBezTo>
                <a:cubicBezTo>
                  <a:pt x="6963073" y="606365"/>
                  <a:pt x="6959514" y="622595"/>
                  <a:pt x="6962740" y="638189"/>
                </a:cubicBezTo>
                <a:cubicBezTo>
                  <a:pt x="6967745" y="657418"/>
                  <a:pt x="6976403" y="675505"/>
                  <a:pt x="6988234" y="691467"/>
                </a:cubicBezTo>
                <a:cubicBezTo>
                  <a:pt x="6992636" y="696954"/>
                  <a:pt x="6996340" y="702965"/>
                  <a:pt x="6999264" y="709365"/>
                </a:cubicBezTo>
                <a:cubicBezTo>
                  <a:pt x="7001980" y="716578"/>
                  <a:pt x="7003999" y="724035"/>
                  <a:pt x="7005300" y="731633"/>
                </a:cubicBezTo>
                <a:cubicBezTo>
                  <a:pt x="7006788" y="741482"/>
                  <a:pt x="7002084" y="751237"/>
                  <a:pt x="6993437" y="756191"/>
                </a:cubicBezTo>
                <a:cubicBezTo>
                  <a:pt x="6957537" y="777002"/>
                  <a:pt x="6858162" y="772216"/>
                  <a:pt x="6697912" y="742767"/>
                </a:cubicBezTo>
                <a:cubicBezTo>
                  <a:pt x="6727464" y="577523"/>
                  <a:pt x="6731731" y="479396"/>
                  <a:pt x="6710711" y="442767"/>
                </a:cubicBezTo>
                <a:cubicBezTo>
                  <a:pt x="6704530" y="432715"/>
                  <a:pt x="6692927" y="427345"/>
                  <a:pt x="6681263" y="429136"/>
                </a:cubicBezTo>
                <a:cubicBezTo>
                  <a:pt x="6673136" y="430590"/>
                  <a:pt x="6665165" y="432784"/>
                  <a:pt x="6657434" y="435692"/>
                </a:cubicBezTo>
                <a:lnTo>
                  <a:pt x="6653479" y="438085"/>
                </a:lnTo>
                <a:cubicBezTo>
                  <a:pt x="6648797" y="440894"/>
                  <a:pt x="6643073" y="444016"/>
                  <a:pt x="6638703" y="447138"/>
                </a:cubicBezTo>
                <a:cubicBezTo>
                  <a:pt x="6623323" y="458411"/>
                  <a:pt x="6606008" y="466770"/>
                  <a:pt x="6587610" y="471800"/>
                </a:cubicBezTo>
                <a:cubicBezTo>
                  <a:pt x="6573427" y="474583"/>
                  <a:pt x="6558724" y="471341"/>
                  <a:pt x="6547027" y="462851"/>
                </a:cubicBezTo>
                <a:cubicBezTo>
                  <a:pt x="6521845" y="444745"/>
                  <a:pt x="6508526" y="416025"/>
                  <a:pt x="6507485" y="377627"/>
                </a:cubicBezTo>
                <a:lnTo>
                  <a:pt x="6507485" y="369302"/>
                </a:lnTo>
                <a:cubicBezTo>
                  <a:pt x="6508526" y="331842"/>
                  <a:pt x="6521845" y="303121"/>
                  <a:pt x="6547027" y="283975"/>
                </a:cubicBezTo>
                <a:cubicBezTo>
                  <a:pt x="6558484" y="274872"/>
                  <a:pt x="6573292" y="271087"/>
                  <a:pt x="6587714" y="273569"/>
                </a:cubicBezTo>
                <a:cubicBezTo>
                  <a:pt x="6605925" y="278730"/>
                  <a:pt x="6623105" y="287004"/>
                  <a:pt x="6638495" y="298023"/>
                </a:cubicBezTo>
                <a:cubicBezTo>
                  <a:pt x="6644489" y="302783"/>
                  <a:pt x="6651065" y="306770"/>
                  <a:pt x="6658058" y="309885"/>
                </a:cubicBezTo>
                <a:cubicBezTo>
                  <a:pt x="6665685" y="312724"/>
                  <a:pt x="6673552" y="314849"/>
                  <a:pt x="6681575" y="316233"/>
                </a:cubicBezTo>
                <a:cubicBezTo>
                  <a:pt x="6693292" y="318048"/>
                  <a:pt x="6704956" y="312627"/>
                  <a:pt x="6711127" y="302497"/>
                </a:cubicBezTo>
                <a:cubicBezTo>
                  <a:pt x="6731939" y="264204"/>
                  <a:pt x="6727881" y="162435"/>
                  <a:pt x="6697912" y="0"/>
                </a:cubicBezTo>
                <a:lnTo>
                  <a:pt x="6692813" y="937"/>
                </a:lnTo>
                <a:cubicBezTo>
                  <a:pt x="6722573" y="162227"/>
                  <a:pt x="6727256" y="262851"/>
                  <a:pt x="6706757" y="299792"/>
                </a:cubicBezTo>
                <a:cubicBezTo>
                  <a:pt x="6701616" y="308190"/>
                  <a:pt x="6691929" y="312666"/>
                  <a:pt x="6682199" y="311134"/>
                </a:cubicBezTo>
                <a:cubicBezTo>
                  <a:pt x="6674645" y="309792"/>
                  <a:pt x="6667225" y="307771"/>
                  <a:pt x="6660035" y="305099"/>
                </a:cubicBezTo>
                <a:cubicBezTo>
                  <a:pt x="6653458" y="302087"/>
                  <a:pt x="6647267" y="298278"/>
                  <a:pt x="6641617" y="293756"/>
                </a:cubicBezTo>
                <a:cubicBezTo>
                  <a:pt x="6616018" y="277939"/>
                  <a:pt x="6599993" y="270343"/>
                  <a:pt x="6588755" y="268470"/>
                </a:cubicBezTo>
                <a:cubicBezTo>
                  <a:pt x="6572938" y="265628"/>
                  <a:pt x="6556642" y="269596"/>
                  <a:pt x="6543906" y="279396"/>
                </a:cubicBezTo>
                <a:cubicBezTo>
                  <a:pt x="6517371" y="299583"/>
                  <a:pt x="6503427" y="329656"/>
                  <a:pt x="6502282" y="368886"/>
                </a:cubicBezTo>
                <a:lnTo>
                  <a:pt x="6502282" y="377211"/>
                </a:lnTo>
                <a:cubicBezTo>
                  <a:pt x="6503427" y="417481"/>
                  <a:pt x="6517371" y="447554"/>
                  <a:pt x="6543906" y="466805"/>
                </a:cubicBezTo>
                <a:cubicBezTo>
                  <a:pt x="6556726" y="476075"/>
                  <a:pt x="6572823" y="479583"/>
                  <a:pt x="6588339" y="476482"/>
                </a:cubicBezTo>
                <a:cubicBezTo>
                  <a:pt x="6607444" y="471369"/>
                  <a:pt x="6625436" y="462760"/>
                  <a:pt x="6641408" y="451092"/>
                </a:cubicBezTo>
                <a:cubicBezTo>
                  <a:pt x="6646091" y="447970"/>
                  <a:pt x="6651814" y="444953"/>
                  <a:pt x="6655977" y="442143"/>
                </a:cubicBezTo>
                <a:lnTo>
                  <a:pt x="6659618" y="439958"/>
                </a:lnTo>
                <a:cubicBezTo>
                  <a:pt x="6666809" y="437270"/>
                  <a:pt x="6674228" y="435216"/>
                  <a:pt x="6681783" y="433819"/>
                </a:cubicBezTo>
                <a:cubicBezTo>
                  <a:pt x="6691523" y="432221"/>
                  <a:pt x="6701263" y="436659"/>
                  <a:pt x="6706445" y="445057"/>
                </a:cubicBezTo>
                <a:cubicBezTo>
                  <a:pt x="6726320" y="479916"/>
                  <a:pt x="6721846" y="579604"/>
                  <a:pt x="6692813" y="741623"/>
                </a:cubicBezTo>
                <a:cubicBezTo>
                  <a:pt x="6527777" y="712486"/>
                  <a:pt x="6429754" y="708012"/>
                  <a:pt x="6393021" y="728823"/>
                </a:cubicBezTo>
                <a:cubicBezTo>
                  <a:pt x="6382948" y="735085"/>
                  <a:pt x="6377621" y="746772"/>
                  <a:pt x="6379494" y="758480"/>
                </a:cubicBezTo>
                <a:cubicBezTo>
                  <a:pt x="6380878" y="766587"/>
                  <a:pt x="6383084" y="774535"/>
                  <a:pt x="6386050" y="782205"/>
                </a:cubicBezTo>
                <a:lnTo>
                  <a:pt x="6388547" y="786368"/>
                </a:lnTo>
                <a:cubicBezTo>
                  <a:pt x="6391253" y="791050"/>
                  <a:pt x="6394374" y="796773"/>
                  <a:pt x="6397496" y="801040"/>
                </a:cubicBezTo>
                <a:cubicBezTo>
                  <a:pt x="6408776" y="816453"/>
                  <a:pt x="6417142" y="833806"/>
                  <a:pt x="6422158" y="852236"/>
                </a:cubicBezTo>
                <a:cubicBezTo>
                  <a:pt x="6424936" y="866420"/>
                  <a:pt x="6421700" y="881122"/>
                  <a:pt x="6413209" y="892819"/>
                </a:cubicBezTo>
                <a:cubicBezTo>
                  <a:pt x="6395103" y="918001"/>
                  <a:pt x="6366383" y="931321"/>
                  <a:pt x="6327881" y="932361"/>
                </a:cubicBezTo>
                <a:lnTo>
                  <a:pt x="6319661" y="932361"/>
                </a:lnTo>
                <a:cubicBezTo>
                  <a:pt x="6282200" y="931321"/>
                  <a:pt x="6253376" y="918001"/>
                  <a:pt x="6234333" y="892819"/>
                </a:cubicBezTo>
                <a:cubicBezTo>
                  <a:pt x="6225197" y="881375"/>
                  <a:pt x="6221398" y="866559"/>
                  <a:pt x="6223927" y="852132"/>
                </a:cubicBezTo>
                <a:cubicBezTo>
                  <a:pt x="6229255" y="834003"/>
                  <a:pt x="6237663" y="816929"/>
                  <a:pt x="6248797" y="801664"/>
                </a:cubicBezTo>
                <a:cubicBezTo>
                  <a:pt x="6253459" y="795602"/>
                  <a:pt x="6257444" y="789041"/>
                  <a:pt x="6260660" y="782101"/>
                </a:cubicBezTo>
                <a:cubicBezTo>
                  <a:pt x="6263501" y="774476"/>
                  <a:pt x="6265623" y="766603"/>
                  <a:pt x="6267007" y="758584"/>
                </a:cubicBezTo>
                <a:cubicBezTo>
                  <a:pt x="6268953" y="746762"/>
                  <a:pt x="6263459" y="734955"/>
                  <a:pt x="6253167" y="728823"/>
                </a:cubicBezTo>
                <a:cubicBezTo>
                  <a:pt x="6215186" y="708012"/>
                  <a:pt x="6114042" y="711966"/>
                  <a:pt x="5953376" y="741623"/>
                </a:cubicBezTo>
                <a:cubicBezTo>
                  <a:pt x="5923927" y="581581"/>
                  <a:pt x="5919453" y="482206"/>
                  <a:pt x="5939848" y="446305"/>
                </a:cubicBezTo>
                <a:cubicBezTo>
                  <a:pt x="5944968" y="437946"/>
                  <a:pt x="5954614" y="433476"/>
                  <a:pt x="5964302" y="434963"/>
                </a:cubicBezTo>
                <a:cubicBezTo>
                  <a:pt x="5971888" y="436305"/>
                  <a:pt x="5979338" y="438325"/>
                  <a:pt x="5986570" y="440999"/>
                </a:cubicBezTo>
                <a:cubicBezTo>
                  <a:pt x="5993126" y="444086"/>
                  <a:pt x="5999276" y="447965"/>
                  <a:pt x="6004885" y="452549"/>
                </a:cubicBezTo>
                <a:cubicBezTo>
                  <a:pt x="6020774" y="464288"/>
                  <a:pt x="6038745" y="472904"/>
                  <a:pt x="6057850" y="477939"/>
                </a:cubicBezTo>
                <a:cubicBezTo>
                  <a:pt x="6073480" y="481114"/>
                  <a:pt x="6089723" y="477564"/>
                  <a:pt x="6102595" y="468158"/>
                </a:cubicBezTo>
                <a:cubicBezTo>
                  <a:pt x="6129234" y="449011"/>
                  <a:pt x="6143178" y="418938"/>
                  <a:pt x="6144219" y="378668"/>
                </a:cubicBezTo>
                <a:lnTo>
                  <a:pt x="6144219" y="370239"/>
                </a:lnTo>
                <a:cubicBezTo>
                  <a:pt x="6143178" y="329968"/>
                  <a:pt x="6129234" y="299896"/>
                  <a:pt x="6102595" y="280749"/>
                </a:cubicBezTo>
                <a:cubicBezTo>
                  <a:pt x="6089546" y="271720"/>
                  <a:pt x="6073542" y="267999"/>
                  <a:pt x="6057850" y="270343"/>
                </a:cubicBezTo>
                <a:cubicBezTo>
                  <a:pt x="6039161" y="276262"/>
                  <a:pt x="6021346" y="284662"/>
                  <a:pt x="6004885" y="295317"/>
                </a:cubicBezTo>
                <a:cubicBezTo>
                  <a:pt x="6000202" y="298439"/>
                  <a:pt x="5994479" y="301561"/>
                  <a:pt x="5990316" y="304266"/>
                </a:cubicBezTo>
                <a:lnTo>
                  <a:pt x="5986466" y="306555"/>
                </a:lnTo>
                <a:cubicBezTo>
                  <a:pt x="5979692" y="310193"/>
                  <a:pt x="5972189" y="312257"/>
                  <a:pt x="5964510" y="312591"/>
                </a:cubicBezTo>
                <a:cubicBezTo>
                  <a:pt x="5954802" y="314143"/>
                  <a:pt x="5945124" y="309710"/>
                  <a:pt x="5939952" y="301352"/>
                </a:cubicBezTo>
                <a:cubicBezTo>
                  <a:pt x="5919869" y="265140"/>
                  <a:pt x="5924344" y="167326"/>
                  <a:pt x="5953792" y="2393"/>
                </a:cubicBezTo>
                <a:lnTo>
                  <a:pt x="5948693" y="1457"/>
                </a:lnTo>
                <a:cubicBezTo>
                  <a:pt x="5919037" y="167950"/>
                  <a:pt x="5914666" y="266597"/>
                  <a:pt x="5935582" y="304058"/>
                </a:cubicBezTo>
                <a:cubicBezTo>
                  <a:pt x="5941648" y="314077"/>
                  <a:pt x="5953126" y="319488"/>
                  <a:pt x="5964718" y="317794"/>
                </a:cubicBezTo>
                <a:cubicBezTo>
                  <a:pt x="5973199" y="317423"/>
                  <a:pt x="5981482" y="315146"/>
                  <a:pt x="5988963" y="311134"/>
                </a:cubicBezTo>
                <a:lnTo>
                  <a:pt x="5992918" y="308741"/>
                </a:lnTo>
                <a:cubicBezTo>
                  <a:pt x="5997600" y="306035"/>
                  <a:pt x="6003323" y="302809"/>
                  <a:pt x="6007694" y="299688"/>
                </a:cubicBezTo>
                <a:cubicBezTo>
                  <a:pt x="6023594" y="289304"/>
                  <a:pt x="6040764" y="281014"/>
                  <a:pt x="6058787" y="275026"/>
                </a:cubicBezTo>
                <a:cubicBezTo>
                  <a:pt x="6073209" y="273239"/>
                  <a:pt x="6087777" y="276954"/>
                  <a:pt x="6099577" y="285432"/>
                </a:cubicBezTo>
                <a:cubicBezTo>
                  <a:pt x="6124760" y="303538"/>
                  <a:pt x="6138079" y="332258"/>
                  <a:pt x="6139016" y="370759"/>
                </a:cubicBezTo>
                <a:lnTo>
                  <a:pt x="6139016" y="378980"/>
                </a:lnTo>
                <a:cubicBezTo>
                  <a:pt x="6138079" y="417481"/>
                  <a:pt x="6124760" y="446201"/>
                  <a:pt x="6099577" y="464308"/>
                </a:cubicBezTo>
                <a:cubicBezTo>
                  <a:pt x="6087892" y="473003"/>
                  <a:pt x="6073032" y="476262"/>
                  <a:pt x="6058787" y="473257"/>
                </a:cubicBezTo>
                <a:cubicBezTo>
                  <a:pt x="6040452" y="468422"/>
                  <a:pt x="6023220" y="460121"/>
                  <a:pt x="6008006" y="448803"/>
                </a:cubicBezTo>
                <a:cubicBezTo>
                  <a:pt x="6001992" y="444117"/>
                  <a:pt x="5995467" y="440137"/>
                  <a:pt x="5988547" y="436940"/>
                </a:cubicBezTo>
                <a:cubicBezTo>
                  <a:pt x="5980878" y="434115"/>
                  <a:pt x="5972981" y="431991"/>
                  <a:pt x="5964926" y="430593"/>
                </a:cubicBezTo>
                <a:cubicBezTo>
                  <a:pt x="5953230" y="428794"/>
                  <a:pt x="5941607" y="434215"/>
                  <a:pt x="5935478" y="444328"/>
                </a:cubicBezTo>
                <a:cubicBezTo>
                  <a:pt x="5914666" y="481373"/>
                  <a:pt x="5918621" y="581893"/>
                  <a:pt x="5948173" y="743079"/>
                </a:cubicBezTo>
                <a:cubicBezTo>
                  <a:pt x="5784177" y="772216"/>
                  <a:pt x="5686883" y="776586"/>
                  <a:pt x="5650879" y="756711"/>
                </a:cubicBezTo>
                <a:cubicBezTo>
                  <a:pt x="5642409" y="751485"/>
                  <a:pt x="5637923" y="741663"/>
                  <a:pt x="5639537" y="731841"/>
                </a:cubicBezTo>
                <a:cubicBezTo>
                  <a:pt x="5639911" y="724281"/>
                  <a:pt x="5641940" y="716894"/>
                  <a:pt x="5645468" y="710197"/>
                </a:cubicBezTo>
                <a:lnTo>
                  <a:pt x="5647757" y="706243"/>
                </a:lnTo>
                <a:cubicBezTo>
                  <a:pt x="5650567" y="701664"/>
                  <a:pt x="5653688" y="695837"/>
                  <a:pt x="5656914" y="691467"/>
                </a:cubicBezTo>
                <a:cubicBezTo>
                  <a:pt x="5667799" y="674928"/>
                  <a:pt x="5676342" y="656963"/>
                  <a:pt x="5682304" y="638085"/>
                </a:cubicBezTo>
                <a:cubicBezTo>
                  <a:pt x="5684593" y="622457"/>
                  <a:pt x="5680878" y="606543"/>
                  <a:pt x="5671898" y="593548"/>
                </a:cubicBezTo>
                <a:cubicBezTo>
                  <a:pt x="5652751" y="566909"/>
                  <a:pt x="5622575" y="552965"/>
                  <a:pt x="5582305" y="551925"/>
                </a:cubicBezTo>
                <a:lnTo>
                  <a:pt x="5573980" y="551925"/>
                </a:lnTo>
                <a:cubicBezTo>
                  <a:pt x="5533709" y="552965"/>
                  <a:pt x="5503637" y="566909"/>
                  <a:pt x="5484490" y="593548"/>
                </a:cubicBezTo>
                <a:cubicBezTo>
                  <a:pt x="5475052" y="606371"/>
                  <a:pt x="5471493" y="622595"/>
                  <a:pt x="5474708" y="638189"/>
                </a:cubicBezTo>
                <a:cubicBezTo>
                  <a:pt x="5479714" y="657418"/>
                  <a:pt x="5488371" y="675505"/>
                  <a:pt x="5500203" y="691467"/>
                </a:cubicBezTo>
                <a:cubicBezTo>
                  <a:pt x="5504552" y="696990"/>
                  <a:pt x="5508256" y="702995"/>
                  <a:pt x="5511233" y="709365"/>
                </a:cubicBezTo>
                <a:cubicBezTo>
                  <a:pt x="5513948" y="716578"/>
                  <a:pt x="5515967" y="724035"/>
                  <a:pt x="5517268" y="731633"/>
                </a:cubicBezTo>
                <a:cubicBezTo>
                  <a:pt x="5518756" y="741482"/>
                  <a:pt x="5514053" y="751237"/>
                  <a:pt x="5505405" y="756191"/>
                </a:cubicBezTo>
                <a:cubicBezTo>
                  <a:pt x="5469401" y="777002"/>
                  <a:pt x="5370130" y="772216"/>
                  <a:pt x="5209880" y="742767"/>
                </a:cubicBezTo>
                <a:cubicBezTo>
                  <a:pt x="5239433" y="577523"/>
                  <a:pt x="5243699" y="479396"/>
                  <a:pt x="5222679" y="442767"/>
                </a:cubicBezTo>
                <a:cubicBezTo>
                  <a:pt x="5216498" y="432715"/>
                  <a:pt x="5204896" y="427345"/>
                  <a:pt x="5193231" y="429136"/>
                </a:cubicBezTo>
                <a:cubicBezTo>
                  <a:pt x="5185104" y="430590"/>
                  <a:pt x="5177133" y="432784"/>
                  <a:pt x="5169402" y="435692"/>
                </a:cubicBezTo>
                <a:lnTo>
                  <a:pt x="5165447" y="438085"/>
                </a:lnTo>
                <a:cubicBezTo>
                  <a:pt x="5160765" y="440894"/>
                  <a:pt x="5155041" y="444016"/>
                  <a:pt x="5150671" y="447138"/>
                </a:cubicBezTo>
                <a:cubicBezTo>
                  <a:pt x="5135291" y="458411"/>
                  <a:pt x="5117976" y="466770"/>
                  <a:pt x="5099579" y="471800"/>
                </a:cubicBezTo>
                <a:cubicBezTo>
                  <a:pt x="5085395" y="474583"/>
                  <a:pt x="5070692" y="471341"/>
                  <a:pt x="5058996" y="462851"/>
                </a:cubicBezTo>
                <a:cubicBezTo>
                  <a:pt x="5033814" y="444745"/>
                  <a:pt x="5020494" y="416025"/>
                  <a:pt x="5019454" y="377627"/>
                </a:cubicBezTo>
                <a:lnTo>
                  <a:pt x="5019454" y="369302"/>
                </a:lnTo>
                <a:cubicBezTo>
                  <a:pt x="5020494" y="331842"/>
                  <a:pt x="5033814" y="303121"/>
                  <a:pt x="5058996" y="283975"/>
                </a:cubicBezTo>
                <a:cubicBezTo>
                  <a:pt x="5070463" y="274872"/>
                  <a:pt x="5085260" y="271087"/>
                  <a:pt x="5099683" y="273569"/>
                </a:cubicBezTo>
                <a:cubicBezTo>
                  <a:pt x="5117893" y="278730"/>
                  <a:pt x="5135073" y="287004"/>
                  <a:pt x="5150463" y="298023"/>
                </a:cubicBezTo>
                <a:cubicBezTo>
                  <a:pt x="5156477" y="302761"/>
                  <a:pt x="5163044" y="306746"/>
                  <a:pt x="5170026" y="309885"/>
                </a:cubicBezTo>
                <a:cubicBezTo>
                  <a:pt x="5177653" y="312724"/>
                  <a:pt x="5185520" y="314849"/>
                  <a:pt x="5193543" y="316233"/>
                </a:cubicBezTo>
                <a:cubicBezTo>
                  <a:pt x="5205271" y="318077"/>
                  <a:pt x="5216946" y="312649"/>
                  <a:pt x="5223096" y="302497"/>
                </a:cubicBezTo>
                <a:cubicBezTo>
                  <a:pt x="5243907" y="264204"/>
                  <a:pt x="5239849" y="162435"/>
                  <a:pt x="5209880" y="0"/>
                </a:cubicBezTo>
                <a:lnTo>
                  <a:pt x="5204781" y="937"/>
                </a:lnTo>
                <a:cubicBezTo>
                  <a:pt x="5234542" y="162227"/>
                  <a:pt x="5239225" y="262851"/>
                  <a:pt x="5218725" y="299792"/>
                </a:cubicBezTo>
                <a:cubicBezTo>
                  <a:pt x="5213585" y="308190"/>
                  <a:pt x="5203897" y="312666"/>
                  <a:pt x="5194167" y="311134"/>
                </a:cubicBezTo>
                <a:cubicBezTo>
                  <a:pt x="5186644" y="309801"/>
                  <a:pt x="5179256" y="307781"/>
                  <a:pt x="5172107" y="305099"/>
                </a:cubicBezTo>
                <a:cubicBezTo>
                  <a:pt x="5165458" y="302154"/>
                  <a:pt x="5159235" y="298340"/>
                  <a:pt x="5153585" y="293756"/>
                </a:cubicBezTo>
                <a:cubicBezTo>
                  <a:pt x="5127987" y="277939"/>
                  <a:pt x="5111962" y="270343"/>
                  <a:pt x="5100723" y="268470"/>
                </a:cubicBezTo>
                <a:cubicBezTo>
                  <a:pt x="5084906" y="265680"/>
                  <a:pt x="5068642" y="269643"/>
                  <a:pt x="5055874" y="279396"/>
                </a:cubicBezTo>
                <a:cubicBezTo>
                  <a:pt x="5029339" y="299583"/>
                  <a:pt x="5015396" y="329656"/>
                  <a:pt x="5014251" y="368886"/>
                </a:cubicBezTo>
                <a:lnTo>
                  <a:pt x="5014251" y="377211"/>
                </a:lnTo>
                <a:cubicBezTo>
                  <a:pt x="5015396" y="417481"/>
                  <a:pt x="5029339" y="447554"/>
                  <a:pt x="5055874" y="466805"/>
                </a:cubicBezTo>
                <a:cubicBezTo>
                  <a:pt x="5068694" y="476075"/>
                  <a:pt x="5084792" y="479583"/>
                  <a:pt x="5100307" y="476482"/>
                </a:cubicBezTo>
                <a:cubicBezTo>
                  <a:pt x="5119412" y="471369"/>
                  <a:pt x="5137404" y="462760"/>
                  <a:pt x="5153377" y="451092"/>
                </a:cubicBezTo>
                <a:cubicBezTo>
                  <a:pt x="5158059" y="447970"/>
                  <a:pt x="5163783" y="444953"/>
                  <a:pt x="5167945" y="442143"/>
                </a:cubicBezTo>
                <a:lnTo>
                  <a:pt x="5171587" y="439958"/>
                </a:lnTo>
                <a:cubicBezTo>
                  <a:pt x="5178777" y="437270"/>
                  <a:pt x="5186197" y="435216"/>
                  <a:pt x="5193751" y="433819"/>
                </a:cubicBezTo>
                <a:cubicBezTo>
                  <a:pt x="5203491" y="432221"/>
                  <a:pt x="5213231" y="436659"/>
                  <a:pt x="5218413" y="445057"/>
                </a:cubicBezTo>
                <a:cubicBezTo>
                  <a:pt x="5238288" y="479916"/>
                  <a:pt x="5233814" y="579604"/>
                  <a:pt x="5204781" y="741623"/>
                </a:cubicBezTo>
                <a:cubicBezTo>
                  <a:pt x="5039745" y="712486"/>
                  <a:pt x="4941722" y="708012"/>
                  <a:pt x="4904990" y="728823"/>
                </a:cubicBezTo>
                <a:cubicBezTo>
                  <a:pt x="4894917" y="735085"/>
                  <a:pt x="4889589" y="746772"/>
                  <a:pt x="4891462" y="758480"/>
                </a:cubicBezTo>
                <a:cubicBezTo>
                  <a:pt x="4892846" y="766587"/>
                  <a:pt x="4895052" y="774535"/>
                  <a:pt x="4898018" y="782205"/>
                </a:cubicBezTo>
                <a:lnTo>
                  <a:pt x="4900411" y="786263"/>
                </a:lnTo>
                <a:cubicBezTo>
                  <a:pt x="4903221" y="790946"/>
                  <a:pt x="4906343" y="796669"/>
                  <a:pt x="4909464" y="801040"/>
                </a:cubicBezTo>
                <a:cubicBezTo>
                  <a:pt x="4920744" y="816453"/>
                  <a:pt x="4929111" y="833806"/>
                  <a:pt x="4934126" y="852236"/>
                </a:cubicBezTo>
                <a:cubicBezTo>
                  <a:pt x="4936905" y="866420"/>
                  <a:pt x="4933668" y="881122"/>
                  <a:pt x="4925177" y="892819"/>
                </a:cubicBezTo>
                <a:cubicBezTo>
                  <a:pt x="4907071" y="918001"/>
                  <a:pt x="4878351" y="931321"/>
                  <a:pt x="4839850" y="932361"/>
                </a:cubicBezTo>
                <a:lnTo>
                  <a:pt x="4831629" y="932361"/>
                </a:lnTo>
                <a:cubicBezTo>
                  <a:pt x="4794168" y="931321"/>
                  <a:pt x="4765344" y="918001"/>
                  <a:pt x="4746301" y="892819"/>
                </a:cubicBezTo>
                <a:cubicBezTo>
                  <a:pt x="4737165" y="881375"/>
                  <a:pt x="4733367" y="866559"/>
                  <a:pt x="4735895" y="852132"/>
                </a:cubicBezTo>
                <a:cubicBezTo>
                  <a:pt x="4741213" y="834021"/>
                  <a:pt x="4749589" y="816952"/>
                  <a:pt x="4760661" y="801664"/>
                </a:cubicBezTo>
                <a:cubicBezTo>
                  <a:pt x="4765427" y="795655"/>
                  <a:pt x="4769454" y="789085"/>
                  <a:pt x="4772628" y="782101"/>
                </a:cubicBezTo>
                <a:cubicBezTo>
                  <a:pt x="4775469" y="774476"/>
                  <a:pt x="4777591" y="766603"/>
                  <a:pt x="4778975" y="758584"/>
                </a:cubicBezTo>
                <a:cubicBezTo>
                  <a:pt x="4780921" y="746762"/>
                  <a:pt x="4775427" y="734955"/>
                  <a:pt x="4765136" y="728823"/>
                </a:cubicBezTo>
                <a:cubicBezTo>
                  <a:pt x="4727154" y="708012"/>
                  <a:pt x="4626010" y="711966"/>
                  <a:pt x="4465344" y="741623"/>
                </a:cubicBezTo>
                <a:cubicBezTo>
                  <a:pt x="4435896" y="581581"/>
                  <a:pt x="4431421" y="482206"/>
                  <a:pt x="4451817" y="446305"/>
                </a:cubicBezTo>
                <a:cubicBezTo>
                  <a:pt x="4456936" y="437946"/>
                  <a:pt x="4466582" y="433476"/>
                  <a:pt x="4476270" y="434963"/>
                </a:cubicBezTo>
                <a:cubicBezTo>
                  <a:pt x="4483856" y="436305"/>
                  <a:pt x="4491307" y="438325"/>
                  <a:pt x="4498539" y="440999"/>
                </a:cubicBezTo>
                <a:cubicBezTo>
                  <a:pt x="4505094" y="444086"/>
                  <a:pt x="4511244" y="447965"/>
                  <a:pt x="4516853" y="452549"/>
                </a:cubicBezTo>
                <a:cubicBezTo>
                  <a:pt x="4532722" y="464319"/>
                  <a:pt x="4550703" y="472937"/>
                  <a:pt x="4569818" y="477939"/>
                </a:cubicBezTo>
                <a:cubicBezTo>
                  <a:pt x="4585448" y="481114"/>
                  <a:pt x="4601692" y="477564"/>
                  <a:pt x="4614564" y="468158"/>
                </a:cubicBezTo>
                <a:cubicBezTo>
                  <a:pt x="4641203" y="449011"/>
                  <a:pt x="4655146" y="418938"/>
                  <a:pt x="4656187" y="378668"/>
                </a:cubicBezTo>
                <a:lnTo>
                  <a:pt x="4656187" y="370239"/>
                </a:lnTo>
                <a:cubicBezTo>
                  <a:pt x="4655146" y="330073"/>
                  <a:pt x="4641203" y="299896"/>
                  <a:pt x="4614564" y="280749"/>
                </a:cubicBezTo>
                <a:cubicBezTo>
                  <a:pt x="4601514" y="271720"/>
                  <a:pt x="4585510" y="267999"/>
                  <a:pt x="4569818" y="270343"/>
                </a:cubicBezTo>
                <a:cubicBezTo>
                  <a:pt x="4551130" y="276262"/>
                  <a:pt x="4533315" y="284662"/>
                  <a:pt x="4516853" y="295317"/>
                </a:cubicBezTo>
                <a:cubicBezTo>
                  <a:pt x="4512170" y="298439"/>
                  <a:pt x="4506447" y="301561"/>
                  <a:pt x="4502285" y="304266"/>
                </a:cubicBezTo>
                <a:lnTo>
                  <a:pt x="4498435" y="306555"/>
                </a:lnTo>
                <a:cubicBezTo>
                  <a:pt x="4491661" y="310193"/>
                  <a:pt x="4484158" y="312257"/>
                  <a:pt x="4476478" y="312591"/>
                </a:cubicBezTo>
                <a:cubicBezTo>
                  <a:pt x="4466780" y="314143"/>
                  <a:pt x="4457092" y="309710"/>
                  <a:pt x="4451921" y="301352"/>
                </a:cubicBezTo>
                <a:cubicBezTo>
                  <a:pt x="4431837" y="265140"/>
                  <a:pt x="4436312" y="167326"/>
                  <a:pt x="4465760" y="2393"/>
                </a:cubicBezTo>
                <a:lnTo>
                  <a:pt x="4460662" y="1457"/>
                </a:lnTo>
                <a:cubicBezTo>
                  <a:pt x="4431005" y="167950"/>
                  <a:pt x="4426634" y="266597"/>
                  <a:pt x="4447550" y="304058"/>
                </a:cubicBezTo>
                <a:cubicBezTo>
                  <a:pt x="4453658" y="314034"/>
                  <a:pt x="4465105" y="319432"/>
                  <a:pt x="4476687" y="317794"/>
                </a:cubicBezTo>
                <a:cubicBezTo>
                  <a:pt x="4485167" y="317423"/>
                  <a:pt x="4493450" y="315146"/>
                  <a:pt x="4500932" y="311134"/>
                </a:cubicBezTo>
                <a:lnTo>
                  <a:pt x="4504886" y="308741"/>
                </a:lnTo>
                <a:cubicBezTo>
                  <a:pt x="4509569" y="306035"/>
                  <a:pt x="4515292" y="302809"/>
                  <a:pt x="4519662" y="299688"/>
                </a:cubicBezTo>
                <a:cubicBezTo>
                  <a:pt x="4535563" y="289304"/>
                  <a:pt x="4552732" y="281014"/>
                  <a:pt x="4570755" y="275026"/>
                </a:cubicBezTo>
                <a:cubicBezTo>
                  <a:pt x="4585178" y="273239"/>
                  <a:pt x="4599746" y="276954"/>
                  <a:pt x="4611546" y="285432"/>
                </a:cubicBezTo>
                <a:cubicBezTo>
                  <a:pt x="4636728" y="303538"/>
                  <a:pt x="4650047" y="332258"/>
                  <a:pt x="4650984" y="370759"/>
                </a:cubicBezTo>
                <a:lnTo>
                  <a:pt x="4650984" y="378980"/>
                </a:lnTo>
                <a:cubicBezTo>
                  <a:pt x="4650047" y="417481"/>
                  <a:pt x="4636728" y="446201"/>
                  <a:pt x="4611546" y="464308"/>
                </a:cubicBezTo>
                <a:cubicBezTo>
                  <a:pt x="4599860" y="472990"/>
                  <a:pt x="4585011" y="476247"/>
                  <a:pt x="4570755" y="473257"/>
                </a:cubicBezTo>
                <a:cubicBezTo>
                  <a:pt x="4552441" y="468374"/>
                  <a:pt x="4535209" y="460078"/>
                  <a:pt x="4519974" y="448803"/>
                </a:cubicBezTo>
                <a:cubicBezTo>
                  <a:pt x="4513960" y="444117"/>
                  <a:pt x="4507436" y="440137"/>
                  <a:pt x="4500516" y="436940"/>
                </a:cubicBezTo>
                <a:cubicBezTo>
                  <a:pt x="4492847" y="434115"/>
                  <a:pt x="4484949" y="431991"/>
                  <a:pt x="4476895" y="430593"/>
                </a:cubicBezTo>
                <a:cubicBezTo>
                  <a:pt x="4465209" y="428794"/>
                  <a:pt x="4453586" y="434215"/>
                  <a:pt x="4447446" y="444328"/>
                </a:cubicBezTo>
                <a:cubicBezTo>
                  <a:pt x="4426634" y="481373"/>
                  <a:pt x="4430589" y="581893"/>
                  <a:pt x="4460141" y="743079"/>
                </a:cubicBezTo>
                <a:cubicBezTo>
                  <a:pt x="4296146" y="772216"/>
                  <a:pt x="4198747" y="776586"/>
                  <a:pt x="4162847" y="756711"/>
                </a:cubicBezTo>
                <a:cubicBezTo>
                  <a:pt x="4154376" y="751485"/>
                  <a:pt x="4149891" y="741663"/>
                  <a:pt x="4151505" y="731841"/>
                </a:cubicBezTo>
                <a:cubicBezTo>
                  <a:pt x="4151879" y="724281"/>
                  <a:pt x="4153908" y="716894"/>
                  <a:pt x="4157436" y="710197"/>
                </a:cubicBezTo>
                <a:lnTo>
                  <a:pt x="4159829" y="706139"/>
                </a:lnTo>
                <a:cubicBezTo>
                  <a:pt x="4162535" y="701560"/>
                  <a:pt x="4165656" y="695733"/>
                  <a:pt x="4168882" y="691467"/>
                </a:cubicBezTo>
                <a:cubicBezTo>
                  <a:pt x="4179735" y="674914"/>
                  <a:pt x="4188279" y="656954"/>
                  <a:pt x="4194272" y="638085"/>
                </a:cubicBezTo>
                <a:cubicBezTo>
                  <a:pt x="4196562" y="622457"/>
                  <a:pt x="4192847" y="606543"/>
                  <a:pt x="4183867" y="593548"/>
                </a:cubicBezTo>
                <a:cubicBezTo>
                  <a:pt x="4164720" y="566909"/>
                  <a:pt x="4134543" y="552965"/>
                  <a:pt x="4094273" y="551925"/>
                </a:cubicBezTo>
                <a:lnTo>
                  <a:pt x="4085948" y="551925"/>
                </a:lnTo>
                <a:cubicBezTo>
                  <a:pt x="4045677" y="552965"/>
                  <a:pt x="4015604" y="566909"/>
                  <a:pt x="3996458" y="593548"/>
                </a:cubicBezTo>
                <a:cubicBezTo>
                  <a:pt x="3987009" y="606365"/>
                  <a:pt x="3983451" y="622595"/>
                  <a:pt x="3986676" y="638189"/>
                </a:cubicBezTo>
                <a:cubicBezTo>
                  <a:pt x="3991682" y="657418"/>
                  <a:pt x="4000339" y="675505"/>
                  <a:pt x="4012171" y="691467"/>
                </a:cubicBezTo>
                <a:cubicBezTo>
                  <a:pt x="4016541" y="696974"/>
                  <a:pt x="4020246" y="702983"/>
                  <a:pt x="4023201" y="709365"/>
                </a:cubicBezTo>
                <a:cubicBezTo>
                  <a:pt x="4025875" y="716593"/>
                  <a:pt x="4027894" y="724046"/>
                  <a:pt x="4029236" y="731633"/>
                </a:cubicBezTo>
                <a:cubicBezTo>
                  <a:pt x="4030724" y="741482"/>
                  <a:pt x="4026021" y="751237"/>
                  <a:pt x="4017374" y="756191"/>
                </a:cubicBezTo>
                <a:cubicBezTo>
                  <a:pt x="3981370" y="777002"/>
                  <a:pt x="3882098" y="772216"/>
                  <a:pt x="3721848" y="742767"/>
                </a:cubicBezTo>
                <a:cubicBezTo>
                  <a:pt x="3751401" y="577523"/>
                  <a:pt x="3755667" y="479396"/>
                  <a:pt x="3734647" y="442767"/>
                </a:cubicBezTo>
                <a:cubicBezTo>
                  <a:pt x="3728466" y="432715"/>
                  <a:pt x="3716864" y="427345"/>
                  <a:pt x="3705199" y="429136"/>
                </a:cubicBezTo>
                <a:cubicBezTo>
                  <a:pt x="3697072" y="430590"/>
                  <a:pt x="3689101" y="432784"/>
                  <a:pt x="3681370" y="435692"/>
                </a:cubicBezTo>
                <a:lnTo>
                  <a:pt x="3677415" y="438085"/>
                </a:lnTo>
                <a:cubicBezTo>
                  <a:pt x="3672733" y="440894"/>
                  <a:pt x="3667010" y="444016"/>
                  <a:pt x="3662639" y="447138"/>
                </a:cubicBezTo>
                <a:cubicBezTo>
                  <a:pt x="3647260" y="458411"/>
                  <a:pt x="3629944" y="466770"/>
                  <a:pt x="3611547" y="471800"/>
                </a:cubicBezTo>
                <a:cubicBezTo>
                  <a:pt x="3597364" y="474583"/>
                  <a:pt x="3582660" y="471341"/>
                  <a:pt x="3570964" y="462851"/>
                </a:cubicBezTo>
                <a:cubicBezTo>
                  <a:pt x="3545782" y="444745"/>
                  <a:pt x="3532462" y="416025"/>
                  <a:pt x="3531422" y="377627"/>
                </a:cubicBezTo>
                <a:lnTo>
                  <a:pt x="3531422" y="369302"/>
                </a:lnTo>
                <a:cubicBezTo>
                  <a:pt x="3532462" y="331842"/>
                  <a:pt x="3545782" y="303121"/>
                  <a:pt x="3570964" y="283975"/>
                </a:cubicBezTo>
                <a:cubicBezTo>
                  <a:pt x="3582431" y="274872"/>
                  <a:pt x="3597228" y="271087"/>
                  <a:pt x="3611651" y="273569"/>
                </a:cubicBezTo>
                <a:cubicBezTo>
                  <a:pt x="3629861" y="278730"/>
                  <a:pt x="3647041" y="287004"/>
                  <a:pt x="3662431" y="298023"/>
                </a:cubicBezTo>
                <a:cubicBezTo>
                  <a:pt x="3668446" y="302761"/>
                  <a:pt x="3675012" y="306746"/>
                  <a:pt x="3681994" y="309885"/>
                </a:cubicBezTo>
                <a:cubicBezTo>
                  <a:pt x="3689621" y="312724"/>
                  <a:pt x="3697488" y="314849"/>
                  <a:pt x="3705511" y="316233"/>
                </a:cubicBezTo>
                <a:cubicBezTo>
                  <a:pt x="3717239" y="318077"/>
                  <a:pt x="3728914" y="312649"/>
                  <a:pt x="3735064" y="302497"/>
                </a:cubicBezTo>
                <a:cubicBezTo>
                  <a:pt x="3755875" y="264308"/>
                  <a:pt x="3751817" y="162539"/>
                  <a:pt x="3721848" y="0"/>
                </a:cubicBezTo>
                <a:lnTo>
                  <a:pt x="3716749" y="937"/>
                </a:lnTo>
                <a:cubicBezTo>
                  <a:pt x="3746510" y="162227"/>
                  <a:pt x="3751193" y="262851"/>
                  <a:pt x="3730693" y="299792"/>
                </a:cubicBezTo>
                <a:cubicBezTo>
                  <a:pt x="3725574" y="308212"/>
                  <a:pt x="3715865" y="312695"/>
                  <a:pt x="3706136" y="311134"/>
                </a:cubicBezTo>
                <a:cubicBezTo>
                  <a:pt x="3698612" y="309801"/>
                  <a:pt x="3691224" y="307781"/>
                  <a:pt x="3684075" y="305099"/>
                </a:cubicBezTo>
                <a:cubicBezTo>
                  <a:pt x="3677426" y="302154"/>
                  <a:pt x="3671203" y="298340"/>
                  <a:pt x="3665553" y="293756"/>
                </a:cubicBezTo>
                <a:cubicBezTo>
                  <a:pt x="3639955" y="277939"/>
                  <a:pt x="3623930" y="270343"/>
                  <a:pt x="3612691" y="268470"/>
                </a:cubicBezTo>
                <a:cubicBezTo>
                  <a:pt x="3596875" y="265680"/>
                  <a:pt x="3580610" y="269643"/>
                  <a:pt x="3567842" y="279396"/>
                </a:cubicBezTo>
                <a:cubicBezTo>
                  <a:pt x="3541307" y="299583"/>
                  <a:pt x="3527364" y="329656"/>
                  <a:pt x="3526219" y="368886"/>
                </a:cubicBezTo>
                <a:lnTo>
                  <a:pt x="3526219" y="377211"/>
                </a:lnTo>
                <a:cubicBezTo>
                  <a:pt x="3527364" y="417481"/>
                  <a:pt x="3541307" y="447554"/>
                  <a:pt x="3567842" y="466805"/>
                </a:cubicBezTo>
                <a:cubicBezTo>
                  <a:pt x="3580662" y="476075"/>
                  <a:pt x="3596760" y="479583"/>
                  <a:pt x="3612275" y="476482"/>
                </a:cubicBezTo>
                <a:cubicBezTo>
                  <a:pt x="3631380" y="471369"/>
                  <a:pt x="3649372" y="462760"/>
                  <a:pt x="3665345" y="451092"/>
                </a:cubicBezTo>
                <a:cubicBezTo>
                  <a:pt x="3670027" y="447970"/>
                  <a:pt x="3675751" y="444953"/>
                  <a:pt x="3679913" y="442143"/>
                </a:cubicBezTo>
                <a:lnTo>
                  <a:pt x="3683555" y="439958"/>
                </a:lnTo>
                <a:cubicBezTo>
                  <a:pt x="3690745" y="437270"/>
                  <a:pt x="3698165" y="435216"/>
                  <a:pt x="3705719" y="433819"/>
                </a:cubicBezTo>
                <a:cubicBezTo>
                  <a:pt x="3715459" y="432221"/>
                  <a:pt x="3725199" y="436659"/>
                  <a:pt x="3730381" y="445057"/>
                </a:cubicBezTo>
                <a:cubicBezTo>
                  <a:pt x="3750256" y="479916"/>
                  <a:pt x="3745782" y="579604"/>
                  <a:pt x="3716749" y="741623"/>
                </a:cubicBezTo>
                <a:cubicBezTo>
                  <a:pt x="3551713" y="712486"/>
                  <a:pt x="3453690" y="708012"/>
                  <a:pt x="3416958" y="728823"/>
                </a:cubicBezTo>
                <a:cubicBezTo>
                  <a:pt x="3406844" y="735046"/>
                  <a:pt x="3401505" y="746765"/>
                  <a:pt x="3403430" y="758480"/>
                </a:cubicBezTo>
                <a:cubicBezTo>
                  <a:pt x="3404814" y="766587"/>
                  <a:pt x="3407020" y="774535"/>
                  <a:pt x="3409986" y="782205"/>
                </a:cubicBezTo>
                <a:lnTo>
                  <a:pt x="3412275" y="786159"/>
                </a:lnTo>
                <a:cubicBezTo>
                  <a:pt x="3415085" y="790842"/>
                  <a:pt x="3418207" y="796565"/>
                  <a:pt x="3421433" y="801040"/>
                </a:cubicBezTo>
                <a:cubicBezTo>
                  <a:pt x="3432712" y="816453"/>
                  <a:pt x="3441079" y="833806"/>
                  <a:pt x="3446094" y="852236"/>
                </a:cubicBezTo>
                <a:cubicBezTo>
                  <a:pt x="3448873" y="866420"/>
                  <a:pt x="3445636" y="881122"/>
                  <a:pt x="3437145" y="892819"/>
                </a:cubicBezTo>
                <a:cubicBezTo>
                  <a:pt x="3419039" y="918001"/>
                  <a:pt x="3390319" y="931321"/>
                  <a:pt x="3351818" y="932361"/>
                </a:cubicBezTo>
                <a:lnTo>
                  <a:pt x="3343597" y="932361"/>
                </a:lnTo>
                <a:cubicBezTo>
                  <a:pt x="3306136" y="931321"/>
                  <a:pt x="3277312" y="918001"/>
                  <a:pt x="3258269" y="892819"/>
                </a:cubicBezTo>
                <a:cubicBezTo>
                  <a:pt x="3249133" y="881375"/>
                  <a:pt x="3245335" y="866559"/>
                  <a:pt x="3247863" y="852132"/>
                </a:cubicBezTo>
                <a:cubicBezTo>
                  <a:pt x="3253181" y="834021"/>
                  <a:pt x="3261557" y="816952"/>
                  <a:pt x="3272629" y="801664"/>
                </a:cubicBezTo>
                <a:cubicBezTo>
                  <a:pt x="3277385" y="795644"/>
                  <a:pt x="3281402" y="789076"/>
                  <a:pt x="3284596" y="782101"/>
                </a:cubicBezTo>
                <a:cubicBezTo>
                  <a:pt x="3287437" y="774476"/>
                  <a:pt x="3289560" y="766603"/>
                  <a:pt x="3290944" y="758584"/>
                </a:cubicBezTo>
                <a:cubicBezTo>
                  <a:pt x="3292890" y="746762"/>
                  <a:pt x="3287395" y="734955"/>
                  <a:pt x="3277104" y="728823"/>
                </a:cubicBezTo>
                <a:cubicBezTo>
                  <a:pt x="3239122" y="708012"/>
                  <a:pt x="3137978" y="711966"/>
                  <a:pt x="2977312" y="741623"/>
                </a:cubicBezTo>
                <a:cubicBezTo>
                  <a:pt x="2947864" y="581581"/>
                  <a:pt x="2943389" y="482206"/>
                  <a:pt x="2963785" y="446305"/>
                </a:cubicBezTo>
                <a:cubicBezTo>
                  <a:pt x="2968904" y="437946"/>
                  <a:pt x="2978551" y="433476"/>
                  <a:pt x="2988238" y="434963"/>
                </a:cubicBezTo>
                <a:cubicBezTo>
                  <a:pt x="2995824" y="436305"/>
                  <a:pt x="3003275" y="438325"/>
                  <a:pt x="3010507" y="440999"/>
                </a:cubicBezTo>
                <a:cubicBezTo>
                  <a:pt x="3017062" y="444086"/>
                  <a:pt x="3023212" y="447965"/>
                  <a:pt x="3028821" y="452549"/>
                </a:cubicBezTo>
                <a:cubicBezTo>
                  <a:pt x="3044690" y="464319"/>
                  <a:pt x="3062671" y="472937"/>
                  <a:pt x="3081787" y="477939"/>
                </a:cubicBezTo>
                <a:cubicBezTo>
                  <a:pt x="3097416" y="481114"/>
                  <a:pt x="3113660" y="477564"/>
                  <a:pt x="3126532" y="468158"/>
                </a:cubicBezTo>
                <a:cubicBezTo>
                  <a:pt x="3153171" y="449011"/>
                  <a:pt x="3167114" y="418938"/>
                  <a:pt x="3168155" y="378668"/>
                </a:cubicBezTo>
                <a:lnTo>
                  <a:pt x="3168155" y="370239"/>
                </a:lnTo>
                <a:cubicBezTo>
                  <a:pt x="3167114" y="330073"/>
                  <a:pt x="3153171" y="299896"/>
                  <a:pt x="3126532" y="280749"/>
                </a:cubicBezTo>
                <a:cubicBezTo>
                  <a:pt x="3113483" y="271720"/>
                  <a:pt x="3097479" y="267999"/>
                  <a:pt x="3081787" y="270343"/>
                </a:cubicBezTo>
                <a:cubicBezTo>
                  <a:pt x="3063098" y="276262"/>
                  <a:pt x="3045283" y="284662"/>
                  <a:pt x="3028821" y="295317"/>
                </a:cubicBezTo>
                <a:cubicBezTo>
                  <a:pt x="3024138" y="298439"/>
                  <a:pt x="3018415" y="301561"/>
                  <a:pt x="3014253" y="304266"/>
                </a:cubicBezTo>
                <a:lnTo>
                  <a:pt x="3010403" y="306555"/>
                </a:lnTo>
                <a:cubicBezTo>
                  <a:pt x="3003629" y="310193"/>
                  <a:pt x="2996126" y="312257"/>
                  <a:pt x="2988446" y="312591"/>
                </a:cubicBezTo>
                <a:cubicBezTo>
                  <a:pt x="2978748" y="314143"/>
                  <a:pt x="2969060" y="309710"/>
                  <a:pt x="2963889" y="301352"/>
                </a:cubicBezTo>
                <a:cubicBezTo>
                  <a:pt x="2943805" y="265140"/>
                  <a:pt x="2948280" y="167326"/>
                  <a:pt x="2977728" y="2393"/>
                </a:cubicBezTo>
                <a:lnTo>
                  <a:pt x="2972630" y="1457"/>
                </a:lnTo>
                <a:cubicBezTo>
                  <a:pt x="2942973" y="167950"/>
                  <a:pt x="2938602" y="266597"/>
                  <a:pt x="2959518" y="304058"/>
                </a:cubicBezTo>
                <a:cubicBezTo>
                  <a:pt x="2965627" y="314034"/>
                  <a:pt x="2977073" y="319432"/>
                  <a:pt x="2988655" y="317794"/>
                </a:cubicBezTo>
                <a:cubicBezTo>
                  <a:pt x="2997135" y="317423"/>
                  <a:pt x="3005418" y="315146"/>
                  <a:pt x="3012900" y="311134"/>
                </a:cubicBezTo>
                <a:lnTo>
                  <a:pt x="3016854" y="308741"/>
                </a:lnTo>
                <a:cubicBezTo>
                  <a:pt x="3021537" y="306035"/>
                  <a:pt x="3027260" y="302809"/>
                  <a:pt x="3031630" y="299688"/>
                </a:cubicBezTo>
                <a:cubicBezTo>
                  <a:pt x="3047531" y="289304"/>
                  <a:pt x="3064700" y="281014"/>
                  <a:pt x="3082723" y="275026"/>
                </a:cubicBezTo>
                <a:cubicBezTo>
                  <a:pt x="3097146" y="273239"/>
                  <a:pt x="3111714" y="276954"/>
                  <a:pt x="3123514" y="285432"/>
                </a:cubicBezTo>
                <a:cubicBezTo>
                  <a:pt x="3148696" y="303538"/>
                  <a:pt x="3162015" y="332258"/>
                  <a:pt x="3162952" y="370759"/>
                </a:cubicBezTo>
                <a:lnTo>
                  <a:pt x="3162952" y="378980"/>
                </a:lnTo>
                <a:cubicBezTo>
                  <a:pt x="3162015" y="417481"/>
                  <a:pt x="3148696" y="446201"/>
                  <a:pt x="3123514" y="464308"/>
                </a:cubicBezTo>
                <a:cubicBezTo>
                  <a:pt x="3111828" y="472990"/>
                  <a:pt x="3096979" y="476247"/>
                  <a:pt x="3082723" y="473257"/>
                </a:cubicBezTo>
                <a:cubicBezTo>
                  <a:pt x="3064409" y="468374"/>
                  <a:pt x="3047177" y="460078"/>
                  <a:pt x="3031943" y="448803"/>
                </a:cubicBezTo>
                <a:cubicBezTo>
                  <a:pt x="3025928" y="444117"/>
                  <a:pt x="3019404" y="440137"/>
                  <a:pt x="3012484" y="436940"/>
                </a:cubicBezTo>
                <a:cubicBezTo>
                  <a:pt x="3004815" y="434115"/>
                  <a:pt x="2996917" y="431991"/>
                  <a:pt x="2988863" y="430593"/>
                </a:cubicBezTo>
                <a:cubicBezTo>
                  <a:pt x="2977177" y="428794"/>
                  <a:pt x="2965554" y="434215"/>
                  <a:pt x="2959414" y="444328"/>
                </a:cubicBezTo>
                <a:cubicBezTo>
                  <a:pt x="2938602" y="481373"/>
                  <a:pt x="2942557" y="581893"/>
                  <a:pt x="2972109" y="743079"/>
                </a:cubicBezTo>
                <a:cubicBezTo>
                  <a:pt x="2808114" y="772216"/>
                  <a:pt x="2710715" y="776586"/>
                  <a:pt x="2674815" y="756711"/>
                </a:cubicBezTo>
                <a:cubicBezTo>
                  <a:pt x="2666345" y="751485"/>
                  <a:pt x="2661860" y="741663"/>
                  <a:pt x="2663473" y="731841"/>
                </a:cubicBezTo>
                <a:cubicBezTo>
                  <a:pt x="2663847" y="724281"/>
                  <a:pt x="2665877" y="716894"/>
                  <a:pt x="2669404" y="710197"/>
                </a:cubicBezTo>
                <a:lnTo>
                  <a:pt x="2671693" y="706347"/>
                </a:lnTo>
                <a:cubicBezTo>
                  <a:pt x="2674503" y="701664"/>
                  <a:pt x="2677625" y="695941"/>
                  <a:pt x="2680851" y="691467"/>
                </a:cubicBezTo>
                <a:cubicBezTo>
                  <a:pt x="2691704" y="674914"/>
                  <a:pt x="2700247" y="656954"/>
                  <a:pt x="2706241" y="638085"/>
                </a:cubicBezTo>
                <a:cubicBezTo>
                  <a:pt x="2708530" y="622457"/>
                  <a:pt x="2704815" y="606543"/>
                  <a:pt x="2695835" y="593548"/>
                </a:cubicBezTo>
                <a:cubicBezTo>
                  <a:pt x="2676688" y="566909"/>
                  <a:pt x="2646511" y="552965"/>
                  <a:pt x="2606241" y="551925"/>
                </a:cubicBezTo>
                <a:lnTo>
                  <a:pt x="2597916" y="551925"/>
                </a:lnTo>
                <a:cubicBezTo>
                  <a:pt x="2557646" y="552965"/>
                  <a:pt x="2527573" y="566909"/>
                  <a:pt x="2508426" y="593548"/>
                </a:cubicBezTo>
                <a:cubicBezTo>
                  <a:pt x="2498978" y="606365"/>
                  <a:pt x="2495419" y="622595"/>
                  <a:pt x="2498645" y="638189"/>
                </a:cubicBezTo>
                <a:cubicBezTo>
                  <a:pt x="2503650" y="657418"/>
                  <a:pt x="2512308" y="675505"/>
                  <a:pt x="2524139" y="691467"/>
                </a:cubicBezTo>
                <a:cubicBezTo>
                  <a:pt x="2528509" y="696974"/>
                  <a:pt x="2532214" y="702983"/>
                  <a:pt x="2535169" y="709365"/>
                </a:cubicBezTo>
                <a:cubicBezTo>
                  <a:pt x="2537843" y="716593"/>
                  <a:pt x="2539862" y="724046"/>
                  <a:pt x="2541204" y="731633"/>
                </a:cubicBezTo>
                <a:cubicBezTo>
                  <a:pt x="2542693" y="741482"/>
                  <a:pt x="2537989" y="751237"/>
                  <a:pt x="2529342" y="756191"/>
                </a:cubicBezTo>
                <a:cubicBezTo>
                  <a:pt x="2493442" y="777002"/>
                  <a:pt x="2394066" y="772216"/>
                  <a:pt x="2234753" y="742975"/>
                </a:cubicBezTo>
                <a:cubicBezTo>
                  <a:pt x="2264618" y="577627"/>
                  <a:pt x="2269196" y="479084"/>
                  <a:pt x="2248385" y="442767"/>
                </a:cubicBezTo>
                <a:cubicBezTo>
                  <a:pt x="2242173" y="432637"/>
                  <a:pt x="2230466" y="427256"/>
                  <a:pt x="2218728" y="429136"/>
                </a:cubicBezTo>
                <a:cubicBezTo>
                  <a:pt x="2210601" y="430590"/>
                  <a:pt x="2202630" y="432784"/>
                  <a:pt x="2194899" y="435692"/>
                </a:cubicBezTo>
                <a:lnTo>
                  <a:pt x="2190841" y="438085"/>
                </a:lnTo>
                <a:cubicBezTo>
                  <a:pt x="2186262" y="440894"/>
                  <a:pt x="2180955" y="444016"/>
                  <a:pt x="2176168" y="447138"/>
                </a:cubicBezTo>
                <a:cubicBezTo>
                  <a:pt x="2160757" y="458422"/>
                  <a:pt x="2143401" y="466781"/>
                  <a:pt x="2124972" y="471800"/>
                </a:cubicBezTo>
                <a:cubicBezTo>
                  <a:pt x="2110789" y="474583"/>
                  <a:pt x="2096085" y="471341"/>
                  <a:pt x="2084389" y="462851"/>
                </a:cubicBezTo>
                <a:cubicBezTo>
                  <a:pt x="2059207" y="444745"/>
                  <a:pt x="2045888" y="416025"/>
                  <a:pt x="2044847" y="377627"/>
                </a:cubicBezTo>
                <a:lnTo>
                  <a:pt x="2044847" y="369302"/>
                </a:lnTo>
                <a:cubicBezTo>
                  <a:pt x="2045888" y="331842"/>
                  <a:pt x="2059207" y="303121"/>
                  <a:pt x="2084389" y="283975"/>
                </a:cubicBezTo>
                <a:cubicBezTo>
                  <a:pt x="2095856" y="274872"/>
                  <a:pt x="2110654" y="271087"/>
                  <a:pt x="2125076" y="273569"/>
                </a:cubicBezTo>
                <a:cubicBezTo>
                  <a:pt x="2143203" y="278891"/>
                  <a:pt x="2160279" y="287306"/>
                  <a:pt x="2175544" y="298439"/>
                </a:cubicBezTo>
                <a:cubicBezTo>
                  <a:pt x="2181559" y="303178"/>
                  <a:pt x="2188125" y="307162"/>
                  <a:pt x="2195107" y="310301"/>
                </a:cubicBezTo>
                <a:cubicBezTo>
                  <a:pt x="2202735" y="313140"/>
                  <a:pt x="2210601" y="315265"/>
                  <a:pt x="2218624" y="316649"/>
                </a:cubicBezTo>
                <a:cubicBezTo>
                  <a:pt x="2230424" y="318583"/>
                  <a:pt x="2242204" y="313144"/>
                  <a:pt x="2248385" y="302913"/>
                </a:cubicBezTo>
                <a:cubicBezTo>
                  <a:pt x="2269196" y="264724"/>
                  <a:pt x="2265138" y="162955"/>
                  <a:pt x="2235169" y="416"/>
                </a:cubicBezTo>
                <a:lnTo>
                  <a:pt x="2230071" y="1353"/>
                </a:lnTo>
                <a:cubicBezTo>
                  <a:pt x="2259831" y="162643"/>
                  <a:pt x="2264514" y="263267"/>
                  <a:pt x="2244014" y="300208"/>
                </a:cubicBezTo>
                <a:cubicBezTo>
                  <a:pt x="2238832" y="308563"/>
                  <a:pt x="2229176" y="313025"/>
                  <a:pt x="2219457" y="311550"/>
                </a:cubicBezTo>
                <a:cubicBezTo>
                  <a:pt x="2211933" y="310217"/>
                  <a:pt x="2204545" y="308197"/>
                  <a:pt x="2197396" y="305515"/>
                </a:cubicBezTo>
                <a:cubicBezTo>
                  <a:pt x="2190747" y="302570"/>
                  <a:pt x="2184524" y="298756"/>
                  <a:pt x="2178874" y="294172"/>
                </a:cubicBezTo>
                <a:cubicBezTo>
                  <a:pt x="2153276" y="278356"/>
                  <a:pt x="2137251" y="270759"/>
                  <a:pt x="2126012" y="268886"/>
                </a:cubicBezTo>
                <a:cubicBezTo>
                  <a:pt x="2110196" y="266031"/>
                  <a:pt x="2093900" y="270000"/>
                  <a:pt x="2081163" y="279812"/>
                </a:cubicBezTo>
                <a:cubicBezTo>
                  <a:pt x="2054629" y="300000"/>
                  <a:pt x="2040685" y="330073"/>
                  <a:pt x="2039540" y="369302"/>
                </a:cubicBezTo>
                <a:lnTo>
                  <a:pt x="2039540" y="377627"/>
                </a:lnTo>
                <a:cubicBezTo>
                  <a:pt x="2040685" y="417898"/>
                  <a:pt x="2054629" y="447970"/>
                  <a:pt x="2081163" y="467221"/>
                </a:cubicBezTo>
                <a:cubicBezTo>
                  <a:pt x="2093973" y="476504"/>
                  <a:pt x="2110081" y="480012"/>
                  <a:pt x="2125596" y="476899"/>
                </a:cubicBezTo>
                <a:cubicBezTo>
                  <a:pt x="2144701" y="471785"/>
                  <a:pt x="2162693" y="463176"/>
                  <a:pt x="2178666" y="451508"/>
                </a:cubicBezTo>
                <a:cubicBezTo>
                  <a:pt x="2183348" y="448387"/>
                  <a:pt x="2188551" y="445369"/>
                  <a:pt x="2193234" y="442559"/>
                </a:cubicBezTo>
                <a:lnTo>
                  <a:pt x="2196876" y="440374"/>
                </a:lnTo>
                <a:cubicBezTo>
                  <a:pt x="2204066" y="437673"/>
                  <a:pt x="2211486" y="435619"/>
                  <a:pt x="2219040" y="434235"/>
                </a:cubicBezTo>
                <a:cubicBezTo>
                  <a:pt x="2228780" y="432637"/>
                  <a:pt x="2238520" y="437076"/>
                  <a:pt x="2243702" y="445473"/>
                </a:cubicBezTo>
                <a:cubicBezTo>
                  <a:pt x="2263681" y="480437"/>
                  <a:pt x="2259103" y="580228"/>
                  <a:pt x="2230071" y="742039"/>
                </a:cubicBezTo>
                <a:cubicBezTo>
                  <a:pt x="2064722" y="712486"/>
                  <a:pt x="1966699" y="708012"/>
                  <a:pt x="1929967" y="728823"/>
                </a:cubicBezTo>
                <a:cubicBezTo>
                  <a:pt x="1919852" y="735046"/>
                  <a:pt x="1914514" y="746765"/>
                  <a:pt x="1916439" y="758480"/>
                </a:cubicBezTo>
                <a:cubicBezTo>
                  <a:pt x="1917823" y="766587"/>
                  <a:pt x="1920029" y="774535"/>
                  <a:pt x="1922995" y="782205"/>
                </a:cubicBezTo>
                <a:lnTo>
                  <a:pt x="1925284" y="786159"/>
                </a:lnTo>
                <a:cubicBezTo>
                  <a:pt x="1928094" y="790842"/>
                  <a:pt x="1931216" y="796565"/>
                  <a:pt x="1934441" y="801040"/>
                </a:cubicBezTo>
                <a:cubicBezTo>
                  <a:pt x="1945721" y="816453"/>
                  <a:pt x="1954087" y="833806"/>
                  <a:pt x="1959103" y="852236"/>
                </a:cubicBezTo>
                <a:cubicBezTo>
                  <a:pt x="1961881" y="866420"/>
                  <a:pt x="1958645" y="881122"/>
                  <a:pt x="1950154" y="892819"/>
                </a:cubicBezTo>
                <a:cubicBezTo>
                  <a:pt x="1932048" y="918001"/>
                  <a:pt x="1903328" y="931321"/>
                  <a:pt x="1864826" y="932361"/>
                </a:cubicBezTo>
                <a:lnTo>
                  <a:pt x="1856606" y="932361"/>
                </a:lnTo>
                <a:cubicBezTo>
                  <a:pt x="1819145" y="931321"/>
                  <a:pt x="1790425" y="918001"/>
                  <a:pt x="1771278" y="892819"/>
                </a:cubicBezTo>
                <a:cubicBezTo>
                  <a:pt x="1762173" y="881357"/>
                  <a:pt x="1758385" y="866558"/>
                  <a:pt x="1760872" y="852132"/>
                </a:cubicBezTo>
                <a:cubicBezTo>
                  <a:pt x="1766200" y="834003"/>
                  <a:pt x="1774608" y="816929"/>
                  <a:pt x="1785742" y="801664"/>
                </a:cubicBezTo>
                <a:cubicBezTo>
                  <a:pt x="1790435" y="795617"/>
                  <a:pt x="1794410" y="789053"/>
                  <a:pt x="1797605" y="782101"/>
                </a:cubicBezTo>
                <a:cubicBezTo>
                  <a:pt x="1800446" y="774476"/>
                  <a:pt x="1802568" y="766603"/>
                  <a:pt x="1803952" y="758584"/>
                </a:cubicBezTo>
                <a:cubicBezTo>
                  <a:pt x="1805950" y="746857"/>
                  <a:pt x="1800643" y="735090"/>
                  <a:pt x="1790529" y="728823"/>
                </a:cubicBezTo>
                <a:cubicBezTo>
                  <a:pt x="1752340" y="708012"/>
                  <a:pt x="1650883" y="712070"/>
                  <a:pt x="1489593" y="741831"/>
                </a:cubicBezTo>
                <a:cubicBezTo>
                  <a:pt x="1460144" y="581685"/>
                  <a:pt x="1455566" y="481685"/>
                  <a:pt x="1476065" y="446305"/>
                </a:cubicBezTo>
                <a:cubicBezTo>
                  <a:pt x="1481185" y="437946"/>
                  <a:pt x="1490831" y="433476"/>
                  <a:pt x="1500519" y="434963"/>
                </a:cubicBezTo>
                <a:cubicBezTo>
                  <a:pt x="1508105" y="436305"/>
                  <a:pt x="1515555" y="438325"/>
                  <a:pt x="1522787" y="440999"/>
                </a:cubicBezTo>
                <a:cubicBezTo>
                  <a:pt x="1529228" y="444108"/>
                  <a:pt x="1535274" y="447986"/>
                  <a:pt x="1540789" y="452549"/>
                </a:cubicBezTo>
                <a:cubicBezTo>
                  <a:pt x="1556658" y="464319"/>
                  <a:pt x="1574639" y="472937"/>
                  <a:pt x="1593755" y="477939"/>
                </a:cubicBezTo>
                <a:cubicBezTo>
                  <a:pt x="1609384" y="481114"/>
                  <a:pt x="1625628" y="477564"/>
                  <a:pt x="1638500" y="468158"/>
                </a:cubicBezTo>
                <a:cubicBezTo>
                  <a:pt x="1665139" y="449011"/>
                  <a:pt x="1679082" y="418938"/>
                  <a:pt x="1680123" y="378668"/>
                </a:cubicBezTo>
                <a:lnTo>
                  <a:pt x="1680123" y="370239"/>
                </a:lnTo>
                <a:cubicBezTo>
                  <a:pt x="1679082" y="329968"/>
                  <a:pt x="1665139" y="299896"/>
                  <a:pt x="1638500" y="280749"/>
                </a:cubicBezTo>
                <a:cubicBezTo>
                  <a:pt x="1625451" y="271720"/>
                  <a:pt x="1609447" y="267999"/>
                  <a:pt x="1593755" y="270343"/>
                </a:cubicBezTo>
                <a:cubicBezTo>
                  <a:pt x="1575066" y="276262"/>
                  <a:pt x="1557251" y="284662"/>
                  <a:pt x="1540789" y="295317"/>
                </a:cubicBezTo>
                <a:cubicBezTo>
                  <a:pt x="1536107" y="298439"/>
                  <a:pt x="1530383" y="301561"/>
                  <a:pt x="1526221" y="304370"/>
                </a:cubicBezTo>
                <a:lnTo>
                  <a:pt x="1522371" y="306555"/>
                </a:lnTo>
                <a:cubicBezTo>
                  <a:pt x="1515597" y="310193"/>
                  <a:pt x="1508094" y="312257"/>
                  <a:pt x="1500415" y="312591"/>
                </a:cubicBezTo>
                <a:cubicBezTo>
                  <a:pt x="1490717" y="314114"/>
                  <a:pt x="1481039" y="309690"/>
                  <a:pt x="1475857" y="301352"/>
                </a:cubicBezTo>
                <a:cubicBezTo>
                  <a:pt x="1455774" y="265140"/>
                  <a:pt x="1460248" y="167326"/>
                  <a:pt x="1489697" y="2393"/>
                </a:cubicBezTo>
                <a:lnTo>
                  <a:pt x="1484598" y="1457"/>
                </a:lnTo>
                <a:cubicBezTo>
                  <a:pt x="1454941" y="167950"/>
                  <a:pt x="1450571" y="266597"/>
                  <a:pt x="1471486" y="304058"/>
                </a:cubicBezTo>
                <a:cubicBezTo>
                  <a:pt x="1477595" y="314034"/>
                  <a:pt x="1489041" y="319432"/>
                  <a:pt x="1500623" y="317794"/>
                </a:cubicBezTo>
                <a:cubicBezTo>
                  <a:pt x="1509104" y="317423"/>
                  <a:pt x="1517387" y="315146"/>
                  <a:pt x="1524868" y="311134"/>
                </a:cubicBezTo>
                <a:lnTo>
                  <a:pt x="1528823" y="308845"/>
                </a:lnTo>
                <a:cubicBezTo>
                  <a:pt x="1533505" y="306035"/>
                  <a:pt x="1539228" y="302809"/>
                  <a:pt x="1543599" y="299688"/>
                </a:cubicBezTo>
                <a:cubicBezTo>
                  <a:pt x="1559499" y="289304"/>
                  <a:pt x="1576668" y="281014"/>
                  <a:pt x="1594691" y="275026"/>
                </a:cubicBezTo>
                <a:cubicBezTo>
                  <a:pt x="1609114" y="273239"/>
                  <a:pt x="1623682" y="276954"/>
                  <a:pt x="1635482" y="285432"/>
                </a:cubicBezTo>
                <a:cubicBezTo>
                  <a:pt x="1660664" y="303538"/>
                  <a:pt x="1673984" y="332258"/>
                  <a:pt x="1674920" y="370759"/>
                </a:cubicBezTo>
                <a:lnTo>
                  <a:pt x="1674920" y="378980"/>
                </a:lnTo>
                <a:cubicBezTo>
                  <a:pt x="1673984" y="417481"/>
                  <a:pt x="1660664" y="446201"/>
                  <a:pt x="1635482" y="464308"/>
                </a:cubicBezTo>
                <a:cubicBezTo>
                  <a:pt x="1623797" y="472990"/>
                  <a:pt x="1608947" y="476247"/>
                  <a:pt x="1594691" y="473257"/>
                </a:cubicBezTo>
                <a:cubicBezTo>
                  <a:pt x="1576377" y="468374"/>
                  <a:pt x="1559145" y="460078"/>
                  <a:pt x="1543911" y="448803"/>
                </a:cubicBezTo>
                <a:cubicBezTo>
                  <a:pt x="1537896" y="444117"/>
                  <a:pt x="1531372" y="440137"/>
                  <a:pt x="1524452" y="436940"/>
                </a:cubicBezTo>
                <a:cubicBezTo>
                  <a:pt x="1516793" y="434088"/>
                  <a:pt x="1508885" y="431963"/>
                  <a:pt x="1500831" y="430593"/>
                </a:cubicBezTo>
                <a:cubicBezTo>
                  <a:pt x="1489145" y="428794"/>
                  <a:pt x="1477522" y="434215"/>
                  <a:pt x="1471382" y="444328"/>
                </a:cubicBezTo>
                <a:cubicBezTo>
                  <a:pt x="1450571" y="481373"/>
                  <a:pt x="1454525" y="581997"/>
                  <a:pt x="1484078" y="743183"/>
                </a:cubicBezTo>
                <a:cubicBezTo>
                  <a:pt x="1320706" y="772216"/>
                  <a:pt x="1223932" y="776586"/>
                  <a:pt x="1187824" y="756711"/>
                </a:cubicBezTo>
                <a:cubicBezTo>
                  <a:pt x="1179229" y="751396"/>
                  <a:pt x="1174775" y="741362"/>
                  <a:pt x="1176586" y="731425"/>
                </a:cubicBezTo>
                <a:cubicBezTo>
                  <a:pt x="1176960" y="723865"/>
                  <a:pt x="1178989" y="716478"/>
                  <a:pt x="1182517" y="709781"/>
                </a:cubicBezTo>
                <a:lnTo>
                  <a:pt x="1184806" y="705931"/>
                </a:lnTo>
                <a:cubicBezTo>
                  <a:pt x="1187616" y="701248"/>
                  <a:pt x="1190738" y="695525"/>
                  <a:pt x="1193963" y="691050"/>
                </a:cubicBezTo>
                <a:cubicBezTo>
                  <a:pt x="1204796" y="674646"/>
                  <a:pt x="1213308" y="656821"/>
                  <a:pt x="1219250" y="638085"/>
                </a:cubicBezTo>
                <a:cubicBezTo>
                  <a:pt x="1221539" y="622457"/>
                  <a:pt x="1217824" y="606543"/>
                  <a:pt x="1208844" y="593548"/>
                </a:cubicBezTo>
                <a:cubicBezTo>
                  <a:pt x="1189697" y="566909"/>
                  <a:pt x="1159520" y="552965"/>
                  <a:pt x="1119250" y="551925"/>
                </a:cubicBezTo>
                <a:lnTo>
                  <a:pt x="1110925" y="551925"/>
                </a:lnTo>
                <a:cubicBezTo>
                  <a:pt x="1070654" y="552965"/>
                  <a:pt x="1040582" y="566909"/>
                  <a:pt x="1021435" y="593548"/>
                </a:cubicBezTo>
                <a:cubicBezTo>
                  <a:pt x="1011985" y="606365"/>
                  <a:pt x="1008429" y="622595"/>
                  <a:pt x="1011653" y="638189"/>
                </a:cubicBezTo>
                <a:cubicBezTo>
                  <a:pt x="1016659" y="657418"/>
                  <a:pt x="1025314" y="675505"/>
                  <a:pt x="1037148" y="691467"/>
                </a:cubicBezTo>
                <a:cubicBezTo>
                  <a:pt x="1041518" y="696974"/>
                  <a:pt x="1045223" y="702983"/>
                  <a:pt x="1048178" y="709365"/>
                </a:cubicBezTo>
                <a:cubicBezTo>
                  <a:pt x="1050894" y="716578"/>
                  <a:pt x="1052913" y="724035"/>
                  <a:pt x="1054213" y="731633"/>
                </a:cubicBezTo>
                <a:cubicBezTo>
                  <a:pt x="1055847" y="741322"/>
                  <a:pt x="1051445" y="751034"/>
                  <a:pt x="1043079" y="756191"/>
                </a:cubicBezTo>
                <a:cubicBezTo>
                  <a:pt x="1007075" y="777002"/>
                  <a:pt x="907803" y="772216"/>
                  <a:pt x="747554" y="742767"/>
                </a:cubicBezTo>
                <a:cubicBezTo>
                  <a:pt x="776586" y="577523"/>
                  <a:pt x="781165" y="479084"/>
                  <a:pt x="760353" y="442767"/>
                </a:cubicBezTo>
                <a:cubicBezTo>
                  <a:pt x="754064" y="432440"/>
                  <a:pt x="742083" y="427029"/>
                  <a:pt x="730176" y="429136"/>
                </a:cubicBezTo>
                <a:cubicBezTo>
                  <a:pt x="722080" y="430574"/>
                  <a:pt x="714137" y="432769"/>
                  <a:pt x="706451" y="435692"/>
                </a:cubicBezTo>
                <a:lnTo>
                  <a:pt x="702497" y="438085"/>
                </a:lnTo>
                <a:cubicBezTo>
                  <a:pt x="697710" y="440790"/>
                  <a:pt x="692091" y="444016"/>
                  <a:pt x="687616" y="447242"/>
                </a:cubicBezTo>
                <a:cubicBezTo>
                  <a:pt x="672178" y="458459"/>
                  <a:pt x="654831" y="466780"/>
                  <a:pt x="636420" y="471800"/>
                </a:cubicBezTo>
                <a:cubicBezTo>
                  <a:pt x="622237" y="474583"/>
                  <a:pt x="607534" y="471341"/>
                  <a:pt x="595837" y="462851"/>
                </a:cubicBezTo>
                <a:cubicBezTo>
                  <a:pt x="570655" y="444745"/>
                  <a:pt x="557336" y="416025"/>
                  <a:pt x="556295" y="377627"/>
                </a:cubicBezTo>
                <a:lnTo>
                  <a:pt x="556295" y="369302"/>
                </a:lnTo>
                <a:cubicBezTo>
                  <a:pt x="557336" y="331842"/>
                  <a:pt x="570655" y="303121"/>
                  <a:pt x="595837" y="283975"/>
                </a:cubicBezTo>
                <a:cubicBezTo>
                  <a:pt x="607299" y="274872"/>
                  <a:pt x="622098" y="271087"/>
                  <a:pt x="636524" y="273569"/>
                </a:cubicBezTo>
                <a:cubicBezTo>
                  <a:pt x="654835" y="278836"/>
                  <a:pt x="672089" y="287252"/>
                  <a:pt x="687512" y="298439"/>
                </a:cubicBezTo>
                <a:cubicBezTo>
                  <a:pt x="693508" y="303199"/>
                  <a:pt x="700082" y="307186"/>
                  <a:pt x="707075" y="310301"/>
                </a:cubicBezTo>
                <a:cubicBezTo>
                  <a:pt x="714699" y="313173"/>
                  <a:pt x="722571" y="315333"/>
                  <a:pt x="730592" y="316753"/>
                </a:cubicBezTo>
                <a:cubicBezTo>
                  <a:pt x="742394" y="318550"/>
                  <a:pt x="754122" y="313095"/>
                  <a:pt x="760353" y="302913"/>
                </a:cubicBezTo>
                <a:cubicBezTo>
                  <a:pt x="781165" y="264724"/>
                  <a:pt x="776690" y="162955"/>
                  <a:pt x="746721" y="416"/>
                </a:cubicBezTo>
                <a:lnTo>
                  <a:pt x="741623" y="1353"/>
                </a:lnTo>
                <a:cubicBezTo>
                  <a:pt x="771383" y="162643"/>
                  <a:pt x="776066" y="263267"/>
                  <a:pt x="755566" y="300208"/>
                </a:cubicBezTo>
                <a:cubicBezTo>
                  <a:pt x="750427" y="308606"/>
                  <a:pt x="740735" y="313082"/>
                  <a:pt x="731009" y="311550"/>
                </a:cubicBezTo>
                <a:cubicBezTo>
                  <a:pt x="723454" y="310208"/>
                  <a:pt x="716037" y="308187"/>
                  <a:pt x="708844" y="305515"/>
                </a:cubicBezTo>
                <a:cubicBezTo>
                  <a:pt x="702242" y="302483"/>
                  <a:pt x="696024" y="298675"/>
                  <a:pt x="690322" y="294172"/>
                </a:cubicBezTo>
                <a:cubicBezTo>
                  <a:pt x="664828" y="278356"/>
                  <a:pt x="648699" y="270759"/>
                  <a:pt x="637564" y="268886"/>
                </a:cubicBezTo>
                <a:cubicBezTo>
                  <a:pt x="621743" y="266044"/>
                  <a:pt x="605457" y="270012"/>
                  <a:pt x="592715" y="279812"/>
                </a:cubicBezTo>
                <a:cubicBezTo>
                  <a:pt x="566180" y="300000"/>
                  <a:pt x="552237" y="330073"/>
                  <a:pt x="551092" y="369302"/>
                </a:cubicBezTo>
                <a:lnTo>
                  <a:pt x="551092" y="377627"/>
                </a:lnTo>
                <a:cubicBezTo>
                  <a:pt x="552237" y="417898"/>
                  <a:pt x="566180" y="447970"/>
                  <a:pt x="592715" y="467221"/>
                </a:cubicBezTo>
                <a:cubicBezTo>
                  <a:pt x="605533" y="476492"/>
                  <a:pt x="621636" y="480000"/>
                  <a:pt x="637148" y="476899"/>
                </a:cubicBezTo>
                <a:cubicBezTo>
                  <a:pt x="656254" y="471785"/>
                  <a:pt x="674248" y="463176"/>
                  <a:pt x="690218" y="451508"/>
                </a:cubicBezTo>
                <a:cubicBezTo>
                  <a:pt x="695005" y="448387"/>
                  <a:pt x="700624" y="445265"/>
                  <a:pt x="704890" y="442559"/>
                </a:cubicBezTo>
                <a:lnTo>
                  <a:pt x="708428" y="440374"/>
                </a:lnTo>
                <a:cubicBezTo>
                  <a:pt x="715619" y="437673"/>
                  <a:pt x="723037" y="435619"/>
                  <a:pt x="730592" y="434235"/>
                </a:cubicBezTo>
                <a:cubicBezTo>
                  <a:pt x="740331" y="432637"/>
                  <a:pt x="750070" y="437076"/>
                  <a:pt x="755254" y="445473"/>
                </a:cubicBezTo>
                <a:cubicBezTo>
                  <a:pt x="775129" y="480332"/>
                  <a:pt x="770655" y="579916"/>
                  <a:pt x="741727" y="741831"/>
                </a:cubicBezTo>
                <a:cubicBezTo>
                  <a:pt x="580749" y="712278"/>
                  <a:pt x="480228" y="708012"/>
                  <a:pt x="442976" y="728823"/>
                </a:cubicBezTo>
                <a:cubicBezTo>
                  <a:pt x="432908" y="735085"/>
                  <a:pt x="427576" y="746772"/>
                  <a:pt x="429448" y="758480"/>
                </a:cubicBezTo>
                <a:cubicBezTo>
                  <a:pt x="430836" y="766542"/>
                  <a:pt x="432996" y="774453"/>
                  <a:pt x="435900" y="782101"/>
                </a:cubicBezTo>
                <a:cubicBezTo>
                  <a:pt x="438929" y="789096"/>
                  <a:pt x="442846" y="795670"/>
                  <a:pt x="447554" y="801664"/>
                </a:cubicBezTo>
                <a:cubicBezTo>
                  <a:pt x="458893" y="816952"/>
                  <a:pt x="467227" y="834255"/>
                  <a:pt x="472112" y="852653"/>
                </a:cubicBezTo>
                <a:cubicBezTo>
                  <a:pt x="475095" y="866838"/>
                  <a:pt x="471835" y="881620"/>
                  <a:pt x="463163" y="893235"/>
                </a:cubicBezTo>
                <a:cubicBezTo>
                  <a:pt x="445057" y="918417"/>
                  <a:pt x="416337" y="931737"/>
                  <a:pt x="377835" y="932777"/>
                </a:cubicBezTo>
                <a:lnTo>
                  <a:pt x="369615" y="932777"/>
                </a:lnTo>
                <a:cubicBezTo>
                  <a:pt x="331113" y="931737"/>
                  <a:pt x="302393" y="918417"/>
                  <a:pt x="284287" y="893339"/>
                </a:cubicBezTo>
                <a:cubicBezTo>
                  <a:pt x="275804" y="881617"/>
                  <a:pt x="272085" y="867114"/>
                  <a:pt x="273881" y="852757"/>
                </a:cubicBezTo>
                <a:cubicBezTo>
                  <a:pt x="279913" y="834697"/>
                  <a:pt x="288311" y="817517"/>
                  <a:pt x="298855" y="801664"/>
                </a:cubicBezTo>
                <a:cubicBezTo>
                  <a:pt x="302081" y="796877"/>
                  <a:pt x="305203" y="791258"/>
                  <a:pt x="308012" y="786888"/>
                </a:cubicBezTo>
                <a:lnTo>
                  <a:pt x="310510" y="782726"/>
                </a:lnTo>
                <a:cubicBezTo>
                  <a:pt x="314387" y="775354"/>
                  <a:pt x="316590" y="767218"/>
                  <a:pt x="316961" y="758896"/>
                </a:cubicBezTo>
                <a:cubicBezTo>
                  <a:pt x="319033" y="746997"/>
                  <a:pt x="313575" y="735049"/>
                  <a:pt x="303225" y="728823"/>
                </a:cubicBezTo>
                <a:cubicBezTo>
                  <a:pt x="265869" y="708012"/>
                  <a:pt x="167221" y="712694"/>
                  <a:pt x="728" y="742351"/>
                </a:cubicBezTo>
                <a:lnTo>
                  <a:pt x="1665" y="747450"/>
                </a:lnTo>
                <a:cubicBezTo>
                  <a:pt x="166597" y="718418"/>
                  <a:pt x="264412" y="713527"/>
                  <a:pt x="300520" y="733506"/>
                </a:cubicBezTo>
                <a:cubicBezTo>
                  <a:pt x="308991" y="738776"/>
                  <a:pt x="313433" y="748645"/>
                  <a:pt x="311758" y="758480"/>
                </a:cubicBezTo>
                <a:cubicBezTo>
                  <a:pt x="311423" y="766001"/>
                  <a:pt x="309434" y="773356"/>
                  <a:pt x="305931" y="780020"/>
                </a:cubicBezTo>
                <a:lnTo>
                  <a:pt x="303538" y="784078"/>
                </a:lnTo>
                <a:cubicBezTo>
                  <a:pt x="300728" y="788657"/>
                  <a:pt x="297710" y="794484"/>
                  <a:pt x="294485" y="798751"/>
                </a:cubicBezTo>
                <a:cubicBezTo>
                  <a:pt x="283673" y="815166"/>
                  <a:pt x="275165" y="832988"/>
                  <a:pt x="269198" y="851716"/>
                </a:cubicBezTo>
                <a:cubicBezTo>
                  <a:pt x="266845" y="867346"/>
                  <a:pt x="270569" y="883284"/>
                  <a:pt x="279604" y="896253"/>
                </a:cubicBezTo>
                <a:cubicBezTo>
                  <a:pt x="298751" y="922892"/>
                  <a:pt x="328824" y="936836"/>
                  <a:pt x="369094" y="937876"/>
                </a:cubicBezTo>
                <a:lnTo>
                  <a:pt x="377523" y="937876"/>
                </a:lnTo>
                <a:cubicBezTo>
                  <a:pt x="417689" y="936732"/>
                  <a:pt x="447866" y="922788"/>
                  <a:pt x="467013" y="896253"/>
                </a:cubicBezTo>
                <a:cubicBezTo>
                  <a:pt x="476414" y="883414"/>
                  <a:pt x="479965" y="867206"/>
                  <a:pt x="476795" y="851612"/>
                </a:cubicBezTo>
                <a:cubicBezTo>
                  <a:pt x="471781" y="832417"/>
                  <a:pt x="463126" y="814367"/>
                  <a:pt x="451300" y="798438"/>
                </a:cubicBezTo>
                <a:cubicBezTo>
                  <a:pt x="447056" y="793033"/>
                  <a:pt x="443492" y="787126"/>
                  <a:pt x="440686" y="780852"/>
                </a:cubicBezTo>
                <a:cubicBezTo>
                  <a:pt x="437971" y="773630"/>
                  <a:pt x="435917" y="766177"/>
                  <a:pt x="434547" y="758584"/>
                </a:cubicBezTo>
                <a:cubicBezTo>
                  <a:pt x="432994" y="748881"/>
                  <a:pt x="437427" y="739195"/>
                  <a:pt x="445785" y="734026"/>
                </a:cubicBezTo>
                <a:cubicBezTo>
                  <a:pt x="481789" y="713215"/>
                  <a:pt x="581061" y="718001"/>
                  <a:pt x="741310" y="747450"/>
                </a:cubicBezTo>
                <a:cubicBezTo>
                  <a:pt x="711758" y="912694"/>
                  <a:pt x="707491" y="1010821"/>
                  <a:pt x="728511" y="1047450"/>
                </a:cubicBezTo>
                <a:cubicBezTo>
                  <a:pt x="734689" y="1057564"/>
                  <a:pt x="746360" y="1062944"/>
                  <a:pt x="758064" y="1061081"/>
                </a:cubicBezTo>
                <a:cubicBezTo>
                  <a:pt x="766205" y="1059697"/>
                  <a:pt x="774188" y="1057502"/>
                  <a:pt x="781893" y="1054526"/>
                </a:cubicBezTo>
                <a:lnTo>
                  <a:pt x="785951" y="1052132"/>
                </a:lnTo>
                <a:cubicBezTo>
                  <a:pt x="790634" y="1049323"/>
                  <a:pt x="796357" y="1046201"/>
                  <a:pt x="800728" y="1043079"/>
                </a:cubicBezTo>
                <a:cubicBezTo>
                  <a:pt x="816141" y="1031795"/>
                  <a:pt x="833493" y="1023436"/>
                  <a:pt x="851924" y="1018417"/>
                </a:cubicBezTo>
                <a:cubicBezTo>
                  <a:pt x="866107" y="1015634"/>
                  <a:pt x="880810" y="1018876"/>
                  <a:pt x="892507" y="1027366"/>
                </a:cubicBezTo>
                <a:cubicBezTo>
                  <a:pt x="917689" y="1045472"/>
                  <a:pt x="931008" y="1074193"/>
                  <a:pt x="931945" y="1112694"/>
                </a:cubicBezTo>
                <a:lnTo>
                  <a:pt x="931945" y="1120915"/>
                </a:lnTo>
                <a:cubicBezTo>
                  <a:pt x="931008" y="1158376"/>
                  <a:pt x="917689" y="1187096"/>
                  <a:pt x="892507" y="1206242"/>
                </a:cubicBezTo>
                <a:cubicBezTo>
                  <a:pt x="880982" y="1215306"/>
                  <a:pt x="866172" y="1219083"/>
                  <a:pt x="851716" y="1216648"/>
                </a:cubicBezTo>
                <a:cubicBezTo>
                  <a:pt x="833523" y="1211445"/>
                  <a:pt x="816350" y="1203173"/>
                  <a:pt x="800936" y="1192194"/>
                </a:cubicBezTo>
                <a:cubicBezTo>
                  <a:pt x="794925" y="1187116"/>
                  <a:pt x="788279" y="1182850"/>
                  <a:pt x="781165" y="1179499"/>
                </a:cubicBezTo>
                <a:cubicBezTo>
                  <a:pt x="773507" y="1176648"/>
                  <a:pt x="765599" y="1174525"/>
                  <a:pt x="757543" y="1173152"/>
                </a:cubicBezTo>
                <a:cubicBezTo>
                  <a:pt x="745975" y="1171456"/>
                  <a:pt x="734501" y="1176763"/>
                  <a:pt x="728303" y="1186679"/>
                </a:cubicBezTo>
                <a:cubicBezTo>
                  <a:pt x="707491" y="1224765"/>
                  <a:pt x="711550" y="1325805"/>
                  <a:pt x="741206" y="1486575"/>
                </a:cubicBezTo>
                <a:cubicBezTo>
                  <a:pt x="581165" y="1516023"/>
                  <a:pt x="481685" y="1520498"/>
                  <a:pt x="445889" y="1500103"/>
                </a:cubicBezTo>
                <a:cubicBezTo>
                  <a:pt x="437508" y="1494993"/>
                  <a:pt x="433031" y="1485347"/>
                  <a:pt x="434547" y="1475649"/>
                </a:cubicBezTo>
                <a:cubicBezTo>
                  <a:pt x="435863" y="1468084"/>
                  <a:pt x="437883" y="1460665"/>
                  <a:pt x="440582" y="1453484"/>
                </a:cubicBezTo>
                <a:cubicBezTo>
                  <a:pt x="443560" y="1446877"/>
                  <a:pt x="447335" y="1440654"/>
                  <a:pt x="451821" y="1434962"/>
                </a:cubicBezTo>
                <a:cubicBezTo>
                  <a:pt x="463603" y="1419135"/>
                  <a:pt x="472223" y="1401185"/>
                  <a:pt x="477211" y="1382101"/>
                </a:cubicBezTo>
                <a:cubicBezTo>
                  <a:pt x="480399" y="1366471"/>
                  <a:pt x="476848" y="1350228"/>
                  <a:pt x="467429" y="1337356"/>
                </a:cubicBezTo>
                <a:cubicBezTo>
                  <a:pt x="448283" y="1310717"/>
                  <a:pt x="418106" y="1296773"/>
                  <a:pt x="377835" y="1295732"/>
                </a:cubicBezTo>
                <a:lnTo>
                  <a:pt x="369511" y="1295732"/>
                </a:lnTo>
                <a:cubicBezTo>
                  <a:pt x="329240" y="1296773"/>
                  <a:pt x="299167" y="1310717"/>
                  <a:pt x="279916" y="1337356"/>
                </a:cubicBezTo>
                <a:cubicBezTo>
                  <a:pt x="270887" y="1350404"/>
                  <a:pt x="267166" y="1366409"/>
                  <a:pt x="269511" y="1382101"/>
                </a:cubicBezTo>
                <a:cubicBezTo>
                  <a:pt x="275555" y="1400748"/>
                  <a:pt x="284095" y="1418500"/>
                  <a:pt x="294901" y="1434858"/>
                </a:cubicBezTo>
                <a:cubicBezTo>
                  <a:pt x="298023" y="1439541"/>
                  <a:pt x="301040" y="1445264"/>
                  <a:pt x="303850" y="1449426"/>
                </a:cubicBezTo>
                <a:lnTo>
                  <a:pt x="306139" y="1453380"/>
                </a:lnTo>
                <a:cubicBezTo>
                  <a:pt x="309728" y="1460175"/>
                  <a:pt x="311788" y="1467668"/>
                  <a:pt x="312175" y="1475337"/>
                </a:cubicBezTo>
                <a:cubicBezTo>
                  <a:pt x="313698" y="1485035"/>
                  <a:pt x="309273" y="1494712"/>
                  <a:pt x="300936" y="1499895"/>
                </a:cubicBezTo>
                <a:cubicBezTo>
                  <a:pt x="264724" y="1519978"/>
                  <a:pt x="166909" y="1515503"/>
                  <a:pt x="1977" y="1486055"/>
                </a:cubicBezTo>
                <a:lnTo>
                  <a:pt x="1041" y="1491154"/>
                </a:lnTo>
                <a:cubicBezTo>
                  <a:pt x="167534" y="1520810"/>
                  <a:pt x="266181" y="1525181"/>
                  <a:pt x="303642" y="1504265"/>
                </a:cubicBezTo>
                <a:cubicBezTo>
                  <a:pt x="313665" y="1498209"/>
                  <a:pt x="319045" y="1486700"/>
                  <a:pt x="317273" y="1475129"/>
                </a:cubicBezTo>
                <a:cubicBezTo>
                  <a:pt x="316941" y="1466658"/>
                  <a:pt x="314701" y="1458365"/>
                  <a:pt x="310718" y="1450883"/>
                </a:cubicBezTo>
                <a:lnTo>
                  <a:pt x="308324" y="1446825"/>
                </a:lnTo>
                <a:cubicBezTo>
                  <a:pt x="305515" y="1442142"/>
                  <a:pt x="302393" y="1436419"/>
                  <a:pt x="299271" y="1432153"/>
                </a:cubicBezTo>
                <a:cubicBezTo>
                  <a:pt x="288844" y="1416273"/>
                  <a:pt x="280551" y="1399104"/>
                  <a:pt x="274610" y="1381060"/>
                </a:cubicBezTo>
                <a:cubicBezTo>
                  <a:pt x="272770" y="1366638"/>
                  <a:pt x="276491" y="1352049"/>
                  <a:pt x="285015" y="1340269"/>
                </a:cubicBezTo>
                <a:cubicBezTo>
                  <a:pt x="303121" y="1315087"/>
                  <a:pt x="331841" y="1301768"/>
                  <a:pt x="370239" y="1300831"/>
                </a:cubicBezTo>
                <a:lnTo>
                  <a:pt x="378564" y="1300831"/>
                </a:lnTo>
                <a:cubicBezTo>
                  <a:pt x="417065" y="1301768"/>
                  <a:pt x="445785" y="1315087"/>
                  <a:pt x="463891" y="1340269"/>
                </a:cubicBezTo>
                <a:cubicBezTo>
                  <a:pt x="472581" y="1351913"/>
                  <a:pt x="475841" y="1366742"/>
                  <a:pt x="472840" y="1380956"/>
                </a:cubicBezTo>
                <a:cubicBezTo>
                  <a:pt x="467958" y="1399437"/>
                  <a:pt x="459587" y="1416814"/>
                  <a:pt x="448179" y="1432153"/>
                </a:cubicBezTo>
                <a:cubicBezTo>
                  <a:pt x="443420" y="1438115"/>
                  <a:pt x="439433" y="1444650"/>
                  <a:pt x="436316" y="1451612"/>
                </a:cubicBezTo>
                <a:cubicBezTo>
                  <a:pt x="433444" y="1459239"/>
                  <a:pt x="431285" y="1467106"/>
                  <a:pt x="429864" y="1475129"/>
                </a:cubicBezTo>
                <a:cubicBezTo>
                  <a:pt x="428128" y="1486866"/>
                  <a:pt x="433577" y="1498500"/>
                  <a:pt x="443704" y="1504681"/>
                </a:cubicBezTo>
                <a:cubicBezTo>
                  <a:pt x="480749" y="1525493"/>
                  <a:pt x="581477" y="1521538"/>
                  <a:pt x="742351" y="1491986"/>
                </a:cubicBezTo>
                <a:cubicBezTo>
                  <a:pt x="771591" y="1655982"/>
                  <a:pt x="775962" y="1753276"/>
                  <a:pt x="756087" y="1789280"/>
                </a:cubicBezTo>
                <a:cubicBezTo>
                  <a:pt x="750845" y="1797792"/>
                  <a:pt x="740970" y="1802277"/>
                  <a:pt x="731113" y="1800623"/>
                </a:cubicBezTo>
                <a:cubicBezTo>
                  <a:pt x="723581" y="1800269"/>
                  <a:pt x="716222" y="1798250"/>
                  <a:pt x="709573" y="1794691"/>
                </a:cubicBezTo>
                <a:lnTo>
                  <a:pt x="705618" y="1792298"/>
                </a:lnTo>
                <a:cubicBezTo>
                  <a:pt x="700936" y="1789592"/>
                  <a:pt x="695213" y="1786471"/>
                  <a:pt x="690842" y="1783245"/>
                </a:cubicBezTo>
                <a:cubicBezTo>
                  <a:pt x="674437" y="1772412"/>
                  <a:pt x="656613" y="1763900"/>
                  <a:pt x="637877" y="1757959"/>
                </a:cubicBezTo>
                <a:cubicBezTo>
                  <a:pt x="622249" y="1755669"/>
                  <a:pt x="606334" y="1759384"/>
                  <a:pt x="593340" y="1768364"/>
                </a:cubicBezTo>
                <a:cubicBezTo>
                  <a:pt x="566701" y="1787511"/>
                  <a:pt x="552757" y="1817584"/>
                  <a:pt x="551716" y="1857959"/>
                </a:cubicBezTo>
                <a:lnTo>
                  <a:pt x="551716" y="1866283"/>
                </a:lnTo>
                <a:cubicBezTo>
                  <a:pt x="552861" y="1906554"/>
                  <a:pt x="566805" y="1936627"/>
                  <a:pt x="593340" y="1955773"/>
                </a:cubicBezTo>
                <a:cubicBezTo>
                  <a:pt x="606119" y="1965222"/>
                  <a:pt x="622316" y="1968781"/>
                  <a:pt x="637877" y="1965555"/>
                </a:cubicBezTo>
                <a:cubicBezTo>
                  <a:pt x="657113" y="1960570"/>
                  <a:pt x="675203" y="1951913"/>
                  <a:pt x="691154" y="1940060"/>
                </a:cubicBezTo>
                <a:cubicBezTo>
                  <a:pt x="696453" y="1935877"/>
                  <a:pt x="702214" y="1932319"/>
                  <a:pt x="708324" y="1929447"/>
                </a:cubicBezTo>
                <a:cubicBezTo>
                  <a:pt x="715515" y="1926741"/>
                  <a:pt x="722933" y="1924691"/>
                  <a:pt x="730488" y="1923307"/>
                </a:cubicBezTo>
                <a:cubicBezTo>
                  <a:pt x="740219" y="1921767"/>
                  <a:pt x="749927" y="1926190"/>
                  <a:pt x="755150" y="1934545"/>
                </a:cubicBezTo>
                <a:cubicBezTo>
                  <a:pt x="775962" y="1970446"/>
                  <a:pt x="771175" y="2069821"/>
                  <a:pt x="741935" y="2228926"/>
                </a:cubicBezTo>
                <a:cubicBezTo>
                  <a:pt x="580541" y="2199269"/>
                  <a:pt x="479916" y="2194899"/>
                  <a:pt x="442663" y="2216231"/>
                </a:cubicBezTo>
                <a:cubicBezTo>
                  <a:pt x="432596" y="2222495"/>
                  <a:pt x="427264" y="2234181"/>
                  <a:pt x="429136" y="2245887"/>
                </a:cubicBezTo>
                <a:cubicBezTo>
                  <a:pt x="430524" y="2253952"/>
                  <a:pt x="432684" y="2261860"/>
                  <a:pt x="435587" y="2269509"/>
                </a:cubicBezTo>
                <a:cubicBezTo>
                  <a:pt x="438663" y="2276283"/>
                  <a:pt x="442578" y="2282651"/>
                  <a:pt x="447242" y="2288447"/>
                </a:cubicBezTo>
                <a:cubicBezTo>
                  <a:pt x="458605" y="2303796"/>
                  <a:pt x="466939" y="2321174"/>
                  <a:pt x="471800" y="2339644"/>
                </a:cubicBezTo>
                <a:cubicBezTo>
                  <a:pt x="474783" y="2353827"/>
                  <a:pt x="471523" y="2368614"/>
                  <a:pt x="462851" y="2380227"/>
                </a:cubicBezTo>
                <a:cubicBezTo>
                  <a:pt x="444745" y="2405409"/>
                  <a:pt x="416025" y="2418728"/>
                  <a:pt x="377523" y="2419769"/>
                </a:cubicBezTo>
                <a:lnTo>
                  <a:pt x="369302" y="2419769"/>
                </a:lnTo>
                <a:cubicBezTo>
                  <a:pt x="330801" y="2418728"/>
                  <a:pt x="302081" y="2405409"/>
                  <a:pt x="283975" y="2380331"/>
                </a:cubicBezTo>
                <a:cubicBezTo>
                  <a:pt x="275492" y="2368614"/>
                  <a:pt x="271773" y="2354108"/>
                  <a:pt x="273569" y="2339748"/>
                </a:cubicBezTo>
                <a:cubicBezTo>
                  <a:pt x="279453" y="2321642"/>
                  <a:pt x="287711" y="2304389"/>
                  <a:pt x="298127" y="2288447"/>
                </a:cubicBezTo>
                <a:cubicBezTo>
                  <a:pt x="301352" y="2283661"/>
                  <a:pt x="304474" y="2278042"/>
                  <a:pt x="307284" y="2273671"/>
                </a:cubicBezTo>
                <a:lnTo>
                  <a:pt x="309781" y="2269509"/>
                </a:lnTo>
                <a:cubicBezTo>
                  <a:pt x="313658" y="2262141"/>
                  <a:pt x="315861" y="2254004"/>
                  <a:pt x="316233" y="2245679"/>
                </a:cubicBezTo>
                <a:cubicBezTo>
                  <a:pt x="318077" y="2233952"/>
                  <a:pt x="312650" y="2222277"/>
                  <a:pt x="302497" y="2216127"/>
                </a:cubicBezTo>
                <a:cubicBezTo>
                  <a:pt x="265140" y="2195315"/>
                  <a:pt x="166181" y="2199686"/>
                  <a:pt x="0" y="2229342"/>
                </a:cubicBezTo>
                <a:lnTo>
                  <a:pt x="937" y="2234441"/>
                </a:lnTo>
                <a:cubicBezTo>
                  <a:pt x="165869" y="2204993"/>
                  <a:pt x="263683" y="2200518"/>
                  <a:pt x="299792" y="2220497"/>
                </a:cubicBezTo>
                <a:cubicBezTo>
                  <a:pt x="308263" y="2225763"/>
                  <a:pt x="312704" y="2235638"/>
                  <a:pt x="311030" y="2245471"/>
                </a:cubicBezTo>
                <a:cubicBezTo>
                  <a:pt x="310695" y="2252995"/>
                  <a:pt x="308705" y="2260351"/>
                  <a:pt x="305203" y="2267011"/>
                </a:cubicBezTo>
                <a:lnTo>
                  <a:pt x="302809" y="2271070"/>
                </a:lnTo>
                <a:cubicBezTo>
                  <a:pt x="300000" y="2275648"/>
                  <a:pt x="296982" y="2280955"/>
                  <a:pt x="293756" y="2285742"/>
                </a:cubicBezTo>
                <a:cubicBezTo>
                  <a:pt x="282945" y="2302162"/>
                  <a:pt x="274437" y="2319977"/>
                  <a:pt x="268470" y="2338707"/>
                </a:cubicBezTo>
                <a:cubicBezTo>
                  <a:pt x="266116" y="2354337"/>
                  <a:pt x="269841" y="2370279"/>
                  <a:pt x="278876" y="2383244"/>
                </a:cubicBezTo>
                <a:cubicBezTo>
                  <a:pt x="298023" y="2409883"/>
                  <a:pt x="328095" y="2423827"/>
                  <a:pt x="368366" y="2424868"/>
                </a:cubicBezTo>
                <a:lnTo>
                  <a:pt x="376795" y="2424868"/>
                </a:lnTo>
                <a:cubicBezTo>
                  <a:pt x="416961" y="2423723"/>
                  <a:pt x="447138" y="2409779"/>
                  <a:pt x="466285" y="2383244"/>
                </a:cubicBezTo>
                <a:cubicBezTo>
                  <a:pt x="475685" y="2370403"/>
                  <a:pt x="479237" y="2354202"/>
                  <a:pt x="476066" y="2338603"/>
                </a:cubicBezTo>
                <a:cubicBezTo>
                  <a:pt x="471053" y="2319405"/>
                  <a:pt x="462398" y="2301361"/>
                  <a:pt x="450572" y="2285430"/>
                </a:cubicBezTo>
                <a:cubicBezTo>
                  <a:pt x="446182" y="2279894"/>
                  <a:pt x="442478" y="2273848"/>
                  <a:pt x="439542" y="2267428"/>
                </a:cubicBezTo>
                <a:cubicBezTo>
                  <a:pt x="436840" y="2260237"/>
                  <a:pt x="434786" y="2252818"/>
                  <a:pt x="433402" y="2245263"/>
                </a:cubicBezTo>
                <a:cubicBezTo>
                  <a:pt x="431805" y="2235523"/>
                  <a:pt x="436243" y="2225783"/>
                  <a:pt x="444641" y="2220601"/>
                </a:cubicBezTo>
                <a:cubicBezTo>
                  <a:pt x="480541" y="2199790"/>
                  <a:pt x="579916" y="2204576"/>
                  <a:pt x="740166" y="2234025"/>
                </a:cubicBezTo>
                <a:cubicBezTo>
                  <a:pt x="710613" y="2399269"/>
                  <a:pt x="706347" y="2497396"/>
                  <a:pt x="727367" y="2534024"/>
                </a:cubicBezTo>
                <a:cubicBezTo>
                  <a:pt x="733544" y="2544139"/>
                  <a:pt x="745216" y="2549519"/>
                  <a:pt x="756919" y="2547656"/>
                </a:cubicBezTo>
                <a:cubicBezTo>
                  <a:pt x="765061" y="2546272"/>
                  <a:pt x="773043" y="2544077"/>
                  <a:pt x="780748" y="2541101"/>
                </a:cubicBezTo>
                <a:lnTo>
                  <a:pt x="784807" y="2538707"/>
                </a:lnTo>
                <a:cubicBezTo>
                  <a:pt x="789489" y="2535898"/>
                  <a:pt x="795212" y="2532776"/>
                  <a:pt x="799583" y="2529654"/>
                </a:cubicBezTo>
                <a:cubicBezTo>
                  <a:pt x="814996" y="2518374"/>
                  <a:pt x="832349" y="2510008"/>
                  <a:pt x="850780" y="2504992"/>
                </a:cubicBezTo>
                <a:cubicBezTo>
                  <a:pt x="864963" y="2502214"/>
                  <a:pt x="879665" y="2505450"/>
                  <a:pt x="891362" y="2513941"/>
                </a:cubicBezTo>
                <a:cubicBezTo>
                  <a:pt x="916544" y="2532047"/>
                  <a:pt x="929864" y="2560768"/>
                  <a:pt x="930800" y="2599269"/>
                </a:cubicBezTo>
                <a:lnTo>
                  <a:pt x="930800" y="2607490"/>
                </a:lnTo>
                <a:cubicBezTo>
                  <a:pt x="929864" y="2644951"/>
                  <a:pt x="916544" y="2673671"/>
                  <a:pt x="891362" y="2692817"/>
                </a:cubicBezTo>
                <a:cubicBezTo>
                  <a:pt x="879838" y="2701881"/>
                  <a:pt x="865027" y="2705658"/>
                  <a:pt x="850571" y="2703223"/>
                </a:cubicBezTo>
                <a:cubicBezTo>
                  <a:pt x="832378" y="2698020"/>
                  <a:pt x="815205" y="2689748"/>
                  <a:pt x="799791" y="2678770"/>
                </a:cubicBezTo>
                <a:cubicBezTo>
                  <a:pt x="794113" y="2673920"/>
                  <a:pt x="787857" y="2669800"/>
                  <a:pt x="781165" y="2666490"/>
                </a:cubicBezTo>
                <a:cubicBezTo>
                  <a:pt x="773507" y="2663639"/>
                  <a:pt x="765599" y="2661517"/>
                  <a:pt x="757543" y="2660143"/>
                </a:cubicBezTo>
                <a:cubicBezTo>
                  <a:pt x="745826" y="2658353"/>
                  <a:pt x="734180" y="2663775"/>
                  <a:pt x="727991" y="2673879"/>
                </a:cubicBezTo>
                <a:cubicBezTo>
                  <a:pt x="707179" y="2711964"/>
                  <a:pt x="711238" y="2813005"/>
                  <a:pt x="740894" y="2973774"/>
                </a:cubicBezTo>
                <a:cubicBezTo>
                  <a:pt x="581165" y="3003223"/>
                  <a:pt x="481685" y="3007697"/>
                  <a:pt x="445889" y="2986886"/>
                </a:cubicBezTo>
                <a:cubicBezTo>
                  <a:pt x="437508" y="2981776"/>
                  <a:pt x="433031" y="2972130"/>
                  <a:pt x="434547" y="2962432"/>
                </a:cubicBezTo>
                <a:cubicBezTo>
                  <a:pt x="435863" y="2954867"/>
                  <a:pt x="437883" y="2947448"/>
                  <a:pt x="440582" y="2940268"/>
                </a:cubicBezTo>
                <a:cubicBezTo>
                  <a:pt x="443560" y="2933660"/>
                  <a:pt x="447335" y="2927437"/>
                  <a:pt x="451821" y="2921745"/>
                </a:cubicBezTo>
                <a:cubicBezTo>
                  <a:pt x="463603" y="2905918"/>
                  <a:pt x="472223" y="2887968"/>
                  <a:pt x="477211" y="2868884"/>
                </a:cubicBezTo>
                <a:cubicBezTo>
                  <a:pt x="480399" y="2853254"/>
                  <a:pt x="476848" y="2837011"/>
                  <a:pt x="467429" y="2824139"/>
                </a:cubicBezTo>
                <a:cubicBezTo>
                  <a:pt x="448283" y="2797500"/>
                  <a:pt x="418106" y="2783556"/>
                  <a:pt x="377835" y="2782515"/>
                </a:cubicBezTo>
                <a:lnTo>
                  <a:pt x="369511" y="2782515"/>
                </a:lnTo>
                <a:cubicBezTo>
                  <a:pt x="329240" y="2783556"/>
                  <a:pt x="299167" y="2797500"/>
                  <a:pt x="279916" y="2824139"/>
                </a:cubicBezTo>
                <a:cubicBezTo>
                  <a:pt x="270887" y="2837188"/>
                  <a:pt x="267166" y="2853192"/>
                  <a:pt x="269511" y="2868884"/>
                </a:cubicBezTo>
                <a:cubicBezTo>
                  <a:pt x="275555" y="2887531"/>
                  <a:pt x="284095" y="2905283"/>
                  <a:pt x="294901" y="2921641"/>
                </a:cubicBezTo>
                <a:cubicBezTo>
                  <a:pt x="298023" y="2926324"/>
                  <a:pt x="301040" y="2932047"/>
                  <a:pt x="303850" y="2936209"/>
                </a:cubicBezTo>
                <a:lnTo>
                  <a:pt x="306139" y="2940164"/>
                </a:lnTo>
                <a:cubicBezTo>
                  <a:pt x="309728" y="2946958"/>
                  <a:pt x="311788" y="2954451"/>
                  <a:pt x="312175" y="2962120"/>
                </a:cubicBezTo>
                <a:cubicBezTo>
                  <a:pt x="313726" y="2971953"/>
                  <a:pt x="309158" y="2981755"/>
                  <a:pt x="300624" y="2986886"/>
                </a:cubicBezTo>
                <a:cubicBezTo>
                  <a:pt x="264412" y="3007697"/>
                  <a:pt x="166597" y="3002807"/>
                  <a:pt x="1665" y="2973358"/>
                </a:cubicBezTo>
                <a:lnTo>
                  <a:pt x="728" y="2978457"/>
                </a:lnTo>
                <a:cubicBezTo>
                  <a:pt x="167221" y="3008114"/>
                  <a:pt x="265869" y="3012484"/>
                  <a:pt x="303330" y="2991568"/>
                </a:cubicBezTo>
                <a:cubicBezTo>
                  <a:pt x="313352" y="2985512"/>
                  <a:pt x="318733" y="2974003"/>
                  <a:pt x="316961" y="2962432"/>
                </a:cubicBezTo>
                <a:cubicBezTo>
                  <a:pt x="316629" y="2953962"/>
                  <a:pt x="314389" y="2945668"/>
                  <a:pt x="310406" y="2938187"/>
                </a:cubicBezTo>
                <a:lnTo>
                  <a:pt x="308012" y="2934128"/>
                </a:lnTo>
                <a:cubicBezTo>
                  <a:pt x="305203" y="2929446"/>
                  <a:pt x="302081" y="2923722"/>
                  <a:pt x="298959" y="2919456"/>
                </a:cubicBezTo>
                <a:cubicBezTo>
                  <a:pt x="288531" y="2903577"/>
                  <a:pt x="280239" y="2886407"/>
                  <a:pt x="274297" y="2868363"/>
                </a:cubicBezTo>
                <a:cubicBezTo>
                  <a:pt x="272458" y="2853941"/>
                  <a:pt x="276179" y="2839352"/>
                  <a:pt x="284703" y="2827573"/>
                </a:cubicBezTo>
                <a:cubicBezTo>
                  <a:pt x="302809" y="2802390"/>
                  <a:pt x="331529" y="2789071"/>
                  <a:pt x="369927" y="2788135"/>
                </a:cubicBezTo>
                <a:lnTo>
                  <a:pt x="378251" y="2788135"/>
                </a:lnTo>
                <a:cubicBezTo>
                  <a:pt x="416753" y="2789071"/>
                  <a:pt x="445473" y="2802390"/>
                  <a:pt x="463579" y="2827573"/>
                </a:cubicBezTo>
                <a:cubicBezTo>
                  <a:pt x="472269" y="2839217"/>
                  <a:pt x="475529" y="2854045"/>
                  <a:pt x="472528" y="2868259"/>
                </a:cubicBezTo>
                <a:cubicBezTo>
                  <a:pt x="467704" y="2886605"/>
                  <a:pt x="459441" y="2903879"/>
                  <a:pt x="448179" y="2919144"/>
                </a:cubicBezTo>
                <a:cubicBezTo>
                  <a:pt x="443420" y="2925106"/>
                  <a:pt x="439433" y="2931641"/>
                  <a:pt x="436316" y="2938603"/>
                </a:cubicBezTo>
                <a:cubicBezTo>
                  <a:pt x="433444" y="2946230"/>
                  <a:pt x="431285" y="2954097"/>
                  <a:pt x="429864" y="2962120"/>
                </a:cubicBezTo>
                <a:cubicBezTo>
                  <a:pt x="428128" y="2973857"/>
                  <a:pt x="433577" y="2985491"/>
                  <a:pt x="443704" y="2991672"/>
                </a:cubicBezTo>
                <a:cubicBezTo>
                  <a:pt x="480749" y="3012484"/>
                  <a:pt x="581477" y="3008530"/>
                  <a:pt x="742351" y="2978977"/>
                </a:cubicBezTo>
                <a:cubicBezTo>
                  <a:pt x="770759" y="3142973"/>
                  <a:pt x="775441" y="3240267"/>
                  <a:pt x="755566" y="3276271"/>
                </a:cubicBezTo>
                <a:cubicBezTo>
                  <a:pt x="750306" y="3284763"/>
                  <a:pt x="740446" y="3289237"/>
                  <a:pt x="730592" y="3287614"/>
                </a:cubicBezTo>
                <a:cubicBezTo>
                  <a:pt x="723063" y="3287249"/>
                  <a:pt x="715707" y="3285221"/>
                  <a:pt x="709052" y="3281682"/>
                </a:cubicBezTo>
                <a:lnTo>
                  <a:pt x="705098" y="3279289"/>
                </a:lnTo>
                <a:cubicBezTo>
                  <a:pt x="700415" y="3276584"/>
                  <a:pt x="694692" y="3273462"/>
                  <a:pt x="690322" y="3270236"/>
                </a:cubicBezTo>
                <a:cubicBezTo>
                  <a:pt x="673907" y="3259425"/>
                  <a:pt x="656085" y="3250912"/>
                  <a:pt x="637356" y="3244950"/>
                </a:cubicBezTo>
                <a:cubicBezTo>
                  <a:pt x="621729" y="3242661"/>
                  <a:pt x="605814" y="3246376"/>
                  <a:pt x="592819" y="3255356"/>
                </a:cubicBezTo>
                <a:cubicBezTo>
                  <a:pt x="566180" y="3274503"/>
                  <a:pt x="552237" y="3304575"/>
                  <a:pt x="551196" y="3344950"/>
                </a:cubicBezTo>
                <a:lnTo>
                  <a:pt x="551196" y="3353274"/>
                </a:lnTo>
                <a:cubicBezTo>
                  <a:pt x="552341" y="3393545"/>
                  <a:pt x="566285" y="3423618"/>
                  <a:pt x="592819" y="3442764"/>
                </a:cubicBezTo>
                <a:cubicBezTo>
                  <a:pt x="605621" y="3452161"/>
                  <a:pt x="621795" y="3455709"/>
                  <a:pt x="637356" y="3452546"/>
                </a:cubicBezTo>
                <a:cubicBezTo>
                  <a:pt x="656592" y="3447562"/>
                  <a:pt x="674683" y="3438904"/>
                  <a:pt x="690634" y="3427052"/>
                </a:cubicBezTo>
                <a:cubicBezTo>
                  <a:pt x="696092" y="3422827"/>
                  <a:pt x="702029" y="3419268"/>
                  <a:pt x="708324" y="3416438"/>
                </a:cubicBezTo>
                <a:cubicBezTo>
                  <a:pt x="715515" y="3413732"/>
                  <a:pt x="722933" y="3411682"/>
                  <a:pt x="730488" y="3410298"/>
                </a:cubicBezTo>
                <a:cubicBezTo>
                  <a:pt x="740227" y="3408696"/>
                  <a:pt x="749966" y="3413139"/>
                  <a:pt x="755150" y="3421537"/>
                </a:cubicBezTo>
                <a:cubicBezTo>
                  <a:pt x="775962" y="3457437"/>
                  <a:pt x="771175" y="3556812"/>
                  <a:pt x="741831" y="3716958"/>
                </a:cubicBezTo>
                <a:cubicBezTo>
                  <a:pt x="580541" y="3687301"/>
                  <a:pt x="479916" y="3682931"/>
                  <a:pt x="442663" y="3704263"/>
                </a:cubicBezTo>
                <a:cubicBezTo>
                  <a:pt x="432596" y="3710527"/>
                  <a:pt x="427264" y="3722213"/>
                  <a:pt x="429136" y="3733919"/>
                </a:cubicBezTo>
                <a:cubicBezTo>
                  <a:pt x="430524" y="3741984"/>
                  <a:pt x="432684" y="3749892"/>
                  <a:pt x="435587" y="3757540"/>
                </a:cubicBezTo>
                <a:cubicBezTo>
                  <a:pt x="438663" y="3764315"/>
                  <a:pt x="442578" y="3770683"/>
                  <a:pt x="447242" y="3776479"/>
                </a:cubicBezTo>
                <a:cubicBezTo>
                  <a:pt x="458605" y="3791828"/>
                  <a:pt x="466939" y="3809205"/>
                  <a:pt x="471800" y="3827676"/>
                </a:cubicBezTo>
                <a:cubicBezTo>
                  <a:pt x="474783" y="3841859"/>
                  <a:pt x="471523" y="3856646"/>
                  <a:pt x="462851" y="3868258"/>
                </a:cubicBezTo>
                <a:cubicBezTo>
                  <a:pt x="444745" y="3893440"/>
                  <a:pt x="416025" y="3906760"/>
                  <a:pt x="377523" y="3907800"/>
                </a:cubicBezTo>
                <a:lnTo>
                  <a:pt x="369302" y="3907800"/>
                </a:lnTo>
                <a:cubicBezTo>
                  <a:pt x="330801" y="3906760"/>
                  <a:pt x="302081" y="3893440"/>
                  <a:pt x="283975" y="3868362"/>
                </a:cubicBezTo>
                <a:cubicBezTo>
                  <a:pt x="275492" y="3856646"/>
                  <a:pt x="271773" y="3842140"/>
                  <a:pt x="273569" y="3827780"/>
                </a:cubicBezTo>
                <a:cubicBezTo>
                  <a:pt x="279453" y="3809674"/>
                  <a:pt x="287711" y="3792421"/>
                  <a:pt x="298127" y="3776479"/>
                </a:cubicBezTo>
                <a:cubicBezTo>
                  <a:pt x="301352" y="3771692"/>
                  <a:pt x="304474" y="3766073"/>
                  <a:pt x="307284" y="3761703"/>
                </a:cubicBezTo>
                <a:lnTo>
                  <a:pt x="309781" y="3757540"/>
                </a:lnTo>
                <a:cubicBezTo>
                  <a:pt x="313658" y="3750173"/>
                  <a:pt x="315861" y="3742036"/>
                  <a:pt x="316233" y="3733711"/>
                </a:cubicBezTo>
                <a:cubicBezTo>
                  <a:pt x="318077" y="3721984"/>
                  <a:pt x="312650" y="3710308"/>
                  <a:pt x="302497" y="3704159"/>
                </a:cubicBezTo>
                <a:cubicBezTo>
                  <a:pt x="265140" y="3683347"/>
                  <a:pt x="166181" y="3687717"/>
                  <a:pt x="0" y="3717374"/>
                </a:cubicBezTo>
                <a:lnTo>
                  <a:pt x="937" y="3722473"/>
                </a:lnTo>
                <a:cubicBezTo>
                  <a:pt x="165869" y="3693024"/>
                  <a:pt x="263683" y="3688550"/>
                  <a:pt x="299792" y="3708529"/>
                </a:cubicBezTo>
                <a:cubicBezTo>
                  <a:pt x="308263" y="3713794"/>
                  <a:pt x="312704" y="3723669"/>
                  <a:pt x="311030" y="3733503"/>
                </a:cubicBezTo>
                <a:cubicBezTo>
                  <a:pt x="310695" y="3741026"/>
                  <a:pt x="308705" y="3748383"/>
                  <a:pt x="305203" y="3755043"/>
                </a:cubicBezTo>
                <a:lnTo>
                  <a:pt x="302809" y="3759101"/>
                </a:lnTo>
                <a:cubicBezTo>
                  <a:pt x="300000" y="3763680"/>
                  <a:pt x="296982" y="3769507"/>
                  <a:pt x="293756" y="3773773"/>
                </a:cubicBezTo>
                <a:cubicBezTo>
                  <a:pt x="282945" y="3790194"/>
                  <a:pt x="274437" y="3808009"/>
                  <a:pt x="268470" y="3826739"/>
                </a:cubicBezTo>
                <a:cubicBezTo>
                  <a:pt x="266116" y="3842369"/>
                  <a:pt x="269841" y="3858310"/>
                  <a:pt x="278876" y="3871276"/>
                </a:cubicBezTo>
                <a:cubicBezTo>
                  <a:pt x="298023" y="3897915"/>
                  <a:pt x="328095" y="3911859"/>
                  <a:pt x="368366" y="3912899"/>
                </a:cubicBezTo>
                <a:lnTo>
                  <a:pt x="376795" y="3912899"/>
                </a:lnTo>
                <a:cubicBezTo>
                  <a:pt x="416961" y="3911755"/>
                  <a:pt x="447138" y="3897811"/>
                  <a:pt x="466285" y="3871276"/>
                </a:cubicBezTo>
                <a:cubicBezTo>
                  <a:pt x="475685" y="3858435"/>
                  <a:pt x="479237" y="3842233"/>
                  <a:pt x="476066" y="3826635"/>
                </a:cubicBezTo>
                <a:cubicBezTo>
                  <a:pt x="471053" y="3807436"/>
                  <a:pt x="462398" y="3789393"/>
                  <a:pt x="450572" y="3773461"/>
                </a:cubicBezTo>
                <a:cubicBezTo>
                  <a:pt x="446153" y="3767946"/>
                  <a:pt x="442446" y="3761901"/>
                  <a:pt x="439542" y="3755459"/>
                </a:cubicBezTo>
                <a:cubicBezTo>
                  <a:pt x="436840" y="3748269"/>
                  <a:pt x="434786" y="3740849"/>
                  <a:pt x="433402" y="3733295"/>
                </a:cubicBezTo>
                <a:cubicBezTo>
                  <a:pt x="431805" y="3723555"/>
                  <a:pt x="436243" y="3713815"/>
                  <a:pt x="444641" y="3708633"/>
                </a:cubicBezTo>
                <a:cubicBezTo>
                  <a:pt x="480541" y="3687821"/>
                  <a:pt x="579916" y="3692608"/>
                  <a:pt x="740166" y="3722057"/>
                </a:cubicBezTo>
                <a:cubicBezTo>
                  <a:pt x="710613" y="3887301"/>
                  <a:pt x="706347" y="3985428"/>
                  <a:pt x="727367" y="4022056"/>
                </a:cubicBezTo>
                <a:cubicBezTo>
                  <a:pt x="733544" y="4032171"/>
                  <a:pt x="745216" y="4037550"/>
                  <a:pt x="756919" y="4035688"/>
                </a:cubicBezTo>
                <a:cubicBezTo>
                  <a:pt x="765058" y="4034283"/>
                  <a:pt x="773039" y="4032088"/>
                  <a:pt x="780748" y="4029132"/>
                </a:cubicBezTo>
                <a:lnTo>
                  <a:pt x="784911" y="4026635"/>
                </a:lnTo>
                <a:cubicBezTo>
                  <a:pt x="789593" y="4023929"/>
                  <a:pt x="795317" y="4020807"/>
                  <a:pt x="799583" y="4017686"/>
                </a:cubicBezTo>
                <a:cubicBezTo>
                  <a:pt x="814996" y="4006406"/>
                  <a:pt x="832349" y="3998040"/>
                  <a:pt x="850780" y="3993024"/>
                </a:cubicBezTo>
                <a:cubicBezTo>
                  <a:pt x="864963" y="3990246"/>
                  <a:pt x="879665" y="3993482"/>
                  <a:pt x="891362" y="4001973"/>
                </a:cubicBezTo>
                <a:cubicBezTo>
                  <a:pt x="916544" y="4020079"/>
                  <a:pt x="929864" y="4048799"/>
                  <a:pt x="930800" y="4087301"/>
                </a:cubicBezTo>
                <a:lnTo>
                  <a:pt x="930800" y="4095521"/>
                </a:lnTo>
                <a:cubicBezTo>
                  <a:pt x="929864" y="4132982"/>
                  <a:pt x="916544" y="4161702"/>
                  <a:pt x="891362" y="4180849"/>
                </a:cubicBezTo>
                <a:cubicBezTo>
                  <a:pt x="879838" y="4189912"/>
                  <a:pt x="865027" y="4193690"/>
                  <a:pt x="850571" y="4191255"/>
                </a:cubicBezTo>
                <a:cubicBezTo>
                  <a:pt x="832378" y="4186052"/>
                  <a:pt x="815205" y="4177779"/>
                  <a:pt x="799791" y="4166801"/>
                </a:cubicBezTo>
                <a:cubicBezTo>
                  <a:pt x="794113" y="4161952"/>
                  <a:pt x="787857" y="4157832"/>
                  <a:pt x="781165" y="4154522"/>
                </a:cubicBezTo>
                <a:cubicBezTo>
                  <a:pt x="773507" y="4151671"/>
                  <a:pt x="765599" y="4149548"/>
                  <a:pt x="757543" y="4148175"/>
                </a:cubicBezTo>
                <a:cubicBezTo>
                  <a:pt x="745826" y="4146385"/>
                  <a:pt x="734180" y="4151806"/>
                  <a:pt x="727991" y="4161911"/>
                </a:cubicBezTo>
                <a:cubicBezTo>
                  <a:pt x="707179" y="4199996"/>
                  <a:pt x="711238" y="4300828"/>
                  <a:pt x="740790" y="4461806"/>
                </a:cubicBezTo>
                <a:cubicBezTo>
                  <a:pt x="581165" y="4491255"/>
                  <a:pt x="481685" y="4495729"/>
                  <a:pt x="445889" y="4474918"/>
                </a:cubicBezTo>
                <a:cubicBezTo>
                  <a:pt x="437508" y="4469808"/>
                  <a:pt x="433031" y="4460162"/>
                  <a:pt x="434547" y="4450464"/>
                </a:cubicBezTo>
                <a:cubicBezTo>
                  <a:pt x="435863" y="4442899"/>
                  <a:pt x="437883" y="4435479"/>
                  <a:pt x="440582" y="4428299"/>
                </a:cubicBezTo>
                <a:cubicBezTo>
                  <a:pt x="443584" y="4421702"/>
                  <a:pt x="447356" y="4415490"/>
                  <a:pt x="451821" y="4409777"/>
                </a:cubicBezTo>
                <a:cubicBezTo>
                  <a:pt x="463603" y="4393950"/>
                  <a:pt x="472223" y="4376000"/>
                  <a:pt x="477211" y="4356916"/>
                </a:cubicBezTo>
                <a:cubicBezTo>
                  <a:pt x="480399" y="4341286"/>
                  <a:pt x="476848" y="4325042"/>
                  <a:pt x="467429" y="4312170"/>
                </a:cubicBezTo>
                <a:cubicBezTo>
                  <a:pt x="448283" y="4285532"/>
                  <a:pt x="418106" y="4271588"/>
                  <a:pt x="377835" y="4270547"/>
                </a:cubicBezTo>
                <a:lnTo>
                  <a:pt x="369511" y="4270547"/>
                </a:lnTo>
                <a:cubicBezTo>
                  <a:pt x="329240" y="4271588"/>
                  <a:pt x="299167" y="4285532"/>
                  <a:pt x="279916" y="4312170"/>
                </a:cubicBezTo>
                <a:cubicBezTo>
                  <a:pt x="270887" y="4325220"/>
                  <a:pt x="267166" y="4341224"/>
                  <a:pt x="269511" y="4356916"/>
                </a:cubicBezTo>
                <a:cubicBezTo>
                  <a:pt x="275555" y="4375563"/>
                  <a:pt x="284095" y="4393315"/>
                  <a:pt x="294901" y="4409673"/>
                </a:cubicBezTo>
                <a:cubicBezTo>
                  <a:pt x="298023" y="4414356"/>
                  <a:pt x="301040" y="4420079"/>
                  <a:pt x="303850" y="4424241"/>
                </a:cubicBezTo>
                <a:lnTo>
                  <a:pt x="306139" y="4428196"/>
                </a:lnTo>
                <a:cubicBezTo>
                  <a:pt x="309728" y="4434990"/>
                  <a:pt x="311788" y="4442483"/>
                  <a:pt x="312175" y="4450152"/>
                </a:cubicBezTo>
                <a:cubicBezTo>
                  <a:pt x="313726" y="4459985"/>
                  <a:pt x="309158" y="4469787"/>
                  <a:pt x="300624" y="4474918"/>
                </a:cubicBezTo>
                <a:cubicBezTo>
                  <a:pt x="264412" y="4495729"/>
                  <a:pt x="166597" y="4490838"/>
                  <a:pt x="1665" y="4461390"/>
                </a:cubicBezTo>
                <a:lnTo>
                  <a:pt x="728" y="4466489"/>
                </a:lnTo>
                <a:cubicBezTo>
                  <a:pt x="167221" y="4496146"/>
                  <a:pt x="265869" y="4500516"/>
                  <a:pt x="303330" y="4479600"/>
                </a:cubicBezTo>
                <a:cubicBezTo>
                  <a:pt x="313352" y="4473544"/>
                  <a:pt x="318733" y="4462035"/>
                  <a:pt x="316961" y="4450464"/>
                </a:cubicBezTo>
                <a:cubicBezTo>
                  <a:pt x="316629" y="4441994"/>
                  <a:pt x="314389" y="4433700"/>
                  <a:pt x="310406" y="4426218"/>
                </a:cubicBezTo>
                <a:lnTo>
                  <a:pt x="308012" y="4422160"/>
                </a:lnTo>
                <a:cubicBezTo>
                  <a:pt x="305203" y="4417478"/>
                  <a:pt x="302081" y="4411754"/>
                  <a:pt x="298959" y="4407488"/>
                </a:cubicBezTo>
                <a:cubicBezTo>
                  <a:pt x="288531" y="4391608"/>
                  <a:pt x="280239" y="4374439"/>
                  <a:pt x="274297" y="4356395"/>
                </a:cubicBezTo>
                <a:cubicBezTo>
                  <a:pt x="272458" y="4341973"/>
                  <a:pt x="276179" y="4327384"/>
                  <a:pt x="284703" y="4315605"/>
                </a:cubicBezTo>
                <a:cubicBezTo>
                  <a:pt x="302809" y="4290422"/>
                  <a:pt x="331529" y="4277103"/>
                  <a:pt x="369927" y="4276166"/>
                </a:cubicBezTo>
                <a:lnTo>
                  <a:pt x="378251" y="4276166"/>
                </a:lnTo>
                <a:cubicBezTo>
                  <a:pt x="416753" y="4277103"/>
                  <a:pt x="445473" y="4290422"/>
                  <a:pt x="463579" y="4315605"/>
                </a:cubicBezTo>
                <a:cubicBezTo>
                  <a:pt x="472269" y="4327249"/>
                  <a:pt x="475529" y="4342077"/>
                  <a:pt x="472528" y="4356291"/>
                </a:cubicBezTo>
                <a:cubicBezTo>
                  <a:pt x="467704" y="4374637"/>
                  <a:pt x="459441" y="4391910"/>
                  <a:pt x="448179" y="4407176"/>
                </a:cubicBezTo>
                <a:cubicBezTo>
                  <a:pt x="443420" y="4413138"/>
                  <a:pt x="439433" y="4419673"/>
                  <a:pt x="436316" y="4426634"/>
                </a:cubicBezTo>
                <a:cubicBezTo>
                  <a:pt x="433430" y="4434293"/>
                  <a:pt x="431270" y="4442202"/>
                  <a:pt x="429864" y="4450256"/>
                </a:cubicBezTo>
                <a:cubicBezTo>
                  <a:pt x="428143" y="4461962"/>
                  <a:pt x="433594" y="4473554"/>
                  <a:pt x="443704" y="4479704"/>
                </a:cubicBezTo>
                <a:cubicBezTo>
                  <a:pt x="480749" y="4500516"/>
                  <a:pt x="581373" y="4496562"/>
                  <a:pt x="742559" y="4467009"/>
                </a:cubicBezTo>
                <a:cubicBezTo>
                  <a:pt x="771903" y="4626738"/>
                  <a:pt x="776482" y="4726530"/>
                  <a:pt x="756087" y="4763263"/>
                </a:cubicBezTo>
                <a:cubicBezTo>
                  <a:pt x="750967" y="4771681"/>
                  <a:pt x="741259" y="4776166"/>
                  <a:pt x="731529" y="4774605"/>
                </a:cubicBezTo>
                <a:cubicBezTo>
                  <a:pt x="724007" y="4773273"/>
                  <a:pt x="716622" y="4771254"/>
                  <a:pt x="709469" y="4768570"/>
                </a:cubicBezTo>
                <a:cubicBezTo>
                  <a:pt x="702816" y="4765573"/>
                  <a:pt x="696560" y="4761764"/>
                  <a:pt x="690842" y="4757227"/>
                </a:cubicBezTo>
                <a:cubicBezTo>
                  <a:pt x="674858" y="4745802"/>
                  <a:pt x="657006" y="4737238"/>
                  <a:pt x="638085" y="4731941"/>
                </a:cubicBezTo>
                <a:cubicBezTo>
                  <a:pt x="622263" y="4729090"/>
                  <a:pt x="605971" y="4733055"/>
                  <a:pt x="593236" y="4742867"/>
                </a:cubicBezTo>
                <a:cubicBezTo>
                  <a:pt x="566701" y="4763055"/>
                  <a:pt x="552757" y="4793127"/>
                  <a:pt x="551612" y="4832357"/>
                </a:cubicBezTo>
                <a:lnTo>
                  <a:pt x="551612" y="4840682"/>
                </a:lnTo>
                <a:cubicBezTo>
                  <a:pt x="552757" y="4880952"/>
                  <a:pt x="566701" y="4911025"/>
                  <a:pt x="593236" y="4930276"/>
                </a:cubicBezTo>
                <a:cubicBezTo>
                  <a:pt x="606053" y="4939548"/>
                  <a:pt x="622156" y="4943054"/>
                  <a:pt x="637668" y="4939954"/>
                </a:cubicBezTo>
                <a:cubicBezTo>
                  <a:pt x="656775" y="4934844"/>
                  <a:pt x="674768" y="4926228"/>
                  <a:pt x="690738" y="4914563"/>
                </a:cubicBezTo>
                <a:cubicBezTo>
                  <a:pt x="695525" y="4911442"/>
                  <a:pt x="701144" y="4908320"/>
                  <a:pt x="705410" y="4905614"/>
                </a:cubicBezTo>
                <a:lnTo>
                  <a:pt x="708948" y="4903429"/>
                </a:lnTo>
                <a:cubicBezTo>
                  <a:pt x="716140" y="4900724"/>
                  <a:pt x="723557" y="4898674"/>
                  <a:pt x="731113" y="4897290"/>
                </a:cubicBezTo>
                <a:cubicBezTo>
                  <a:pt x="740843" y="4895749"/>
                  <a:pt x="750552" y="4900172"/>
                  <a:pt x="755774" y="4908528"/>
                </a:cubicBezTo>
                <a:cubicBezTo>
                  <a:pt x="775650" y="4943387"/>
                  <a:pt x="771175" y="5042971"/>
                  <a:pt x="742247" y="5204886"/>
                </a:cubicBezTo>
                <a:cubicBezTo>
                  <a:pt x="581061" y="5175333"/>
                  <a:pt x="480541" y="5170963"/>
                  <a:pt x="443288" y="5192295"/>
                </a:cubicBezTo>
                <a:cubicBezTo>
                  <a:pt x="433220" y="5198559"/>
                  <a:pt x="427888" y="5210245"/>
                  <a:pt x="429760" y="5221951"/>
                </a:cubicBezTo>
                <a:cubicBezTo>
                  <a:pt x="431148" y="5230016"/>
                  <a:pt x="433309" y="5237924"/>
                  <a:pt x="436212" y="5245572"/>
                </a:cubicBezTo>
                <a:cubicBezTo>
                  <a:pt x="439288" y="5252346"/>
                  <a:pt x="443202" y="5258715"/>
                  <a:pt x="447866" y="5264511"/>
                </a:cubicBezTo>
                <a:cubicBezTo>
                  <a:pt x="459229" y="5279860"/>
                  <a:pt x="467564" y="5297237"/>
                  <a:pt x="472424" y="5315707"/>
                </a:cubicBezTo>
                <a:cubicBezTo>
                  <a:pt x="475407" y="5329891"/>
                  <a:pt x="472147" y="5344677"/>
                  <a:pt x="463475" y="5356290"/>
                </a:cubicBezTo>
                <a:cubicBezTo>
                  <a:pt x="445369" y="5381472"/>
                  <a:pt x="416649" y="5394792"/>
                  <a:pt x="378147" y="5395832"/>
                </a:cubicBezTo>
                <a:lnTo>
                  <a:pt x="369927" y="5395832"/>
                </a:lnTo>
                <a:cubicBezTo>
                  <a:pt x="331425" y="5394792"/>
                  <a:pt x="302705" y="5381472"/>
                  <a:pt x="284599" y="5356394"/>
                </a:cubicBezTo>
                <a:cubicBezTo>
                  <a:pt x="276116" y="5344677"/>
                  <a:pt x="272397" y="5330172"/>
                  <a:pt x="274193" y="5315812"/>
                </a:cubicBezTo>
                <a:cubicBezTo>
                  <a:pt x="280078" y="5297706"/>
                  <a:pt x="288336" y="5280452"/>
                  <a:pt x="298751" y="5264511"/>
                </a:cubicBezTo>
                <a:cubicBezTo>
                  <a:pt x="301977" y="5259724"/>
                  <a:pt x="305099" y="5254105"/>
                  <a:pt x="307908" y="5249735"/>
                </a:cubicBezTo>
                <a:lnTo>
                  <a:pt x="310406" y="5245572"/>
                </a:lnTo>
                <a:cubicBezTo>
                  <a:pt x="314283" y="5238205"/>
                  <a:pt x="316486" y="5230068"/>
                  <a:pt x="316857" y="5221743"/>
                </a:cubicBezTo>
                <a:cubicBezTo>
                  <a:pt x="318701" y="5210016"/>
                  <a:pt x="313274" y="5198340"/>
                  <a:pt x="303121" y="5192190"/>
                </a:cubicBezTo>
                <a:cubicBezTo>
                  <a:pt x="265765" y="5171379"/>
                  <a:pt x="166805" y="5175749"/>
                  <a:pt x="624" y="5205406"/>
                </a:cubicBezTo>
                <a:lnTo>
                  <a:pt x="1561" y="5210505"/>
                </a:lnTo>
                <a:cubicBezTo>
                  <a:pt x="166493" y="5181056"/>
                  <a:pt x="264308" y="5176582"/>
                  <a:pt x="300416" y="5196561"/>
                </a:cubicBezTo>
                <a:cubicBezTo>
                  <a:pt x="308887" y="5201826"/>
                  <a:pt x="313328" y="5211701"/>
                  <a:pt x="311654" y="5221535"/>
                </a:cubicBezTo>
                <a:cubicBezTo>
                  <a:pt x="311319" y="5229058"/>
                  <a:pt x="309330" y="5236415"/>
                  <a:pt x="305827" y="5243075"/>
                </a:cubicBezTo>
                <a:lnTo>
                  <a:pt x="303434" y="5247133"/>
                </a:lnTo>
                <a:cubicBezTo>
                  <a:pt x="300624" y="5251712"/>
                  <a:pt x="297606" y="5257539"/>
                  <a:pt x="294381" y="5261805"/>
                </a:cubicBezTo>
                <a:cubicBezTo>
                  <a:pt x="283569" y="5278226"/>
                  <a:pt x="275061" y="5296041"/>
                  <a:pt x="269094" y="5314771"/>
                </a:cubicBezTo>
                <a:cubicBezTo>
                  <a:pt x="266741" y="5330400"/>
                  <a:pt x="270465" y="5346342"/>
                  <a:pt x="279500" y="5359308"/>
                </a:cubicBezTo>
                <a:cubicBezTo>
                  <a:pt x="298647" y="5385947"/>
                  <a:pt x="328720" y="5399891"/>
                  <a:pt x="368990" y="5400931"/>
                </a:cubicBezTo>
                <a:lnTo>
                  <a:pt x="377419" y="5400931"/>
                </a:lnTo>
                <a:cubicBezTo>
                  <a:pt x="417585" y="5399787"/>
                  <a:pt x="447762" y="5385842"/>
                  <a:pt x="466909" y="5359308"/>
                </a:cubicBezTo>
                <a:cubicBezTo>
                  <a:pt x="476310" y="5346467"/>
                  <a:pt x="479861" y="5330265"/>
                  <a:pt x="476690" y="5314667"/>
                </a:cubicBezTo>
                <a:cubicBezTo>
                  <a:pt x="471677" y="5295468"/>
                  <a:pt x="463022" y="5277425"/>
                  <a:pt x="451196" y="5261493"/>
                </a:cubicBezTo>
                <a:cubicBezTo>
                  <a:pt x="446777" y="5255978"/>
                  <a:pt x="443070" y="5249932"/>
                  <a:pt x="440166" y="5243491"/>
                </a:cubicBezTo>
                <a:cubicBezTo>
                  <a:pt x="437465" y="5236301"/>
                  <a:pt x="435411" y="5228881"/>
                  <a:pt x="434027" y="5221327"/>
                </a:cubicBezTo>
                <a:cubicBezTo>
                  <a:pt x="432429" y="5211587"/>
                  <a:pt x="436867" y="5201847"/>
                  <a:pt x="445265" y="5196665"/>
                </a:cubicBezTo>
                <a:cubicBezTo>
                  <a:pt x="481165" y="5175853"/>
                  <a:pt x="580541" y="5180640"/>
                  <a:pt x="740582" y="5210088"/>
                </a:cubicBezTo>
                <a:cubicBezTo>
                  <a:pt x="711029" y="5371275"/>
                  <a:pt x="706659" y="5471899"/>
                  <a:pt x="727991" y="5509048"/>
                </a:cubicBezTo>
                <a:cubicBezTo>
                  <a:pt x="734165" y="5519224"/>
                  <a:pt x="745906" y="5524614"/>
                  <a:pt x="757647" y="5522679"/>
                </a:cubicBezTo>
                <a:cubicBezTo>
                  <a:pt x="765699" y="5521243"/>
                  <a:pt x="773605" y="5519079"/>
                  <a:pt x="781269" y="5516228"/>
                </a:cubicBezTo>
                <a:cubicBezTo>
                  <a:pt x="788199" y="5513356"/>
                  <a:pt x="794738" y="5509610"/>
                  <a:pt x="800728" y="5505093"/>
                </a:cubicBezTo>
                <a:cubicBezTo>
                  <a:pt x="816078" y="5493730"/>
                  <a:pt x="833454" y="5485395"/>
                  <a:pt x="851924" y="5480536"/>
                </a:cubicBezTo>
                <a:cubicBezTo>
                  <a:pt x="866109" y="5477549"/>
                  <a:pt x="880892" y="5480817"/>
                  <a:pt x="892507" y="5489485"/>
                </a:cubicBezTo>
                <a:cubicBezTo>
                  <a:pt x="917689" y="5507591"/>
                  <a:pt x="931008" y="5536311"/>
                  <a:pt x="931945" y="5574812"/>
                </a:cubicBezTo>
                <a:lnTo>
                  <a:pt x="931945" y="5583033"/>
                </a:lnTo>
                <a:cubicBezTo>
                  <a:pt x="931008" y="5621534"/>
                  <a:pt x="917689" y="5650255"/>
                  <a:pt x="892611" y="5668361"/>
                </a:cubicBezTo>
                <a:cubicBezTo>
                  <a:pt x="880831" y="5676800"/>
                  <a:pt x="866311" y="5680514"/>
                  <a:pt x="851924" y="5678766"/>
                </a:cubicBezTo>
                <a:cubicBezTo>
                  <a:pt x="833841" y="5672897"/>
                  <a:pt x="816624" y="5664635"/>
                  <a:pt x="800728" y="5654209"/>
                </a:cubicBezTo>
                <a:cubicBezTo>
                  <a:pt x="795941" y="5650983"/>
                  <a:pt x="790322" y="5647861"/>
                  <a:pt x="786055" y="5645156"/>
                </a:cubicBezTo>
                <a:lnTo>
                  <a:pt x="781789" y="5642554"/>
                </a:lnTo>
                <a:cubicBezTo>
                  <a:pt x="774436" y="5638537"/>
                  <a:pt x="766232" y="5636321"/>
                  <a:pt x="757856" y="5636103"/>
                </a:cubicBezTo>
                <a:cubicBezTo>
                  <a:pt x="746138" y="5634313"/>
                  <a:pt x="734492" y="5639735"/>
                  <a:pt x="728303" y="5649838"/>
                </a:cubicBezTo>
                <a:cubicBezTo>
                  <a:pt x="707491" y="5687195"/>
                  <a:pt x="711966" y="5786155"/>
                  <a:pt x="741623" y="5952335"/>
                </a:cubicBezTo>
                <a:lnTo>
                  <a:pt x="746721" y="5951399"/>
                </a:lnTo>
                <a:cubicBezTo>
                  <a:pt x="717273" y="5786466"/>
                  <a:pt x="712798" y="5688652"/>
                  <a:pt x="732778" y="5652544"/>
                </a:cubicBezTo>
                <a:cubicBezTo>
                  <a:pt x="737707" y="5643688"/>
                  <a:pt x="747628" y="5638829"/>
                  <a:pt x="757647" y="5640369"/>
                </a:cubicBezTo>
                <a:cubicBezTo>
                  <a:pt x="765172" y="5640681"/>
                  <a:pt x="772532" y="5642669"/>
                  <a:pt x="779188" y="5646196"/>
                </a:cubicBezTo>
                <a:lnTo>
                  <a:pt x="783454" y="5648694"/>
                </a:lnTo>
                <a:cubicBezTo>
                  <a:pt x="788033" y="5651399"/>
                  <a:pt x="793235" y="5654521"/>
                  <a:pt x="798022" y="5657642"/>
                </a:cubicBezTo>
                <a:cubicBezTo>
                  <a:pt x="814427" y="5668475"/>
                  <a:pt x="832251" y="5676987"/>
                  <a:pt x="850988" y="5682929"/>
                </a:cubicBezTo>
                <a:cubicBezTo>
                  <a:pt x="866618" y="5685280"/>
                  <a:pt x="882556" y="5681555"/>
                  <a:pt x="895525" y="5672523"/>
                </a:cubicBezTo>
                <a:cubicBezTo>
                  <a:pt x="922059" y="5653376"/>
                  <a:pt x="936107" y="5623303"/>
                  <a:pt x="937148" y="5583033"/>
                </a:cubicBezTo>
                <a:lnTo>
                  <a:pt x="937148" y="5574604"/>
                </a:lnTo>
                <a:cubicBezTo>
                  <a:pt x="936107" y="5534334"/>
                  <a:pt x="922059" y="5504261"/>
                  <a:pt x="895525" y="5485114"/>
                </a:cubicBezTo>
                <a:cubicBezTo>
                  <a:pt x="882686" y="5475718"/>
                  <a:pt x="866478" y="5472159"/>
                  <a:pt x="850884" y="5475333"/>
                </a:cubicBezTo>
                <a:cubicBezTo>
                  <a:pt x="831655" y="5480338"/>
                  <a:pt x="813567" y="5488996"/>
                  <a:pt x="797606" y="5500827"/>
                </a:cubicBezTo>
                <a:cubicBezTo>
                  <a:pt x="792130" y="5505250"/>
                  <a:pt x="786116" y="5508954"/>
                  <a:pt x="779708" y="5511857"/>
                </a:cubicBezTo>
                <a:cubicBezTo>
                  <a:pt x="772485" y="5514573"/>
                  <a:pt x="765033" y="5516623"/>
                  <a:pt x="757439" y="5517996"/>
                </a:cubicBezTo>
                <a:cubicBezTo>
                  <a:pt x="747736" y="5519547"/>
                  <a:pt x="738050" y="5515114"/>
                  <a:pt x="732882" y="5506758"/>
                </a:cubicBezTo>
                <a:cubicBezTo>
                  <a:pt x="712070" y="5470858"/>
                  <a:pt x="716857" y="5371482"/>
                  <a:pt x="746201" y="5211441"/>
                </a:cubicBezTo>
                <a:cubicBezTo>
                  <a:pt x="907491" y="5240994"/>
                  <a:pt x="1008115" y="5245364"/>
                  <a:pt x="1045264" y="5224032"/>
                </a:cubicBezTo>
                <a:cubicBezTo>
                  <a:pt x="1055389" y="5217820"/>
                  <a:pt x="1060779" y="5206114"/>
                  <a:pt x="1058896" y="5194376"/>
                </a:cubicBezTo>
                <a:cubicBezTo>
                  <a:pt x="1057460" y="5186322"/>
                  <a:pt x="1055296" y="5178424"/>
                  <a:pt x="1052444" y="5170754"/>
                </a:cubicBezTo>
                <a:cubicBezTo>
                  <a:pt x="1049572" y="5163824"/>
                  <a:pt x="1045826" y="5157289"/>
                  <a:pt x="1041310" y="5151296"/>
                </a:cubicBezTo>
                <a:cubicBezTo>
                  <a:pt x="1029905" y="5135968"/>
                  <a:pt x="1021566" y="5118590"/>
                  <a:pt x="1016752" y="5100099"/>
                </a:cubicBezTo>
                <a:cubicBezTo>
                  <a:pt x="1013769" y="5085916"/>
                  <a:pt x="1017028" y="5071129"/>
                  <a:pt x="1025701" y="5059516"/>
                </a:cubicBezTo>
                <a:cubicBezTo>
                  <a:pt x="1043807" y="5034334"/>
                  <a:pt x="1072528" y="5021015"/>
                  <a:pt x="1110925" y="5020078"/>
                </a:cubicBezTo>
                <a:lnTo>
                  <a:pt x="1119250" y="5020078"/>
                </a:lnTo>
                <a:cubicBezTo>
                  <a:pt x="1157751" y="5021015"/>
                  <a:pt x="1186471" y="5034334"/>
                  <a:pt x="1204473" y="5059412"/>
                </a:cubicBezTo>
                <a:cubicBezTo>
                  <a:pt x="1212964" y="5071171"/>
                  <a:pt x="1216679" y="5085708"/>
                  <a:pt x="1214879" y="5100099"/>
                </a:cubicBezTo>
                <a:cubicBezTo>
                  <a:pt x="1208958" y="5118164"/>
                  <a:pt x="1200706" y="5135375"/>
                  <a:pt x="1190321" y="5151296"/>
                </a:cubicBezTo>
                <a:cubicBezTo>
                  <a:pt x="1186992" y="5156082"/>
                  <a:pt x="1183870" y="5161701"/>
                  <a:pt x="1181060" y="5166176"/>
                </a:cubicBezTo>
                <a:lnTo>
                  <a:pt x="1178667" y="5170234"/>
                </a:lnTo>
                <a:cubicBezTo>
                  <a:pt x="1174744" y="5177633"/>
                  <a:pt x="1172507" y="5185801"/>
                  <a:pt x="1172111" y="5194168"/>
                </a:cubicBezTo>
                <a:cubicBezTo>
                  <a:pt x="1170394" y="5205874"/>
                  <a:pt x="1175836" y="5217466"/>
                  <a:pt x="1185951" y="5223616"/>
                </a:cubicBezTo>
                <a:cubicBezTo>
                  <a:pt x="1223204" y="5244428"/>
                  <a:pt x="1321747" y="5240057"/>
                  <a:pt x="1486679" y="5210713"/>
                </a:cubicBezTo>
                <a:cubicBezTo>
                  <a:pt x="1515607" y="5372523"/>
                  <a:pt x="1520186" y="5472315"/>
                  <a:pt x="1500415" y="5507175"/>
                </a:cubicBezTo>
                <a:cubicBezTo>
                  <a:pt x="1495274" y="5515572"/>
                  <a:pt x="1485586" y="5520047"/>
                  <a:pt x="1475857" y="5518517"/>
                </a:cubicBezTo>
                <a:cubicBezTo>
                  <a:pt x="1468375" y="5517185"/>
                  <a:pt x="1461029" y="5515208"/>
                  <a:pt x="1453901" y="5512585"/>
                </a:cubicBezTo>
                <a:lnTo>
                  <a:pt x="1450051" y="5510296"/>
                </a:lnTo>
                <a:cubicBezTo>
                  <a:pt x="1445368" y="5507487"/>
                  <a:pt x="1439645" y="5504365"/>
                  <a:pt x="1435274" y="5501139"/>
                </a:cubicBezTo>
                <a:cubicBezTo>
                  <a:pt x="1419333" y="5489589"/>
                  <a:pt x="1401414" y="5481014"/>
                  <a:pt x="1382413" y="5475853"/>
                </a:cubicBezTo>
                <a:cubicBezTo>
                  <a:pt x="1366783" y="5472731"/>
                  <a:pt x="1350560" y="5476280"/>
                  <a:pt x="1337668" y="5485635"/>
                </a:cubicBezTo>
                <a:cubicBezTo>
                  <a:pt x="1311029" y="5504781"/>
                  <a:pt x="1297085" y="5534958"/>
                  <a:pt x="1296045" y="5575228"/>
                </a:cubicBezTo>
                <a:lnTo>
                  <a:pt x="1296045" y="5583553"/>
                </a:lnTo>
                <a:cubicBezTo>
                  <a:pt x="1297189" y="5622679"/>
                  <a:pt x="1311133" y="5652752"/>
                  <a:pt x="1337668" y="5673043"/>
                </a:cubicBezTo>
                <a:cubicBezTo>
                  <a:pt x="1350394" y="5682606"/>
                  <a:pt x="1366554" y="5686383"/>
                  <a:pt x="1382205" y="5683449"/>
                </a:cubicBezTo>
                <a:cubicBezTo>
                  <a:pt x="1393859" y="5681576"/>
                  <a:pt x="1409676" y="5673980"/>
                  <a:pt x="1435482" y="5657955"/>
                </a:cubicBezTo>
                <a:cubicBezTo>
                  <a:pt x="1441018" y="5653574"/>
                  <a:pt x="1447064" y="5649870"/>
                  <a:pt x="1453484" y="5646925"/>
                </a:cubicBezTo>
                <a:cubicBezTo>
                  <a:pt x="1460675" y="5644219"/>
                  <a:pt x="1468094" y="5642169"/>
                  <a:pt x="1475649" y="5640785"/>
                </a:cubicBezTo>
                <a:cubicBezTo>
                  <a:pt x="1485358" y="5639235"/>
                  <a:pt x="1495035" y="5643668"/>
                  <a:pt x="1500207" y="5652023"/>
                </a:cubicBezTo>
                <a:cubicBezTo>
                  <a:pt x="1521018" y="5689068"/>
                  <a:pt x="1516232" y="5789692"/>
                  <a:pt x="1486471" y="5950982"/>
                </a:cubicBezTo>
                <a:lnTo>
                  <a:pt x="1491570" y="5951919"/>
                </a:lnTo>
                <a:cubicBezTo>
                  <a:pt x="1521538" y="5789485"/>
                  <a:pt x="1526013" y="5687715"/>
                  <a:pt x="1504681" y="5649318"/>
                </a:cubicBezTo>
                <a:cubicBezTo>
                  <a:pt x="1498469" y="5639193"/>
                  <a:pt x="1486762" y="5633803"/>
                  <a:pt x="1475024" y="5635686"/>
                </a:cubicBezTo>
                <a:cubicBezTo>
                  <a:pt x="1466970" y="5637122"/>
                  <a:pt x="1459072" y="5639287"/>
                  <a:pt x="1451403" y="5642138"/>
                </a:cubicBezTo>
                <a:cubicBezTo>
                  <a:pt x="1444650" y="5645218"/>
                  <a:pt x="1438292" y="5649089"/>
                  <a:pt x="1432465" y="5653689"/>
                </a:cubicBezTo>
                <a:cubicBezTo>
                  <a:pt x="1416960" y="5664822"/>
                  <a:pt x="1399634" y="5673168"/>
                  <a:pt x="1381268" y="5678350"/>
                </a:cubicBezTo>
                <a:cubicBezTo>
                  <a:pt x="1366908" y="5680785"/>
                  <a:pt x="1352194" y="5676998"/>
                  <a:pt x="1340789" y="5667945"/>
                </a:cubicBezTo>
                <a:cubicBezTo>
                  <a:pt x="1315503" y="5648694"/>
                  <a:pt x="1302184" y="5619973"/>
                  <a:pt x="1301143" y="5582617"/>
                </a:cubicBezTo>
                <a:lnTo>
                  <a:pt x="1301143" y="5574292"/>
                </a:lnTo>
                <a:cubicBezTo>
                  <a:pt x="1302184" y="5535791"/>
                  <a:pt x="1315503" y="5507071"/>
                  <a:pt x="1340581" y="5489069"/>
                </a:cubicBezTo>
                <a:cubicBezTo>
                  <a:pt x="1352319" y="5480484"/>
                  <a:pt x="1367106" y="5477206"/>
                  <a:pt x="1381372" y="5480016"/>
                </a:cubicBezTo>
                <a:cubicBezTo>
                  <a:pt x="1399718" y="5485052"/>
                  <a:pt x="1416991" y="5493366"/>
                  <a:pt x="1432361" y="5504573"/>
                </a:cubicBezTo>
                <a:cubicBezTo>
                  <a:pt x="1437251" y="5507799"/>
                  <a:pt x="1442766" y="5511025"/>
                  <a:pt x="1447345" y="5513835"/>
                </a:cubicBezTo>
                <a:lnTo>
                  <a:pt x="1451716" y="5516332"/>
                </a:lnTo>
                <a:cubicBezTo>
                  <a:pt x="1459322" y="5519214"/>
                  <a:pt x="1467199" y="5521347"/>
                  <a:pt x="1475233" y="5522679"/>
                </a:cubicBezTo>
                <a:cubicBezTo>
                  <a:pt x="1486950" y="5524469"/>
                  <a:pt x="1498594" y="5519048"/>
                  <a:pt x="1504785" y="5508943"/>
                </a:cubicBezTo>
                <a:cubicBezTo>
                  <a:pt x="1525597" y="5472419"/>
                  <a:pt x="1521434" y="5374292"/>
                  <a:pt x="1491882" y="5209048"/>
                </a:cubicBezTo>
                <a:cubicBezTo>
                  <a:pt x="1655357" y="5180016"/>
                  <a:pt x="1752027" y="5175645"/>
                  <a:pt x="1788344" y="5195520"/>
                </a:cubicBezTo>
                <a:cubicBezTo>
                  <a:pt x="1796814" y="5200786"/>
                  <a:pt x="1801257" y="5210661"/>
                  <a:pt x="1799582" y="5220494"/>
                </a:cubicBezTo>
                <a:cubicBezTo>
                  <a:pt x="1799197" y="5228007"/>
                  <a:pt x="1797209" y="5235354"/>
                  <a:pt x="1793755" y="5242034"/>
                </a:cubicBezTo>
                <a:lnTo>
                  <a:pt x="1791361" y="5246092"/>
                </a:lnTo>
                <a:cubicBezTo>
                  <a:pt x="1788552" y="5250671"/>
                  <a:pt x="1785534" y="5256498"/>
                  <a:pt x="1782308" y="5260765"/>
                </a:cubicBezTo>
                <a:cubicBezTo>
                  <a:pt x="1771497" y="5277185"/>
                  <a:pt x="1762985" y="5295000"/>
                  <a:pt x="1757022" y="5313730"/>
                </a:cubicBezTo>
                <a:cubicBezTo>
                  <a:pt x="1754670" y="5329360"/>
                  <a:pt x="1758396" y="5345301"/>
                  <a:pt x="1767428" y="5358267"/>
                </a:cubicBezTo>
                <a:cubicBezTo>
                  <a:pt x="1786575" y="5384906"/>
                  <a:pt x="1816647" y="5398850"/>
                  <a:pt x="1856918" y="5399891"/>
                </a:cubicBezTo>
                <a:lnTo>
                  <a:pt x="1865347" y="5399891"/>
                </a:lnTo>
                <a:cubicBezTo>
                  <a:pt x="1905513" y="5398746"/>
                  <a:pt x="1935690" y="5384802"/>
                  <a:pt x="1954837" y="5358267"/>
                </a:cubicBezTo>
                <a:cubicBezTo>
                  <a:pt x="1964233" y="5345427"/>
                  <a:pt x="1967792" y="5329225"/>
                  <a:pt x="1964618" y="5313626"/>
                </a:cubicBezTo>
                <a:cubicBezTo>
                  <a:pt x="1959603" y="5294428"/>
                  <a:pt x="1950945" y="5276384"/>
                  <a:pt x="1939124" y="5260453"/>
                </a:cubicBezTo>
                <a:cubicBezTo>
                  <a:pt x="1934701" y="5254937"/>
                  <a:pt x="1930997" y="5248892"/>
                  <a:pt x="1928094" y="5242451"/>
                </a:cubicBezTo>
                <a:cubicBezTo>
                  <a:pt x="1925388" y="5235260"/>
                  <a:pt x="1923338" y="5227841"/>
                  <a:pt x="1921954" y="5220286"/>
                </a:cubicBezTo>
                <a:cubicBezTo>
                  <a:pt x="1920352" y="5210546"/>
                  <a:pt x="1924795" y="5200806"/>
                  <a:pt x="1933193" y="5195624"/>
                </a:cubicBezTo>
                <a:cubicBezTo>
                  <a:pt x="1969093" y="5174813"/>
                  <a:pt x="2068468" y="5179599"/>
                  <a:pt x="2228510" y="5209048"/>
                </a:cubicBezTo>
                <a:cubicBezTo>
                  <a:pt x="2198957" y="5370234"/>
                  <a:pt x="2194587" y="5470858"/>
                  <a:pt x="2215919" y="5508007"/>
                </a:cubicBezTo>
                <a:cubicBezTo>
                  <a:pt x="2222131" y="5518132"/>
                  <a:pt x="2233838" y="5523522"/>
                  <a:pt x="2245575" y="5521639"/>
                </a:cubicBezTo>
                <a:cubicBezTo>
                  <a:pt x="2253629" y="5520203"/>
                  <a:pt x="2261527" y="5518038"/>
                  <a:pt x="2269196" y="5515187"/>
                </a:cubicBezTo>
                <a:cubicBezTo>
                  <a:pt x="2275971" y="5512107"/>
                  <a:pt x="2282339" y="5508194"/>
                  <a:pt x="2288135" y="5503532"/>
                </a:cubicBezTo>
                <a:cubicBezTo>
                  <a:pt x="2303484" y="5492169"/>
                  <a:pt x="2320861" y="5483834"/>
                  <a:pt x="2339332" y="5478975"/>
                </a:cubicBezTo>
                <a:cubicBezTo>
                  <a:pt x="2353515" y="5475988"/>
                  <a:pt x="2368301" y="5479256"/>
                  <a:pt x="2379914" y="5487924"/>
                </a:cubicBezTo>
                <a:cubicBezTo>
                  <a:pt x="2405096" y="5506030"/>
                  <a:pt x="2418416" y="5534750"/>
                  <a:pt x="2419352" y="5573251"/>
                </a:cubicBezTo>
                <a:lnTo>
                  <a:pt x="2419352" y="5581472"/>
                </a:lnTo>
                <a:cubicBezTo>
                  <a:pt x="2418416" y="5619973"/>
                  <a:pt x="2405096" y="5648694"/>
                  <a:pt x="2380018" y="5666800"/>
                </a:cubicBezTo>
                <a:cubicBezTo>
                  <a:pt x="2368239" y="5675239"/>
                  <a:pt x="2353723" y="5678954"/>
                  <a:pt x="2339332" y="5677205"/>
                </a:cubicBezTo>
                <a:cubicBezTo>
                  <a:pt x="2321246" y="5671337"/>
                  <a:pt x="2304035" y="5663075"/>
                  <a:pt x="2288135" y="5652648"/>
                </a:cubicBezTo>
                <a:cubicBezTo>
                  <a:pt x="2283452" y="5649422"/>
                  <a:pt x="2277729" y="5646300"/>
                  <a:pt x="2273463" y="5643595"/>
                </a:cubicBezTo>
                <a:lnTo>
                  <a:pt x="2269196" y="5640993"/>
                </a:lnTo>
                <a:cubicBezTo>
                  <a:pt x="2261829" y="5637112"/>
                  <a:pt x="2253692" y="5634916"/>
                  <a:pt x="2245367" y="5634542"/>
                </a:cubicBezTo>
                <a:lnTo>
                  <a:pt x="2245367" y="5634542"/>
                </a:lnTo>
                <a:cubicBezTo>
                  <a:pt x="2233681" y="5632742"/>
                  <a:pt x="2222058" y="5638163"/>
                  <a:pt x="2215919" y="5648278"/>
                </a:cubicBezTo>
                <a:cubicBezTo>
                  <a:pt x="2195107" y="5685634"/>
                  <a:pt x="2199478" y="5784593"/>
                  <a:pt x="2229134" y="5950775"/>
                </a:cubicBezTo>
                <a:lnTo>
                  <a:pt x="2234233" y="5949838"/>
                </a:lnTo>
                <a:cubicBezTo>
                  <a:pt x="2204784" y="5784906"/>
                  <a:pt x="2200310" y="5687091"/>
                  <a:pt x="2220289" y="5650983"/>
                </a:cubicBezTo>
                <a:cubicBezTo>
                  <a:pt x="2225482" y="5642481"/>
                  <a:pt x="2235346" y="5638028"/>
                  <a:pt x="2245159" y="5639745"/>
                </a:cubicBezTo>
                <a:cubicBezTo>
                  <a:pt x="2252682" y="5640057"/>
                  <a:pt x="2260039" y="5642044"/>
                  <a:pt x="2266699" y="5645572"/>
                </a:cubicBezTo>
                <a:lnTo>
                  <a:pt x="2270965" y="5648069"/>
                </a:lnTo>
                <a:cubicBezTo>
                  <a:pt x="2275544" y="5650775"/>
                  <a:pt x="2280747" y="5653896"/>
                  <a:pt x="2285534" y="5657018"/>
                </a:cubicBezTo>
                <a:cubicBezTo>
                  <a:pt x="2301933" y="5667851"/>
                  <a:pt x="2319758" y="5676363"/>
                  <a:pt x="2338499" y="5682305"/>
                </a:cubicBezTo>
                <a:cubicBezTo>
                  <a:pt x="2354129" y="5684656"/>
                  <a:pt x="2370070" y="5680931"/>
                  <a:pt x="2383036" y="5671899"/>
                </a:cubicBezTo>
                <a:cubicBezTo>
                  <a:pt x="2409675" y="5652752"/>
                  <a:pt x="2423619" y="5622679"/>
                  <a:pt x="2424659" y="5582409"/>
                </a:cubicBezTo>
                <a:lnTo>
                  <a:pt x="2424659" y="5573980"/>
                </a:lnTo>
                <a:cubicBezTo>
                  <a:pt x="2423619" y="5533709"/>
                  <a:pt x="2409675" y="5503636"/>
                  <a:pt x="2383036" y="5484490"/>
                </a:cubicBezTo>
                <a:cubicBezTo>
                  <a:pt x="2370195" y="5475093"/>
                  <a:pt x="2353993" y="5471535"/>
                  <a:pt x="2338395" y="5474709"/>
                </a:cubicBezTo>
                <a:cubicBezTo>
                  <a:pt x="2319165" y="5479713"/>
                  <a:pt x="2301080" y="5488371"/>
                  <a:pt x="2285117" y="5500203"/>
                </a:cubicBezTo>
                <a:cubicBezTo>
                  <a:pt x="2279634" y="5504604"/>
                  <a:pt x="2273619" y="5508309"/>
                  <a:pt x="2267219" y="5511233"/>
                </a:cubicBezTo>
                <a:cubicBezTo>
                  <a:pt x="2259998" y="5513949"/>
                  <a:pt x="2252547" y="5515998"/>
                  <a:pt x="2244951" y="5517372"/>
                </a:cubicBezTo>
                <a:cubicBezTo>
                  <a:pt x="2235242" y="5518922"/>
                  <a:pt x="2225565" y="5514490"/>
                  <a:pt x="2220393" y="5506134"/>
                </a:cubicBezTo>
                <a:cubicBezTo>
                  <a:pt x="2199582" y="5470234"/>
                  <a:pt x="2204368" y="5370858"/>
                  <a:pt x="2233817" y="5210817"/>
                </a:cubicBezTo>
                <a:cubicBezTo>
                  <a:pt x="2394066" y="5240577"/>
                  <a:pt x="2495107" y="5244948"/>
                  <a:pt x="2532255" y="5224136"/>
                </a:cubicBezTo>
                <a:cubicBezTo>
                  <a:pt x="2542380" y="5217924"/>
                  <a:pt x="2547771" y="5206218"/>
                  <a:pt x="2545887" y="5194480"/>
                </a:cubicBezTo>
                <a:cubicBezTo>
                  <a:pt x="2544451" y="5186426"/>
                  <a:pt x="2542287" y="5178528"/>
                  <a:pt x="2539436" y="5170859"/>
                </a:cubicBezTo>
                <a:cubicBezTo>
                  <a:pt x="2536355" y="5164084"/>
                  <a:pt x="2532443" y="5157716"/>
                  <a:pt x="2527781" y="5151920"/>
                </a:cubicBezTo>
                <a:cubicBezTo>
                  <a:pt x="2516376" y="5136592"/>
                  <a:pt x="2508041" y="5119214"/>
                  <a:pt x="2503223" y="5100724"/>
                </a:cubicBezTo>
                <a:cubicBezTo>
                  <a:pt x="2500237" y="5086540"/>
                  <a:pt x="2503504" y="5071753"/>
                  <a:pt x="2512172" y="5060141"/>
                </a:cubicBezTo>
                <a:cubicBezTo>
                  <a:pt x="2530278" y="5034959"/>
                  <a:pt x="2558999" y="5021639"/>
                  <a:pt x="2597396" y="5020703"/>
                </a:cubicBezTo>
                <a:lnTo>
                  <a:pt x="2605721" y="5020703"/>
                </a:lnTo>
                <a:cubicBezTo>
                  <a:pt x="2644222" y="5021639"/>
                  <a:pt x="2672942" y="5034959"/>
                  <a:pt x="2690944" y="5060037"/>
                </a:cubicBezTo>
                <a:cubicBezTo>
                  <a:pt x="2699435" y="5071795"/>
                  <a:pt x="2703150" y="5086332"/>
                  <a:pt x="2701350" y="5100724"/>
                </a:cubicBezTo>
                <a:cubicBezTo>
                  <a:pt x="2695429" y="5118788"/>
                  <a:pt x="2687177" y="5135999"/>
                  <a:pt x="2676792" y="5151920"/>
                </a:cubicBezTo>
                <a:cubicBezTo>
                  <a:pt x="2673566" y="5156707"/>
                  <a:pt x="2670445" y="5162326"/>
                  <a:pt x="2667635" y="5166696"/>
                </a:cubicBezTo>
                <a:lnTo>
                  <a:pt x="2665138" y="5170859"/>
                </a:lnTo>
                <a:cubicBezTo>
                  <a:pt x="2661215" y="5178257"/>
                  <a:pt x="2658977" y="5186426"/>
                  <a:pt x="2658582" y="5194792"/>
                </a:cubicBezTo>
                <a:cubicBezTo>
                  <a:pt x="2656865" y="5206498"/>
                  <a:pt x="2662307" y="5218091"/>
                  <a:pt x="2672422" y="5224240"/>
                </a:cubicBezTo>
                <a:cubicBezTo>
                  <a:pt x="2709675" y="5245052"/>
                  <a:pt x="2807697" y="5240682"/>
                  <a:pt x="2973150" y="5211337"/>
                </a:cubicBezTo>
                <a:cubicBezTo>
                  <a:pt x="3002078" y="5373148"/>
                  <a:pt x="3006657" y="5472939"/>
                  <a:pt x="2986886" y="5507799"/>
                </a:cubicBezTo>
                <a:cubicBezTo>
                  <a:pt x="2981745" y="5516197"/>
                  <a:pt x="2972057" y="5520671"/>
                  <a:pt x="2962328" y="5519141"/>
                </a:cubicBezTo>
                <a:cubicBezTo>
                  <a:pt x="2954856" y="5517799"/>
                  <a:pt x="2947510" y="5515812"/>
                  <a:pt x="2940372" y="5513210"/>
                </a:cubicBezTo>
                <a:lnTo>
                  <a:pt x="2936522" y="5510921"/>
                </a:lnTo>
                <a:cubicBezTo>
                  <a:pt x="2931839" y="5508111"/>
                  <a:pt x="2926116" y="5504989"/>
                  <a:pt x="2921745" y="5501763"/>
                </a:cubicBezTo>
                <a:cubicBezTo>
                  <a:pt x="2905804" y="5490213"/>
                  <a:pt x="2887885" y="5481638"/>
                  <a:pt x="2868884" y="5476477"/>
                </a:cubicBezTo>
                <a:cubicBezTo>
                  <a:pt x="2853254" y="5473345"/>
                  <a:pt x="2837031" y="5476883"/>
                  <a:pt x="2824138" y="5486259"/>
                </a:cubicBezTo>
                <a:cubicBezTo>
                  <a:pt x="2797500" y="5505406"/>
                  <a:pt x="2783556" y="5535582"/>
                  <a:pt x="2782515" y="5575853"/>
                </a:cubicBezTo>
                <a:lnTo>
                  <a:pt x="2782515" y="5584177"/>
                </a:lnTo>
                <a:cubicBezTo>
                  <a:pt x="2783660" y="5623303"/>
                  <a:pt x="2797604" y="5653376"/>
                  <a:pt x="2824138" y="5673668"/>
                </a:cubicBezTo>
                <a:cubicBezTo>
                  <a:pt x="2836865" y="5683231"/>
                  <a:pt x="2853025" y="5687008"/>
                  <a:pt x="2868675" y="5684074"/>
                </a:cubicBezTo>
                <a:cubicBezTo>
                  <a:pt x="2880330" y="5682201"/>
                  <a:pt x="2896147" y="5674604"/>
                  <a:pt x="2921953" y="5658579"/>
                </a:cubicBezTo>
                <a:cubicBezTo>
                  <a:pt x="2927489" y="5654198"/>
                  <a:pt x="2933535" y="5650494"/>
                  <a:pt x="2939955" y="5647549"/>
                </a:cubicBezTo>
                <a:cubicBezTo>
                  <a:pt x="2947146" y="5644843"/>
                  <a:pt x="2954565" y="5642793"/>
                  <a:pt x="2962120" y="5641409"/>
                </a:cubicBezTo>
                <a:cubicBezTo>
                  <a:pt x="2971828" y="5639828"/>
                  <a:pt x="2981526" y="5644271"/>
                  <a:pt x="2986678" y="5652648"/>
                </a:cubicBezTo>
                <a:cubicBezTo>
                  <a:pt x="3007489" y="5689692"/>
                  <a:pt x="3002702" y="5790317"/>
                  <a:pt x="2972942" y="5951607"/>
                </a:cubicBezTo>
                <a:lnTo>
                  <a:pt x="2978041" y="5952543"/>
                </a:lnTo>
                <a:cubicBezTo>
                  <a:pt x="3008009" y="5790109"/>
                  <a:pt x="3012484" y="5688340"/>
                  <a:pt x="2991152" y="5649942"/>
                </a:cubicBezTo>
                <a:cubicBezTo>
                  <a:pt x="2984940" y="5639818"/>
                  <a:pt x="2973233" y="5634427"/>
                  <a:pt x="2961495" y="5636311"/>
                </a:cubicBezTo>
                <a:cubicBezTo>
                  <a:pt x="2953441" y="5637747"/>
                  <a:pt x="2945543" y="5639911"/>
                  <a:pt x="2937874" y="5642762"/>
                </a:cubicBezTo>
                <a:cubicBezTo>
                  <a:pt x="2931121" y="5645842"/>
                  <a:pt x="2924763" y="5649714"/>
                  <a:pt x="2918936" y="5654313"/>
                </a:cubicBezTo>
                <a:cubicBezTo>
                  <a:pt x="2903431" y="5665447"/>
                  <a:pt x="2886105" y="5673792"/>
                  <a:pt x="2867739" y="5678975"/>
                </a:cubicBezTo>
                <a:cubicBezTo>
                  <a:pt x="2853379" y="5681409"/>
                  <a:pt x="2838665" y="5677622"/>
                  <a:pt x="2827260" y="5668569"/>
                </a:cubicBezTo>
                <a:cubicBezTo>
                  <a:pt x="2801974" y="5649318"/>
                  <a:pt x="2788655" y="5620598"/>
                  <a:pt x="2787614" y="5583241"/>
                </a:cubicBezTo>
                <a:lnTo>
                  <a:pt x="2787614" y="5574917"/>
                </a:lnTo>
                <a:cubicBezTo>
                  <a:pt x="2788655" y="5536415"/>
                  <a:pt x="2801974" y="5507695"/>
                  <a:pt x="2827052" y="5489693"/>
                </a:cubicBezTo>
                <a:cubicBezTo>
                  <a:pt x="2838790" y="5481108"/>
                  <a:pt x="2853577" y="5477830"/>
                  <a:pt x="2867843" y="5480640"/>
                </a:cubicBezTo>
                <a:cubicBezTo>
                  <a:pt x="2886209" y="5485687"/>
                  <a:pt x="2903525" y="5494001"/>
                  <a:pt x="2918936" y="5505198"/>
                </a:cubicBezTo>
                <a:cubicBezTo>
                  <a:pt x="2923722" y="5508423"/>
                  <a:pt x="2929341" y="5511649"/>
                  <a:pt x="2933816" y="5514459"/>
                </a:cubicBezTo>
                <a:lnTo>
                  <a:pt x="2938186" y="5516956"/>
                </a:lnTo>
                <a:cubicBezTo>
                  <a:pt x="2945793" y="5519838"/>
                  <a:pt x="2953670" y="5521972"/>
                  <a:pt x="2961703" y="5523304"/>
                </a:cubicBezTo>
                <a:cubicBezTo>
                  <a:pt x="2973431" y="5525145"/>
                  <a:pt x="2985106" y="5519724"/>
                  <a:pt x="2991256" y="5509568"/>
                </a:cubicBezTo>
                <a:cubicBezTo>
                  <a:pt x="3012068" y="5473043"/>
                  <a:pt x="3007905" y="5374292"/>
                  <a:pt x="2978353" y="5209880"/>
                </a:cubicBezTo>
                <a:cubicBezTo>
                  <a:pt x="3142453" y="5180640"/>
                  <a:pt x="3239851" y="5176270"/>
                  <a:pt x="3275855" y="5196145"/>
                </a:cubicBezTo>
                <a:cubicBezTo>
                  <a:pt x="3284325" y="5201410"/>
                  <a:pt x="3288769" y="5211285"/>
                  <a:pt x="3287093" y="5221119"/>
                </a:cubicBezTo>
                <a:cubicBezTo>
                  <a:pt x="3286708" y="5228632"/>
                  <a:pt x="3284721" y="5235978"/>
                  <a:pt x="3281266" y="5242659"/>
                </a:cubicBezTo>
                <a:lnTo>
                  <a:pt x="3278873" y="5246717"/>
                </a:lnTo>
                <a:cubicBezTo>
                  <a:pt x="3276063" y="5251295"/>
                  <a:pt x="3273046" y="5257123"/>
                  <a:pt x="3269820" y="5261389"/>
                </a:cubicBezTo>
                <a:cubicBezTo>
                  <a:pt x="3259008" y="5277809"/>
                  <a:pt x="3250496" y="5295624"/>
                  <a:pt x="3244534" y="5314355"/>
                </a:cubicBezTo>
                <a:cubicBezTo>
                  <a:pt x="3242182" y="5329984"/>
                  <a:pt x="3245907" y="5345926"/>
                  <a:pt x="3254940" y="5358892"/>
                </a:cubicBezTo>
                <a:cubicBezTo>
                  <a:pt x="3274086" y="5385531"/>
                  <a:pt x="3304159" y="5399474"/>
                  <a:pt x="3344429" y="5400515"/>
                </a:cubicBezTo>
                <a:lnTo>
                  <a:pt x="3352858" y="5400515"/>
                </a:lnTo>
                <a:cubicBezTo>
                  <a:pt x="3393025" y="5399371"/>
                  <a:pt x="3423201" y="5385426"/>
                  <a:pt x="3442348" y="5358892"/>
                </a:cubicBezTo>
                <a:cubicBezTo>
                  <a:pt x="3451745" y="5346051"/>
                  <a:pt x="3455303" y="5329849"/>
                  <a:pt x="3452130" y="5314251"/>
                </a:cubicBezTo>
                <a:cubicBezTo>
                  <a:pt x="3447114" y="5295052"/>
                  <a:pt x="3438456" y="5277008"/>
                  <a:pt x="3426636" y="5261077"/>
                </a:cubicBezTo>
                <a:cubicBezTo>
                  <a:pt x="3422254" y="5255541"/>
                  <a:pt x="3418550" y="5249495"/>
                  <a:pt x="3415605" y="5243075"/>
                </a:cubicBezTo>
                <a:cubicBezTo>
                  <a:pt x="3412920" y="5235884"/>
                  <a:pt x="3410860" y="5228465"/>
                  <a:pt x="3409466" y="5220911"/>
                </a:cubicBezTo>
                <a:cubicBezTo>
                  <a:pt x="3407863" y="5211171"/>
                  <a:pt x="3412307" y="5201431"/>
                  <a:pt x="3420704" y="5196249"/>
                </a:cubicBezTo>
                <a:cubicBezTo>
                  <a:pt x="3456604" y="5175437"/>
                  <a:pt x="3555980" y="5180224"/>
                  <a:pt x="3716021" y="5209672"/>
                </a:cubicBezTo>
                <a:cubicBezTo>
                  <a:pt x="3686469" y="5370858"/>
                  <a:pt x="3682098" y="5471483"/>
                  <a:pt x="3703430" y="5508632"/>
                </a:cubicBezTo>
                <a:cubicBezTo>
                  <a:pt x="3709642" y="5518756"/>
                  <a:pt x="3721349" y="5524146"/>
                  <a:pt x="3733087" y="5522263"/>
                </a:cubicBezTo>
                <a:cubicBezTo>
                  <a:pt x="3741141" y="5520827"/>
                  <a:pt x="3749039" y="5518663"/>
                  <a:pt x="3756708" y="5515812"/>
                </a:cubicBezTo>
                <a:cubicBezTo>
                  <a:pt x="3763482" y="5512731"/>
                  <a:pt x="3769851" y="5508818"/>
                  <a:pt x="3775646" y="5504157"/>
                </a:cubicBezTo>
                <a:cubicBezTo>
                  <a:pt x="3790995" y="5492794"/>
                  <a:pt x="3808373" y="5484459"/>
                  <a:pt x="3826843" y="5479599"/>
                </a:cubicBezTo>
                <a:cubicBezTo>
                  <a:pt x="3841026" y="5476613"/>
                  <a:pt x="3855813" y="5479880"/>
                  <a:pt x="3867426" y="5488548"/>
                </a:cubicBezTo>
                <a:cubicBezTo>
                  <a:pt x="3892608" y="5506655"/>
                  <a:pt x="3905927" y="5535374"/>
                  <a:pt x="3906864" y="5573876"/>
                </a:cubicBezTo>
                <a:lnTo>
                  <a:pt x="3906864" y="5582097"/>
                </a:lnTo>
                <a:cubicBezTo>
                  <a:pt x="3905927" y="5620598"/>
                  <a:pt x="3892608" y="5649318"/>
                  <a:pt x="3867530" y="5667424"/>
                </a:cubicBezTo>
                <a:cubicBezTo>
                  <a:pt x="3855740" y="5675853"/>
                  <a:pt x="3841234" y="5679568"/>
                  <a:pt x="3826843" y="5677830"/>
                </a:cubicBezTo>
                <a:cubicBezTo>
                  <a:pt x="3808758" y="5671961"/>
                  <a:pt x="3791547" y="5663699"/>
                  <a:pt x="3775646" y="5653272"/>
                </a:cubicBezTo>
                <a:cubicBezTo>
                  <a:pt x="3770964" y="5650046"/>
                  <a:pt x="3765241" y="5646925"/>
                  <a:pt x="3760974" y="5644219"/>
                </a:cubicBezTo>
                <a:lnTo>
                  <a:pt x="3756708" y="5641618"/>
                </a:lnTo>
                <a:cubicBezTo>
                  <a:pt x="3749341" y="5637736"/>
                  <a:pt x="3741203" y="5635541"/>
                  <a:pt x="3732879" y="5635166"/>
                </a:cubicBezTo>
                <a:lnTo>
                  <a:pt x="3732879" y="5635166"/>
                </a:lnTo>
                <a:cubicBezTo>
                  <a:pt x="3721193" y="5633366"/>
                  <a:pt x="3709570" y="5638788"/>
                  <a:pt x="3703430" y="5648902"/>
                </a:cubicBezTo>
                <a:cubicBezTo>
                  <a:pt x="3682618" y="5686258"/>
                  <a:pt x="3686989" y="5785218"/>
                  <a:pt x="3716646" y="5951399"/>
                </a:cubicBezTo>
                <a:lnTo>
                  <a:pt x="3721744" y="5950462"/>
                </a:lnTo>
                <a:cubicBezTo>
                  <a:pt x="3692296" y="5785530"/>
                  <a:pt x="3687821" y="5687715"/>
                  <a:pt x="3707801" y="5651607"/>
                </a:cubicBezTo>
                <a:cubicBezTo>
                  <a:pt x="3712993" y="5643106"/>
                  <a:pt x="3722858" y="5638652"/>
                  <a:pt x="3732671" y="5640369"/>
                </a:cubicBezTo>
                <a:cubicBezTo>
                  <a:pt x="3740194" y="5640681"/>
                  <a:pt x="3747551" y="5642669"/>
                  <a:pt x="3754210" y="5646196"/>
                </a:cubicBezTo>
                <a:lnTo>
                  <a:pt x="3758477" y="5648694"/>
                </a:lnTo>
                <a:cubicBezTo>
                  <a:pt x="3763055" y="5651399"/>
                  <a:pt x="3768258" y="5654521"/>
                  <a:pt x="3773045" y="5657642"/>
                </a:cubicBezTo>
                <a:cubicBezTo>
                  <a:pt x="3789445" y="5668475"/>
                  <a:pt x="3807270" y="5676987"/>
                  <a:pt x="3826010" y="5682929"/>
                </a:cubicBezTo>
                <a:cubicBezTo>
                  <a:pt x="3841640" y="5685280"/>
                  <a:pt x="3857582" y="5681555"/>
                  <a:pt x="3870548" y="5672523"/>
                </a:cubicBezTo>
                <a:cubicBezTo>
                  <a:pt x="3897187" y="5653376"/>
                  <a:pt x="3911130" y="5623303"/>
                  <a:pt x="3912171" y="5583033"/>
                </a:cubicBezTo>
                <a:lnTo>
                  <a:pt x="3912171" y="5574604"/>
                </a:lnTo>
                <a:cubicBezTo>
                  <a:pt x="3911130" y="5534334"/>
                  <a:pt x="3897187" y="5504261"/>
                  <a:pt x="3870548" y="5485114"/>
                </a:cubicBezTo>
                <a:cubicBezTo>
                  <a:pt x="3857707" y="5475718"/>
                  <a:pt x="3841505" y="5472159"/>
                  <a:pt x="3825907" y="5475333"/>
                </a:cubicBezTo>
                <a:cubicBezTo>
                  <a:pt x="3806677" y="5480338"/>
                  <a:pt x="3788591" y="5488996"/>
                  <a:pt x="3772629" y="5500827"/>
                </a:cubicBezTo>
                <a:cubicBezTo>
                  <a:pt x="3767145" y="5505229"/>
                  <a:pt x="3761130" y="5508933"/>
                  <a:pt x="3754731" y="5511857"/>
                </a:cubicBezTo>
                <a:cubicBezTo>
                  <a:pt x="3747509" y="5514573"/>
                  <a:pt x="3740059" y="5516623"/>
                  <a:pt x="3732462" y="5517996"/>
                </a:cubicBezTo>
                <a:cubicBezTo>
                  <a:pt x="3722754" y="5519547"/>
                  <a:pt x="3713076" y="5515114"/>
                  <a:pt x="3707905" y="5506758"/>
                </a:cubicBezTo>
                <a:cubicBezTo>
                  <a:pt x="3687093" y="5470858"/>
                  <a:pt x="3691880" y="5371482"/>
                  <a:pt x="3721224" y="5211441"/>
                </a:cubicBezTo>
                <a:cubicBezTo>
                  <a:pt x="3882514" y="5240994"/>
                  <a:pt x="3983138" y="5245364"/>
                  <a:pt x="4020287" y="5224032"/>
                </a:cubicBezTo>
                <a:cubicBezTo>
                  <a:pt x="4030412" y="5217820"/>
                  <a:pt x="4035802" y="5206114"/>
                  <a:pt x="4033919" y="5194376"/>
                </a:cubicBezTo>
                <a:cubicBezTo>
                  <a:pt x="4032483" y="5186322"/>
                  <a:pt x="4030318" y="5178424"/>
                  <a:pt x="4027467" y="5170754"/>
                </a:cubicBezTo>
                <a:cubicBezTo>
                  <a:pt x="4024346" y="5164001"/>
                  <a:pt x="4020433" y="5157643"/>
                  <a:pt x="4015813" y="5151816"/>
                </a:cubicBezTo>
                <a:cubicBezTo>
                  <a:pt x="4004408" y="5136488"/>
                  <a:pt x="3996073" y="5119111"/>
                  <a:pt x="3991255" y="5100619"/>
                </a:cubicBezTo>
                <a:cubicBezTo>
                  <a:pt x="3988269" y="5086436"/>
                  <a:pt x="3991536" y="5071650"/>
                  <a:pt x="4000204" y="5060037"/>
                </a:cubicBezTo>
                <a:cubicBezTo>
                  <a:pt x="4018310" y="5034855"/>
                  <a:pt x="4047030" y="5021535"/>
                  <a:pt x="4085428" y="5020599"/>
                </a:cubicBezTo>
                <a:lnTo>
                  <a:pt x="4093752" y="5020599"/>
                </a:lnTo>
                <a:cubicBezTo>
                  <a:pt x="4132254" y="5021535"/>
                  <a:pt x="4160974" y="5034855"/>
                  <a:pt x="4178976" y="5059933"/>
                </a:cubicBezTo>
                <a:cubicBezTo>
                  <a:pt x="4187467" y="5071691"/>
                  <a:pt x="4191182" y="5086228"/>
                  <a:pt x="4189382" y="5100619"/>
                </a:cubicBezTo>
                <a:cubicBezTo>
                  <a:pt x="4183461" y="5118684"/>
                  <a:pt x="4175209" y="5135895"/>
                  <a:pt x="4164824" y="5151816"/>
                </a:cubicBezTo>
                <a:cubicBezTo>
                  <a:pt x="4161598" y="5156603"/>
                  <a:pt x="4158372" y="5162222"/>
                  <a:pt x="4155563" y="5166696"/>
                </a:cubicBezTo>
                <a:lnTo>
                  <a:pt x="4153169" y="5170754"/>
                </a:lnTo>
                <a:cubicBezTo>
                  <a:pt x="4149247" y="5178153"/>
                  <a:pt x="4147009" y="5186322"/>
                  <a:pt x="4146614" y="5194688"/>
                </a:cubicBezTo>
                <a:cubicBezTo>
                  <a:pt x="4144897" y="5206395"/>
                  <a:pt x="4150339" y="5217986"/>
                  <a:pt x="4160454" y="5224136"/>
                </a:cubicBezTo>
                <a:cubicBezTo>
                  <a:pt x="4197706" y="5244948"/>
                  <a:pt x="4295729" y="5240577"/>
                  <a:pt x="4461182" y="5211233"/>
                </a:cubicBezTo>
                <a:cubicBezTo>
                  <a:pt x="4490110" y="5373044"/>
                  <a:pt x="4494688" y="5472836"/>
                  <a:pt x="4474917" y="5507695"/>
                </a:cubicBezTo>
                <a:cubicBezTo>
                  <a:pt x="4469777" y="5516092"/>
                  <a:pt x="4460089" y="5520567"/>
                  <a:pt x="4450360" y="5519037"/>
                </a:cubicBezTo>
                <a:cubicBezTo>
                  <a:pt x="4442888" y="5517695"/>
                  <a:pt x="4435542" y="5515708"/>
                  <a:pt x="4428403" y="5513106"/>
                </a:cubicBezTo>
                <a:lnTo>
                  <a:pt x="4424553" y="5510816"/>
                </a:lnTo>
                <a:cubicBezTo>
                  <a:pt x="4419871" y="5508007"/>
                  <a:pt x="4414148" y="5504885"/>
                  <a:pt x="4409777" y="5501659"/>
                </a:cubicBezTo>
                <a:cubicBezTo>
                  <a:pt x="4393835" y="5490109"/>
                  <a:pt x="4375916" y="5481535"/>
                  <a:pt x="4356916" y="5476373"/>
                </a:cubicBezTo>
                <a:cubicBezTo>
                  <a:pt x="4341286" y="5473241"/>
                  <a:pt x="4325063" y="5476779"/>
                  <a:pt x="4312170" y="5486155"/>
                </a:cubicBezTo>
                <a:cubicBezTo>
                  <a:pt x="4285531" y="5505302"/>
                  <a:pt x="4271588" y="5535478"/>
                  <a:pt x="4270547" y="5575749"/>
                </a:cubicBezTo>
                <a:lnTo>
                  <a:pt x="4270547" y="5584074"/>
                </a:lnTo>
                <a:cubicBezTo>
                  <a:pt x="4271692" y="5623199"/>
                  <a:pt x="4285636" y="5653272"/>
                  <a:pt x="4312170" y="5673564"/>
                </a:cubicBezTo>
                <a:cubicBezTo>
                  <a:pt x="4324897" y="5683127"/>
                  <a:pt x="4341057" y="5686904"/>
                  <a:pt x="4356707" y="5683969"/>
                </a:cubicBezTo>
                <a:cubicBezTo>
                  <a:pt x="4368362" y="5682096"/>
                  <a:pt x="4384179" y="5674500"/>
                  <a:pt x="4409985" y="5658475"/>
                </a:cubicBezTo>
                <a:cubicBezTo>
                  <a:pt x="4415521" y="5654094"/>
                  <a:pt x="4421567" y="5650390"/>
                  <a:pt x="4427987" y="5647445"/>
                </a:cubicBezTo>
                <a:cubicBezTo>
                  <a:pt x="4435178" y="5644739"/>
                  <a:pt x="4442597" y="5642690"/>
                  <a:pt x="4450152" y="5641306"/>
                </a:cubicBezTo>
                <a:cubicBezTo>
                  <a:pt x="4459860" y="5639724"/>
                  <a:pt x="4469558" y="5644167"/>
                  <a:pt x="4474709" y="5652544"/>
                </a:cubicBezTo>
                <a:cubicBezTo>
                  <a:pt x="4495521" y="5689588"/>
                  <a:pt x="4490734" y="5790213"/>
                  <a:pt x="4460974" y="5951503"/>
                </a:cubicBezTo>
                <a:lnTo>
                  <a:pt x="4466072" y="5952439"/>
                </a:lnTo>
                <a:cubicBezTo>
                  <a:pt x="4496041" y="5790005"/>
                  <a:pt x="4500516" y="5688235"/>
                  <a:pt x="4479184" y="5649838"/>
                </a:cubicBezTo>
                <a:cubicBezTo>
                  <a:pt x="4472971" y="5639714"/>
                  <a:pt x="4461265" y="5634323"/>
                  <a:pt x="4449527" y="5636206"/>
                </a:cubicBezTo>
                <a:cubicBezTo>
                  <a:pt x="4441473" y="5637642"/>
                  <a:pt x="4433575" y="5639807"/>
                  <a:pt x="4425906" y="5642658"/>
                </a:cubicBezTo>
                <a:cubicBezTo>
                  <a:pt x="4419153" y="5645738"/>
                  <a:pt x="4412795" y="5649609"/>
                  <a:pt x="4406967" y="5654209"/>
                </a:cubicBezTo>
                <a:cubicBezTo>
                  <a:pt x="4391463" y="5665343"/>
                  <a:pt x="4374137" y="5673689"/>
                  <a:pt x="4355771" y="5678871"/>
                </a:cubicBezTo>
                <a:cubicBezTo>
                  <a:pt x="4341411" y="5681306"/>
                  <a:pt x="4326697" y="5677518"/>
                  <a:pt x="4315292" y="5668465"/>
                </a:cubicBezTo>
                <a:cubicBezTo>
                  <a:pt x="4290006" y="5649214"/>
                  <a:pt x="4276687" y="5620494"/>
                  <a:pt x="4275646" y="5583137"/>
                </a:cubicBezTo>
                <a:lnTo>
                  <a:pt x="4275646" y="5574812"/>
                </a:lnTo>
                <a:cubicBezTo>
                  <a:pt x="4276687" y="5536311"/>
                  <a:pt x="4290006" y="5507591"/>
                  <a:pt x="4315084" y="5489589"/>
                </a:cubicBezTo>
                <a:cubicBezTo>
                  <a:pt x="4326822" y="5481004"/>
                  <a:pt x="4341608" y="5477726"/>
                  <a:pt x="4355875" y="5480536"/>
                </a:cubicBezTo>
                <a:cubicBezTo>
                  <a:pt x="4374241" y="5485582"/>
                  <a:pt x="4391557" y="5493897"/>
                  <a:pt x="4406967" y="5505093"/>
                </a:cubicBezTo>
                <a:cubicBezTo>
                  <a:pt x="4411754" y="5508319"/>
                  <a:pt x="4417373" y="5511545"/>
                  <a:pt x="4421848" y="5514355"/>
                </a:cubicBezTo>
                <a:lnTo>
                  <a:pt x="4426218" y="5516852"/>
                </a:lnTo>
                <a:cubicBezTo>
                  <a:pt x="4433825" y="5519734"/>
                  <a:pt x="4441702" y="5521868"/>
                  <a:pt x="4449735" y="5523199"/>
                </a:cubicBezTo>
                <a:cubicBezTo>
                  <a:pt x="4461463" y="5525041"/>
                  <a:pt x="4473138" y="5519620"/>
                  <a:pt x="4479288" y="5509464"/>
                </a:cubicBezTo>
                <a:cubicBezTo>
                  <a:pt x="4500100" y="5472939"/>
                  <a:pt x="4495937" y="5374188"/>
                  <a:pt x="4466385" y="5209776"/>
                </a:cubicBezTo>
                <a:cubicBezTo>
                  <a:pt x="4630485" y="5180536"/>
                  <a:pt x="4727883" y="5176166"/>
                  <a:pt x="4763887" y="5196041"/>
                </a:cubicBezTo>
                <a:cubicBezTo>
                  <a:pt x="4772357" y="5201306"/>
                  <a:pt x="4776800" y="5211181"/>
                  <a:pt x="4775125" y="5221015"/>
                </a:cubicBezTo>
                <a:cubicBezTo>
                  <a:pt x="4774740" y="5228528"/>
                  <a:pt x="4772753" y="5235874"/>
                  <a:pt x="4769298" y="5242555"/>
                </a:cubicBezTo>
                <a:lnTo>
                  <a:pt x="4766905" y="5246613"/>
                </a:lnTo>
                <a:cubicBezTo>
                  <a:pt x="4764095" y="5251192"/>
                  <a:pt x="4761077" y="5257019"/>
                  <a:pt x="4757852" y="5261285"/>
                </a:cubicBezTo>
                <a:cubicBezTo>
                  <a:pt x="4747040" y="5277706"/>
                  <a:pt x="4738528" y="5295520"/>
                  <a:pt x="4732566" y="5314251"/>
                </a:cubicBezTo>
                <a:cubicBezTo>
                  <a:pt x="4730214" y="5329880"/>
                  <a:pt x="4733939" y="5345822"/>
                  <a:pt x="4742971" y="5358788"/>
                </a:cubicBezTo>
                <a:cubicBezTo>
                  <a:pt x="4762118" y="5385426"/>
                  <a:pt x="4792191" y="5399371"/>
                  <a:pt x="4832461" y="5400411"/>
                </a:cubicBezTo>
                <a:lnTo>
                  <a:pt x="4840890" y="5400411"/>
                </a:lnTo>
                <a:cubicBezTo>
                  <a:pt x="4881056" y="5399266"/>
                  <a:pt x="4911233" y="5385322"/>
                  <a:pt x="4930380" y="5358788"/>
                </a:cubicBezTo>
                <a:cubicBezTo>
                  <a:pt x="4939777" y="5345947"/>
                  <a:pt x="4943335" y="5329745"/>
                  <a:pt x="4940161" y="5314147"/>
                </a:cubicBezTo>
                <a:cubicBezTo>
                  <a:pt x="4935146" y="5294948"/>
                  <a:pt x="4926488" y="5276904"/>
                  <a:pt x="4914667" y="5260973"/>
                </a:cubicBezTo>
                <a:cubicBezTo>
                  <a:pt x="4910286" y="5255437"/>
                  <a:pt x="4906582" y="5249391"/>
                  <a:pt x="4903637" y="5242971"/>
                </a:cubicBezTo>
                <a:cubicBezTo>
                  <a:pt x="4900952" y="5235780"/>
                  <a:pt x="4898892" y="5228361"/>
                  <a:pt x="4897497" y="5220806"/>
                </a:cubicBezTo>
                <a:cubicBezTo>
                  <a:pt x="4895895" y="5211067"/>
                  <a:pt x="4900338" y="5201327"/>
                  <a:pt x="4908736" y="5196145"/>
                </a:cubicBezTo>
                <a:cubicBezTo>
                  <a:pt x="4944636" y="5175333"/>
                  <a:pt x="5044012" y="5180120"/>
                  <a:pt x="5204053" y="5209568"/>
                </a:cubicBezTo>
                <a:cubicBezTo>
                  <a:pt x="5174501" y="5370755"/>
                  <a:pt x="5170130" y="5471379"/>
                  <a:pt x="5191462" y="5508527"/>
                </a:cubicBezTo>
                <a:cubicBezTo>
                  <a:pt x="5197643" y="5518642"/>
                  <a:pt x="5209308" y="5524021"/>
                  <a:pt x="5221015" y="5522159"/>
                </a:cubicBezTo>
                <a:cubicBezTo>
                  <a:pt x="5229100" y="5520733"/>
                  <a:pt x="5237039" y="5518569"/>
                  <a:pt x="5244740" y="5515708"/>
                </a:cubicBezTo>
                <a:cubicBezTo>
                  <a:pt x="5251493" y="5512585"/>
                  <a:pt x="5257851" y="5508673"/>
                  <a:pt x="5263678" y="5504053"/>
                </a:cubicBezTo>
                <a:cubicBezTo>
                  <a:pt x="5279027" y="5492689"/>
                  <a:pt x="5296405" y="5484355"/>
                  <a:pt x="5314875" y="5479495"/>
                </a:cubicBezTo>
                <a:cubicBezTo>
                  <a:pt x="5329058" y="5476529"/>
                  <a:pt x="5343835" y="5479786"/>
                  <a:pt x="5355458" y="5488444"/>
                </a:cubicBezTo>
                <a:cubicBezTo>
                  <a:pt x="5380640" y="5506550"/>
                  <a:pt x="5393959" y="5535270"/>
                  <a:pt x="5394896" y="5573772"/>
                </a:cubicBezTo>
                <a:lnTo>
                  <a:pt x="5394896" y="5581993"/>
                </a:lnTo>
                <a:cubicBezTo>
                  <a:pt x="5393959" y="5620494"/>
                  <a:pt x="5380640" y="5649214"/>
                  <a:pt x="5355561" y="5667320"/>
                </a:cubicBezTo>
                <a:cubicBezTo>
                  <a:pt x="5343782" y="5675759"/>
                  <a:pt x="5329266" y="5679474"/>
                  <a:pt x="5314875" y="5677726"/>
                </a:cubicBezTo>
                <a:cubicBezTo>
                  <a:pt x="5296790" y="5671857"/>
                  <a:pt x="5279578" y="5663595"/>
                  <a:pt x="5263678" y="5653168"/>
                </a:cubicBezTo>
                <a:cubicBezTo>
                  <a:pt x="5258996" y="5649942"/>
                  <a:pt x="5253272" y="5646821"/>
                  <a:pt x="5249006" y="5644115"/>
                </a:cubicBezTo>
                <a:lnTo>
                  <a:pt x="5244740" y="5641513"/>
                </a:lnTo>
                <a:cubicBezTo>
                  <a:pt x="5237372" y="5637632"/>
                  <a:pt x="5229235" y="5635437"/>
                  <a:pt x="5220910" y="5635062"/>
                </a:cubicBezTo>
                <a:lnTo>
                  <a:pt x="5220910" y="5635062"/>
                </a:lnTo>
                <a:cubicBezTo>
                  <a:pt x="5209225" y="5633262"/>
                  <a:pt x="5197602" y="5638683"/>
                  <a:pt x="5191462" y="5648798"/>
                </a:cubicBezTo>
                <a:cubicBezTo>
                  <a:pt x="5170650" y="5686155"/>
                  <a:pt x="5175021" y="5785114"/>
                  <a:pt x="5204677" y="5951295"/>
                </a:cubicBezTo>
                <a:lnTo>
                  <a:pt x="5209776" y="5950358"/>
                </a:lnTo>
                <a:cubicBezTo>
                  <a:pt x="5180328" y="5785426"/>
                  <a:pt x="5175853" y="5687611"/>
                  <a:pt x="5195832" y="5651503"/>
                </a:cubicBezTo>
                <a:cubicBezTo>
                  <a:pt x="5201025" y="5643002"/>
                  <a:pt x="5210890" y="5638548"/>
                  <a:pt x="5220702" y="5640265"/>
                </a:cubicBezTo>
                <a:cubicBezTo>
                  <a:pt x="5228226" y="5640577"/>
                  <a:pt x="5235583" y="5642565"/>
                  <a:pt x="5242242" y="5646092"/>
                </a:cubicBezTo>
                <a:lnTo>
                  <a:pt x="5246509" y="5648589"/>
                </a:lnTo>
                <a:cubicBezTo>
                  <a:pt x="5251087" y="5651295"/>
                  <a:pt x="5256290" y="5654417"/>
                  <a:pt x="5261077" y="5657539"/>
                </a:cubicBezTo>
                <a:cubicBezTo>
                  <a:pt x="5277477" y="5668371"/>
                  <a:pt x="5295301" y="5676883"/>
                  <a:pt x="5314042" y="5682825"/>
                </a:cubicBezTo>
                <a:cubicBezTo>
                  <a:pt x="5329672" y="5685177"/>
                  <a:pt x="5345614" y="5681451"/>
                  <a:pt x="5358580" y="5672419"/>
                </a:cubicBezTo>
                <a:cubicBezTo>
                  <a:pt x="5385218" y="5653272"/>
                  <a:pt x="5399162" y="5623199"/>
                  <a:pt x="5400203" y="5582929"/>
                </a:cubicBezTo>
                <a:lnTo>
                  <a:pt x="5400203" y="5574500"/>
                </a:lnTo>
                <a:cubicBezTo>
                  <a:pt x="5399162" y="5534230"/>
                  <a:pt x="5385218" y="5504157"/>
                  <a:pt x="5358580" y="5485010"/>
                </a:cubicBezTo>
                <a:cubicBezTo>
                  <a:pt x="5345739" y="5475614"/>
                  <a:pt x="5329537" y="5472055"/>
                  <a:pt x="5313938" y="5475229"/>
                </a:cubicBezTo>
                <a:cubicBezTo>
                  <a:pt x="5294709" y="5480234"/>
                  <a:pt x="5276623" y="5488891"/>
                  <a:pt x="5260661" y="5500723"/>
                </a:cubicBezTo>
                <a:cubicBezTo>
                  <a:pt x="5255177" y="5505124"/>
                  <a:pt x="5249162" y="5508829"/>
                  <a:pt x="5242763" y="5511753"/>
                </a:cubicBezTo>
                <a:cubicBezTo>
                  <a:pt x="5235541" y="5514469"/>
                  <a:pt x="5228090" y="5516519"/>
                  <a:pt x="5220494" y="5517892"/>
                </a:cubicBezTo>
                <a:cubicBezTo>
                  <a:pt x="5210786" y="5519506"/>
                  <a:pt x="5201066" y="5515062"/>
                  <a:pt x="5195937" y="5506655"/>
                </a:cubicBezTo>
                <a:cubicBezTo>
                  <a:pt x="5175125" y="5470754"/>
                  <a:pt x="5179912" y="5371379"/>
                  <a:pt x="5209256" y="5211337"/>
                </a:cubicBezTo>
                <a:cubicBezTo>
                  <a:pt x="5370546" y="5240890"/>
                  <a:pt x="5471171" y="5245260"/>
                  <a:pt x="5508319" y="5223928"/>
                </a:cubicBezTo>
                <a:cubicBezTo>
                  <a:pt x="5518444" y="5217716"/>
                  <a:pt x="5523834" y="5206009"/>
                  <a:pt x="5521951" y="5194272"/>
                </a:cubicBezTo>
                <a:cubicBezTo>
                  <a:pt x="5520515" y="5186217"/>
                  <a:pt x="5518350" y="5178319"/>
                  <a:pt x="5515499" y="5170650"/>
                </a:cubicBezTo>
                <a:cubicBezTo>
                  <a:pt x="5512419" y="5163876"/>
                  <a:pt x="5508506" y="5157508"/>
                  <a:pt x="5503844" y="5151712"/>
                </a:cubicBezTo>
                <a:cubicBezTo>
                  <a:pt x="5492440" y="5136384"/>
                  <a:pt x="5484105" y="5119006"/>
                  <a:pt x="5479287" y="5100515"/>
                </a:cubicBezTo>
                <a:cubicBezTo>
                  <a:pt x="5476300" y="5086332"/>
                  <a:pt x="5479568" y="5071545"/>
                  <a:pt x="5488236" y="5059933"/>
                </a:cubicBezTo>
                <a:cubicBezTo>
                  <a:pt x="5506342" y="5034750"/>
                  <a:pt x="5535062" y="5021431"/>
                  <a:pt x="5573459" y="5020494"/>
                </a:cubicBezTo>
                <a:lnTo>
                  <a:pt x="5581784" y="5020494"/>
                </a:lnTo>
                <a:cubicBezTo>
                  <a:pt x="5620285" y="5021431"/>
                  <a:pt x="5649006" y="5034750"/>
                  <a:pt x="5667008" y="5059828"/>
                </a:cubicBezTo>
                <a:cubicBezTo>
                  <a:pt x="5675499" y="5071587"/>
                  <a:pt x="5679214" y="5086124"/>
                  <a:pt x="5677414" y="5100515"/>
                </a:cubicBezTo>
                <a:cubicBezTo>
                  <a:pt x="5671493" y="5118580"/>
                  <a:pt x="5663241" y="5135791"/>
                  <a:pt x="5652856" y="5151712"/>
                </a:cubicBezTo>
                <a:cubicBezTo>
                  <a:pt x="5649630" y="5156394"/>
                  <a:pt x="5646508" y="5162118"/>
                  <a:pt x="5643803" y="5166384"/>
                </a:cubicBezTo>
                <a:lnTo>
                  <a:pt x="5641201" y="5170650"/>
                </a:lnTo>
                <a:cubicBezTo>
                  <a:pt x="5637278" y="5178049"/>
                  <a:pt x="5635041" y="5186217"/>
                  <a:pt x="5634645" y="5194584"/>
                </a:cubicBezTo>
                <a:cubicBezTo>
                  <a:pt x="5632929" y="5206290"/>
                  <a:pt x="5638371" y="5217882"/>
                  <a:pt x="5648485" y="5224032"/>
                </a:cubicBezTo>
                <a:cubicBezTo>
                  <a:pt x="5685738" y="5244844"/>
                  <a:pt x="5783761" y="5240474"/>
                  <a:pt x="5949214" y="5211129"/>
                </a:cubicBezTo>
                <a:cubicBezTo>
                  <a:pt x="5978142" y="5372939"/>
                  <a:pt x="5982824" y="5472731"/>
                  <a:pt x="5962949" y="5507591"/>
                </a:cubicBezTo>
                <a:cubicBezTo>
                  <a:pt x="5957809" y="5515988"/>
                  <a:pt x="5948121" y="5520463"/>
                  <a:pt x="5938391" y="5518933"/>
                </a:cubicBezTo>
                <a:cubicBezTo>
                  <a:pt x="5930920" y="5517591"/>
                  <a:pt x="5923573" y="5515603"/>
                  <a:pt x="5916435" y="5513002"/>
                </a:cubicBezTo>
                <a:lnTo>
                  <a:pt x="5912585" y="5510712"/>
                </a:lnTo>
                <a:cubicBezTo>
                  <a:pt x="5907902" y="5507903"/>
                  <a:pt x="5902179" y="5504781"/>
                  <a:pt x="5897809" y="5501555"/>
                </a:cubicBezTo>
                <a:cubicBezTo>
                  <a:pt x="5881867" y="5489995"/>
                  <a:pt x="5863948" y="5481431"/>
                  <a:pt x="5844947" y="5476269"/>
                </a:cubicBezTo>
                <a:cubicBezTo>
                  <a:pt x="5829318" y="5473147"/>
                  <a:pt x="5813105" y="5476696"/>
                  <a:pt x="5800202" y="5486051"/>
                </a:cubicBezTo>
                <a:cubicBezTo>
                  <a:pt x="5773564" y="5505198"/>
                  <a:pt x="5759619" y="5535374"/>
                  <a:pt x="5758579" y="5575645"/>
                </a:cubicBezTo>
                <a:lnTo>
                  <a:pt x="5758579" y="5583970"/>
                </a:lnTo>
                <a:cubicBezTo>
                  <a:pt x="5759724" y="5623096"/>
                  <a:pt x="5773668" y="5653272"/>
                  <a:pt x="5800202" y="5673459"/>
                </a:cubicBezTo>
                <a:cubicBezTo>
                  <a:pt x="5812928" y="5683022"/>
                  <a:pt x="5829089" y="5686799"/>
                  <a:pt x="5844739" y="5683865"/>
                </a:cubicBezTo>
                <a:cubicBezTo>
                  <a:pt x="5856289" y="5681992"/>
                  <a:pt x="5872210" y="5674396"/>
                  <a:pt x="5898017" y="5658371"/>
                </a:cubicBezTo>
                <a:cubicBezTo>
                  <a:pt x="5903553" y="5653990"/>
                  <a:pt x="5909599" y="5650286"/>
                  <a:pt x="5916019" y="5647341"/>
                </a:cubicBezTo>
                <a:cubicBezTo>
                  <a:pt x="5923209" y="5644635"/>
                  <a:pt x="5930629" y="5642586"/>
                  <a:pt x="5938184" y="5641202"/>
                </a:cubicBezTo>
                <a:cubicBezTo>
                  <a:pt x="5947881" y="5639682"/>
                  <a:pt x="5957548" y="5644105"/>
                  <a:pt x="5962741" y="5652439"/>
                </a:cubicBezTo>
                <a:cubicBezTo>
                  <a:pt x="5983553" y="5689588"/>
                  <a:pt x="5978766" y="5790109"/>
                  <a:pt x="5949005" y="5951399"/>
                </a:cubicBezTo>
                <a:lnTo>
                  <a:pt x="5954104" y="5952335"/>
                </a:lnTo>
                <a:cubicBezTo>
                  <a:pt x="5984073" y="5789901"/>
                  <a:pt x="5988547" y="5688132"/>
                  <a:pt x="5967216" y="5649734"/>
                </a:cubicBezTo>
                <a:cubicBezTo>
                  <a:pt x="5961003" y="5639609"/>
                  <a:pt x="5949297" y="5634219"/>
                  <a:pt x="5937559" y="5636103"/>
                </a:cubicBezTo>
                <a:cubicBezTo>
                  <a:pt x="5929505" y="5637539"/>
                  <a:pt x="5921607" y="5639703"/>
                  <a:pt x="5913938" y="5642554"/>
                </a:cubicBezTo>
                <a:cubicBezTo>
                  <a:pt x="5907195" y="5645645"/>
                  <a:pt x="5900837" y="5649526"/>
                  <a:pt x="5894999" y="5654105"/>
                </a:cubicBezTo>
                <a:cubicBezTo>
                  <a:pt x="5879484" y="5665218"/>
                  <a:pt x="5862169" y="5673564"/>
                  <a:pt x="5843803" y="5678766"/>
                </a:cubicBezTo>
                <a:cubicBezTo>
                  <a:pt x="5829412" y="5681139"/>
                  <a:pt x="5814687" y="5677362"/>
                  <a:pt x="5803220" y="5668361"/>
                </a:cubicBezTo>
                <a:cubicBezTo>
                  <a:pt x="5778038" y="5649110"/>
                  <a:pt x="5764718" y="5620390"/>
                  <a:pt x="5763678" y="5583033"/>
                </a:cubicBezTo>
                <a:lnTo>
                  <a:pt x="5763678" y="5574708"/>
                </a:lnTo>
                <a:cubicBezTo>
                  <a:pt x="5764718" y="5536207"/>
                  <a:pt x="5778038" y="5507487"/>
                  <a:pt x="5803116" y="5489485"/>
                </a:cubicBezTo>
                <a:cubicBezTo>
                  <a:pt x="5814853" y="5480900"/>
                  <a:pt x="5829640" y="5477622"/>
                  <a:pt x="5843907" y="5480432"/>
                </a:cubicBezTo>
                <a:cubicBezTo>
                  <a:pt x="5862273" y="5485478"/>
                  <a:pt x="5879588" y="5493793"/>
                  <a:pt x="5894999" y="5504989"/>
                </a:cubicBezTo>
                <a:cubicBezTo>
                  <a:pt x="5899786" y="5508215"/>
                  <a:pt x="5905405" y="5511441"/>
                  <a:pt x="5909879" y="5514251"/>
                </a:cubicBezTo>
                <a:lnTo>
                  <a:pt x="5914250" y="5516748"/>
                </a:lnTo>
                <a:cubicBezTo>
                  <a:pt x="5921857" y="5519630"/>
                  <a:pt x="5929734" y="5521763"/>
                  <a:pt x="5937767" y="5523095"/>
                </a:cubicBezTo>
                <a:cubicBezTo>
                  <a:pt x="5949484" y="5524906"/>
                  <a:pt x="5961149" y="5519495"/>
                  <a:pt x="5967320" y="5509359"/>
                </a:cubicBezTo>
                <a:cubicBezTo>
                  <a:pt x="5988131" y="5472836"/>
                  <a:pt x="5983969" y="5374084"/>
                  <a:pt x="5954417" y="5209672"/>
                </a:cubicBezTo>
                <a:cubicBezTo>
                  <a:pt x="6118516" y="5180432"/>
                  <a:pt x="6215915" y="5175957"/>
                  <a:pt x="6251919" y="5195937"/>
                </a:cubicBezTo>
                <a:cubicBezTo>
                  <a:pt x="6260389" y="5201202"/>
                  <a:pt x="6264832" y="5211077"/>
                  <a:pt x="6263157" y="5220911"/>
                </a:cubicBezTo>
                <a:cubicBezTo>
                  <a:pt x="6262772" y="5228423"/>
                  <a:pt x="6260784" y="5235770"/>
                  <a:pt x="6257330" y="5242451"/>
                </a:cubicBezTo>
                <a:lnTo>
                  <a:pt x="6254937" y="5246405"/>
                </a:lnTo>
                <a:cubicBezTo>
                  <a:pt x="6252231" y="5251087"/>
                  <a:pt x="6249109" y="5256290"/>
                  <a:pt x="6245883" y="5261181"/>
                </a:cubicBezTo>
                <a:cubicBezTo>
                  <a:pt x="6235051" y="5277580"/>
                  <a:pt x="6226539" y="5295406"/>
                  <a:pt x="6220597" y="5314147"/>
                </a:cubicBezTo>
                <a:cubicBezTo>
                  <a:pt x="6218246" y="5329776"/>
                  <a:pt x="6221971" y="5345718"/>
                  <a:pt x="6231003" y="5358683"/>
                </a:cubicBezTo>
                <a:cubicBezTo>
                  <a:pt x="6250150" y="5385322"/>
                  <a:pt x="6280223" y="5399266"/>
                  <a:pt x="6320493" y="5400307"/>
                </a:cubicBezTo>
                <a:lnTo>
                  <a:pt x="6328922" y="5400307"/>
                </a:lnTo>
                <a:cubicBezTo>
                  <a:pt x="6369088" y="5399162"/>
                  <a:pt x="6399265" y="5385218"/>
                  <a:pt x="6418412" y="5358683"/>
                </a:cubicBezTo>
                <a:cubicBezTo>
                  <a:pt x="6427808" y="5345843"/>
                  <a:pt x="6431367" y="5329641"/>
                  <a:pt x="6428193" y="5314043"/>
                </a:cubicBezTo>
                <a:cubicBezTo>
                  <a:pt x="6423178" y="5294844"/>
                  <a:pt x="6414520" y="5276800"/>
                  <a:pt x="6402699" y="5260869"/>
                </a:cubicBezTo>
                <a:cubicBezTo>
                  <a:pt x="6398276" y="5255354"/>
                  <a:pt x="6394572" y="5249308"/>
                  <a:pt x="6391669" y="5242867"/>
                </a:cubicBezTo>
                <a:cubicBezTo>
                  <a:pt x="6388984" y="5235676"/>
                  <a:pt x="6386924" y="5228257"/>
                  <a:pt x="6385530" y="5220703"/>
                </a:cubicBezTo>
                <a:cubicBezTo>
                  <a:pt x="6383927" y="5210963"/>
                  <a:pt x="6388370" y="5201223"/>
                  <a:pt x="6396767" y="5196041"/>
                </a:cubicBezTo>
                <a:cubicBezTo>
                  <a:pt x="6432668" y="5175229"/>
                  <a:pt x="6532043" y="5180016"/>
                  <a:pt x="6692084" y="5209464"/>
                </a:cubicBezTo>
                <a:cubicBezTo>
                  <a:pt x="6662532" y="5370650"/>
                  <a:pt x="6658162" y="5471274"/>
                  <a:pt x="6679494" y="5508423"/>
                </a:cubicBezTo>
                <a:cubicBezTo>
                  <a:pt x="6685675" y="5518538"/>
                  <a:pt x="6697339" y="5523918"/>
                  <a:pt x="6709046" y="5522055"/>
                </a:cubicBezTo>
                <a:cubicBezTo>
                  <a:pt x="6717132" y="5520629"/>
                  <a:pt x="6725071" y="5518465"/>
                  <a:pt x="6732772" y="5515603"/>
                </a:cubicBezTo>
                <a:cubicBezTo>
                  <a:pt x="6739525" y="5512482"/>
                  <a:pt x="6745883" y="5508569"/>
                  <a:pt x="6751710" y="5503949"/>
                </a:cubicBezTo>
                <a:cubicBezTo>
                  <a:pt x="6767059" y="5492585"/>
                  <a:pt x="6784436" y="5484251"/>
                  <a:pt x="6802907" y="5479391"/>
                </a:cubicBezTo>
                <a:cubicBezTo>
                  <a:pt x="6817090" y="5476425"/>
                  <a:pt x="6831866" y="5479682"/>
                  <a:pt x="6843490" y="5488340"/>
                </a:cubicBezTo>
                <a:cubicBezTo>
                  <a:pt x="6868671" y="5506446"/>
                  <a:pt x="6881991" y="5535166"/>
                  <a:pt x="6882927" y="5573668"/>
                </a:cubicBezTo>
                <a:lnTo>
                  <a:pt x="6882927" y="5581888"/>
                </a:lnTo>
                <a:cubicBezTo>
                  <a:pt x="6881991" y="5620390"/>
                  <a:pt x="6868671" y="5649110"/>
                  <a:pt x="6843593" y="5667216"/>
                </a:cubicBezTo>
                <a:cubicBezTo>
                  <a:pt x="6831814" y="5675655"/>
                  <a:pt x="6817298" y="5679370"/>
                  <a:pt x="6802907" y="5677622"/>
                </a:cubicBezTo>
                <a:cubicBezTo>
                  <a:pt x="6784822" y="5671753"/>
                  <a:pt x="6767610" y="5663491"/>
                  <a:pt x="6751710" y="5653064"/>
                </a:cubicBezTo>
                <a:cubicBezTo>
                  <a:pt x="6747027" y="5649838"/>
                  <a:pt x="6741304" y="5646716"/>
                  <a:pt x="6737038" y="5644011"/>
                </a:cubicBezTo>
                <a:lnTo>
                  <a:pt x="6732772" y="5641409"/>
                </a:lnTo>
                <a:cubicBezTo>
                  <a:pt x="6725404" y="5637528"/>
                  <a:pt x="6717267" y="5635332"/>
                  <a:pt x="6708942" y="5634958"/>
                </a:cubicBezTo>
                <a:lnTo>
                  <a:pt x="6708942" y="5634958"/>
                </a:lnTo>
                <a:cubicBezTo>
                  <a:pt x="6697256" y="5633189"/>
                  <a:pt x="6685644" y="5638600"/>
                  <a:pt x="6679494" y="5648694"/>
                </a:cubicBezTo>
                <a:cubicBezTo>
                  <a:pt x="6658682" y="5686051"/>
                  <a:pt x="6663052" y="5785010"/>
                  <a:pt x="6692709" y="5951191"/>
                </a:cubicBezTo>
                <a:lnTo>
                  <a:pt x="6697808" y="5950255"/>
                </a:lnTo>
                <a:cubicBezTo>
                  <a:pt x="6668360" y="5785322"/>
                  <a:pt x="6663885" y="5687508"/>
                  <a:pt x="6683864" y="5651399"/>
                </a:cubicBezTo>
                <a:cubicBezTo>
                  <a:pt x="6689057" y="5642897"/>
                  <a:pt x="6698922" y="5638444"/>
                  <a:pt x="6708734" y="5640161"/>
                </a:cubicBezTo>
                <a:cubicBezTo>
                  <a:pt x="6716257" y="5640473"/>
                  <a:pt x="6723614" y="5642460"/>
                  <a:pt x="6730274" y="5645988"/>
                </a:cubicBezTo>
                <a:lnTo>
                  <a:pt x="6734540" y="5648486"/>
                </a:lnTo>
                <a:cubicBezTo>
                  <a:pt x="6739119" y="5651191"/>
                  <a:pt x="6744322" y="5654313"/>
                  <a:pt x="6749109" y="5657435"/>
                </a:cubicBezTo>
                <a:cubicBezTo>
                  <a:pt x="6765508" y="5668267"/>
                  <a:pt x="6783334" y="5676779"/>
                  <a:pt x="6802074" y="5682721"/>
                </a:cubicBezTo>
                <a:cubicBezTo>
                  <a:pt x="6817704" y="5685073"/>
                  <a:pt x="6833645" y="5681347"/>
                  <a:pt x="6846611" y="5672315"/>
                </a:cubicBezTo>
                <a:cubicBezTo>
                  <a:pt x="6873250" y="5653168"/>
                  <a:pt x="6887194" y="5623096"/>
                  <a:pt x="6888234" y="5582825"/>
                </a:cubicBezTo>
                <a:lnTo>
                  <a:pt x="6888234" y="5574396"/>
                </a:lnTo>
                <a:cubicBezTo>
                  <a:pt x="6887194" y="5534125"/>
                  <a:pt x="6873250" y="5504053"/>
                  <a:pt x="6846611" y="5484906"/>
                </a:cubicBezTo>
                <a:cubicBezTo>
                  <a:pt x="6833770" y="5475509"/>
                  <a:pt x="6817568" y="5471951"/>
                  <a:pt x="6801970" y="5475125"/>
                </a:cubicBezTo>
                <a:cubicBezTo>
                  <a:pt x="6782740" y="5480130"/>
                  <a:pt x="6764655" y="5488787"/>
                  <a:pt x="6748692" y="5500619"/>
                </a:cubicBezTo>
                <a:cubicBezTo>
                  <a:pt x="6743209" y="5505020"/>
                  <a:pt x="6737194" y="5508725"/>
                  <a:pt x="6730794" y="5511649"/>
                </a:cubicBezTo>
                <a:cubicBezTo>
                  <a:pt x="6723572" y="5514365"/>
                  <a:pt x="6716122" y="5516415"/>
                  <a:pt x="6708526" y="5517788"/>
                </a:cubicBezTo>
                <a:cubicBezTo>
                  <a:pt x="6698817" y="5519401"/>
                  <a:pt x="6689098" y="5514958"/>
                  <a:pt x="6683968" y="5506550"/>
                </a:cubicBezTo>
                <a:cubicBezTo>
                  <a:pt x="6663157" y="5470650"/>
                  <a:pt x="6667943" y="5371275"/>
                  <a:pt x="6697287" y="5211233"/>
                </a:cubicBezTo>
                <a:cubicBezTo>
                  <a:pt x="6858578" y="5240786"/>
                  <a:pt x="6959202" y="5245156"/>
                  <a:pt x="6996351" y="5223824"/>
                </a:cubicBezTo>
                <a:cubicBezTo>
                  <a:pt x="7006476" y="5217612"/>
                  <a:pt x="7011866" y="5205905"/>
                  <a:pt x="7009983" y="5194168"/>
                </a:cubicBezTo>
                <a:cubicBezTo>
                  <a:pt x="7008547" y="5186114"/>
                  <a:pt x="7006382" y="5178216"/>
                  <a:pt x="7003530" y="5170546"/>
                </a:cubicBezTo>
                <a:cubicBezTo>
                  <a:pt x="7000451" y="5163772"/>
                  <a:pt x="6996538" y="5157404"/>
                  <a:pt x="6991876" y="5151608"/>
                </a:cubicBezTo>
                <a:cubicBezTo>
                  <a:pt x="6980472" y="5136280"/>
                  <a:pt x="6972136" y="5118902"/>
                  <a:pt x="6967318" y="5100411"/>
                </a:cubicBezTo>
                <a:cubicBezTo>
                  <a:pt x="6964332" y="5086228"/>
                  <a:pt x="6967600" y="5071441"/>
                  <a:pt x="6976267" y="5059828"/>
                </a:cubicBezTo>
                <a:cubicBezTo>
                  <a:pt x="6994374" y="5034647"/>
                  <a:pt x="7023093" y="5021327"/>
                  <a:pt x="7061491" y="5020391"/>
                </a:cubicBezTo>
                <a:lnTo>
                  <a:pt x="7069816" y="5020391"/>
                </a:lnTo>
                <a:cubicBezTo>
                  <a:pt x="7108317" y="5021327"/>
                  <a:pt x="7137037" y="5034647"/>
                  <a:pt x="7155040" y="5059725"/>
                </a:cubicBezTo>
                <a:cubicBezTo>
                  <a:pt x="7163531" y="5071483"/>
                  <a:pt x="7167246" y="5086020"/>
                  <a:pt x="7165446" y="5100411"/>
                </a:cubicBezTo>
                <a:cubicBezTo>
                  <a:pt x="7159524" y="5118476"/>
                  <a:pt x="7151273" y="5135687"/>
                  <a:pt x="7140887" y="5151608"/>
                </a:cubicBezTo>
                <a:cubicBezTo>
                  <a:pt x="7137662" y="5156291"/>
                  <a:pt x="7134540" y="5162014"/>
                  <a:pt x="7131834" y="5166280"/>
                </a:cubicBezTo>
                <a:lnTo>
                  <a:pt x="7129233" y="5170546"/>
                </a:lnTo>
                <a:cubicBezTo>
                  <a:pt x="7125310" y="5177945"/>
                  <a:pt x="7123073" y="5186114"/>
                  <a:pt x="7122677" y="5194480"/>
                </a:cubicBezTo>
                <a:cubicBezTo>
                  <a:pt x="7120960" y="5206186"/>
                  <a:pt x="7126403" y="5217778"/>
                  <a:pt x="7136517" y="5223928"/>
                </a:cubicBezTo>
                <a:cubicBezTo>
                  <a:pt x="7173770" y="5244740"/>
                  <a:pt x="7271793" y="5240369"/>
                  <a:pt x="7437245" y="5211025"/>
                </a:cubicBezTo>
                <a:cubicBezTo>
                  <a:pt x="7466173" y="5372835"/>
                  <a:pt x="7470856" y="5472627"/>
                  <a:pt x="7450981" y="5507487"/>
                </a:cubicBezTo>
                <a:cubicBezTo>
                  <a:pt x="7445841" y="5515884"/>
                  <a:pt x="7436152" y="5520359"/>
                  <a:pt x="7426423" y="5518829"/>
                </a:cubicBezTo>
                <a:cubicBezTo>
                  <a:pt x="7418952" y="5517486"/>
                  <a:pt x="7411605" y="5515499"/>
                  <a:pt x="7404467" y="5512898"/>
                </a:cubicBezTo>
                <a:lnTo>
                  <a:pt x="7400617" y="5510609"/>
                </a:lnTo>
                <a:cubicBezTo>
                  <a:pt x="7395934" y="5507799"/>
                  <a:pt x="7390211" y="5504677"/>
                  <a:pt x="7385841" y="5501452"/>
                </a:cubicBezTo>
                <a:cubicBezTo>
                  <a:pt x="7369899" y="5489901"/>
                  <a:pt x="7351980" y="5481327"/>
                  <a:pt x="7332979" y="5476165"/>
                </a:cubicBezTo>
                <a:cubicBezTo>
                  <a:pt x="7317349" y="5473043"/>
                  <a:pt x="7301137" y="5476592"/>
                  <a:pt x="7288234" y="5485946"/>
                </a:cubicBezTo>
                <a:cubicBezTo>
                  <a:pt x="7261595" y="5505093"/>
                  <a:pt x="7247651" y="5535270"/>
                  <a:pt x="7246611" y="5575541"/>
                </a:cubicBezTo>
                <a:lnTo>
                  <a:pt x="7246611" y="5583865"/>
                </a:lnTo>
                <a:cubicBezTo>
                  <a:pt x="7247755" y="5622991"/>
                  <a:pt x="7261699" y="5653168"/>
                  <a:pt x="7288234" y="5673355"/>
                </a:cubicBezTo>
                <a:cubicBezTo>
                  <a:pt x="7300960" y="5682918"/>
                  <a:pt x="7317121" y="5686696"/>
                  <a:pt x="7332771" y="5683761"/>
                </a:cubicBezTo>
                <a:cubicBezTo>
                  <a:pt x="7344321" y="5681888"/>
                  <a:pt x="7360242" y="5674292"/>
                  <a:pt x="7386048" y="5658267"/>
                </a:cubicBezTo>
                <a:cubicBezTo>
                  <a:pt x="7391585" y="5653886"/>
                  <a:pt x="7397630" y="5650182"/>
                  <a:pt x="7404051" y="5647237"/>
                </a:cubicBezTo>
                <a:cubicBezTo>
                  <a:pt x="7411241" y="5644532"/>
                  <a:pt x="7418661" y="5642481"/>
                  <a:pt x="7426215" y="5641097"/>
                </a:cubicBezTo>
                <a:cubicBezTo>
                  <a:pt x="7435924" y="5639547"/>
                  <a:pt x="7445601" y="5643980"/>
                  <a:pt x="7450773" y="5652336"/>
                </a:cubicBezTo>
                <a:cubicBezTo>
                  <a:pt x="7471585" y="5689484"/>
                  <a:pt x="7466798" y="5790005"/>
                  <a:pt x="7437037" y="5951295"/>
                </a:cubicBezTo>
                <a:lnTo>
                  <a:pt x="7442136" y="5952231"/>
                </a:lnTo>
                <a:cubicBezTo>
                  <a:pt x="7472105" y="5789796"/>
                  <a:pt x="7476579" y="5688028"/>
                  <a:pt x="7455247" y="5649630"/>
                </a:cubicBezTo>
                <a:cubicBezTo>
                  <a:pt x="7449035" y="5639505"/>
                  <a:pt x="7437329" y="5634115"/>
                  <a:pt x="7425591" y="5635999"/>
                </a:cubicBezTo>
                <a:cubicBezTo>
                  <a:pt x="7417536" y="5637435"/>
                  <a:pt x="7409639" y="5639599"/>
                  <a:pt x="7401970" y="5642450"/>
                </a:cubicBezTo>
                <a:cubicBezTo>
                  <a:pt x="7395227" y="5645541"/>
                  <a:pt x="7388868" y="5649422"/>
                  <a:pt x="7383031" y="5654001"/>
                </a:cubicBezTo>
                <a:cubicBezTo>
                  <a:pt x="7367516" y="5665114"/>
                  <a:pt x="7350200" y="5673459"/>
                  <a:pt x="7331834" y="5678662"/>
                </a:cubicBezTo>
                <a:cubicBezTo>
                  <a:pt x="7317443" y="5681035"/>
                  <a:pt x="7302719" y="5677257"/>
                  <a:pt x="7291252" y="5668257"/>
                </a:cubicBezTo>
                <a:cubicBezTo>
                  <a:pt x="7266070" y="5649006"/>
                  <a:pt x="7252750" y="5620286"/>
                  <a:pt x="7251710" y="5582929"/>
                </a:cubicBezTo>
                <a:lnTo>
                  <a:pt x="7251710" y="5574604"/>
                </a:lnTo>
                <a:cubicBezTo>
                  <a:pt x="7252750" y="5536103"/>
                  <a:pt x="7266070" y="5507382"/>
                  <a:pt x="7291147" y="5489380"/>
                </a:cubicBezTo>
                <a:cubicBezTo>
                  <a:pt x="7302885" y="5480796"/>
                  <a:pt x="7317672" y="5477518"/>
                  <a:pt x="7331939" y="5480327"/>
                </a:cubicBezTo>
                <a:cubicBezTo>
                  <a:pt x="7350304" y="5485374"/>
                  <a:pt x="7367620" y="5493689"/>
                  <a:pt x="7383031" y="5504885"/>
                </a:cubicBezTo>
                <a:cubicBezTo>
                  <a:pt x="7387818" y="5508111"/>
                  <a:pt x="7393437" y="5511337"/>
                  <a:pt x="7397911" y="5514146"/>
                </a:cubicBezTo>
                <a:lnTo>
                  <a:pt x="7402281" y="5516644"/>
                </a:lnTo>
                <a:cubicBezTo>
                  <a:pt x="7409888" y="5519526"/>
                  <a:pt x="7417766" y="5521659"/>
                  <a:pt x="7425799" y="5522991"/>
                </a:cubicBezTo>
                <a:cubicBezTo>
                  <a:pt x="7437516" y="5524802"/>
                  <a:pt x="7449181" y="5519391"/>
                  <a:pt x="7455351" y="5509256"/>
                </a:cubicBezTo>
                <a:cubicBezTo>
                  <a:pt x="7476163" y="5472731"/>
                  <a:pt x="7472001" y="5373980"/>
                  <a:pt x="7442448" y="5209568"/>
                </a:cubicBezTo>
                <a:cubicBezTo>
                  <a:pt x="7606548" y="5180328"/>
                  <a:pt x="7703947" y="5175853"/>
                  <a:pt x="7739950" y="5195832"/>
                </a:cubicBezTo>
                <a:cubicBezTo>
                  <a:pt x="7748421" y="5201098"/>
                  <a:pt x="7752864" y="5210973"/>
                  <a:pt x="7751189" y="5220806"/>
                </a:cubicBezTo>
                <a:cubicBezTo>
                  <a:pt x="7750804" y="5228320"/>
                  <a:pt x="7748816" y="5235666"/>
                  <a:pt x="7745362" y="5242347"/>
                </a:cubicBezTo>
                <a:lnTo>
                  <a:pt x="7742968" y="5246301"/>
                </a:lnTo>
                <a:cubicBezTo>
                  <a:pt x="7740263" y="5250983"/>
                  <a:pt x="7737141" y="5256186"/>
                  <a:pt x="7733915" y="5261077"/>
                </a:cubicBezTo>
                <a:cubicBezTo>
                  <a:pt x="7723083" y="5277477"/>
                  <a:pt x="7714571" y="5295302"/>
                  <a:pt x="7708629" y="5314043"/>
                </a:cubicBezTo>
                <a:cubicBezTo>
                  <a:pt x="7706277" y="5329672"/>
                  <a:pt x="7710002" y="5345614"/>
                  <a:pt x="7719034" y="5358579"/>
                </a:cubicBezTo>
                <a:cubicBezTo>
                  <a:pt x="7738181" y="5385218"/>
                  <a:pt x="7768254" y="5399162"/>
                  <a:pt x="7808525" y="5400203"/>
                </a:cubicBezTo>
                <a:lnTo>
                  <a:pt x="7816954" y="5400203"/>
                </a:lnTo>
                <a:cubicBezTo>
                  <a:pt x="7857120" y="5399058"/>
                  <a:pt x="7887297" y="5385114"/>
                  <a:pt x="7906443" y="5358579"/>
                </a:cubicBezTo>
                <a:cubicBezTo>
                  <a:pt x="7915840" y="5345738"/>
                  <a:pt x="7919399" y="5329537"/>
                  <a:pt x="7916225" y="5313939"/>
                </a:cubicBezTo>
                <a:cubicBezTo>
                  <a:pt x="7911209" y="5294740"/>
                  <a:pt x="7902552" y="5276696"/>
                  <a:pt x="7890730" y="5260765"/>
                </a:cubicBezTo>
                <a:cubicBezTo>
                  <a:pt x="7886308" y="5255250"/>
                  <a:pt x="7882603" y="5249204"/>
                  <a:pt x="7879700" y="5242763"/>
                </a:cubicBezTo>
                <a:cubicBezTo>
                  <a:pt x="7877016" y="5235572"/>
                  <a:pt x="7874955" y="5228153"/>
                  <a:pt x="7873561" y="5220598"/>
                </a:cubicBezTo>
                <a:cubicBezTo>
                  <a:pt x="7871959" y="5210859"/>
                  <a:pt x="7876402" y="5201119"/>
                  <a:pt x="7884799" y="5195937"/>
                </a:cubicBezTo>
                <a:cubicBezTo>
                  <a:pt x="7920699" y="5175125"/>
                  <a:pt x="8020075" y="5179912"/>
                  <a:pt x="8179180" y="5209152"/>
                </a:cubicBezTo>
                <a:cubicBezTo>
                  <a:pt x="8149523" y="5370546"/>
                  <a:pt x="8145153" y="5471170"/>
                  <a:pt x="8166485" y="5508319"/>
                </a:cubicBezTo>
                <a:cubicBezTo>
                  <a:pt x="8172666" y="5518433"/>
                  <a:pt x="8184331" y="5523814"/>
                  <a:pt x="8196037" y="5521951"/>
                </a:cubicBezTo>
                <a:cubicBezTo>
                  <a:pt x="8204122" y="5520525"/>
                  <a:pt x="8212062" y="5518361"/>
                  <a:pt x="8219762" y="5515499"/>
                </a:cubicBezTo>
                <a:cubicBezTo>
                  <a:pt x="8226537" y="5512419"/>
                  <a:pt x="8232905" y="5508507"/>
                  <a:pt x="8238701" y="5503845"/>
                </a:cubicBezTo>
                <a:cubicBezTo>
                  <a:pt x="8254050" y="5492482"/>
                  <a:pt x="8271427" y="5484146"/>
                  <a:pt x="8289898" y="5479287"/>
                </a:cubicBezTo>
                <a:cubicBezTo>
                  <a:pt x="8304081" y="5476321"/>
                  <a:pt x="8318857" y="5479578"/>
                  <a:pt x="8330480" y="5488236"/>
                </a:cubicBezTo>
                <a:cubicBezTo>
                  <a:pt x="8355662" y="5506342"/>
                  <a:pt x="8368982" y="5535062"/>
                  <a:pt x="8369919" y="5573564"/>
                </a:cubicBezTo>
                <a:lnTo>
                  <a:pt x="8369919" y="5581784"/>
                </a:lnTo>
                <a:cubicBezTo>
                  <a:pt x="8368982" y="5620286"/>
                  <a:pt x="8355662" y="5649006"/>
                  <a:pt x="8330585" y="5667112"/>
                </a:cubicBezTo>
                <a:cubicBezTo>
                  <a:pt x="8318826" y="5675593"/>
                  <a:pt x="8304289" y="5679308"/>
                  <a:pt x="8289898" y="5677518"/>
                </a:cubicBezTo>
                <a:cubicBezTo>
                  <a:pt x="8271812" y="5671649"/>
                  <a:pt x="8254601" y="5663386"/>
                  <a:pt x="8238701" y="5652960"/>
                </a:cubicBezTo>
                <a:cubicBezTo>
                  <a:pt x="8233915" y="5649734"/>
                  <a:pt x="8228295" y="5646612"/>
                  <a:pt x="8224029" y="5643907"/>
                </a:cubicBezTo>
                <a:lnTo>
                  <a:pt x="8219762" y="5641306"/>
                </a:lnTo>
                <a:cubicBezTo>
                  <a:pt x="8212396" y="5637424"/>
                  <a:pt x="8204258" y="5635228"/>
                  <a:pt x="8195933" y="5634854"/>
                </a:cubicBezTo>
                <a:lnTo>
                  <a:pt x="8195933" y="5634854"/>
                </a:lnTo>
                <a:cubicBezTo>
                  <a:pt x="8184217" y="5633096"/>
                  <a:pt x="8172593" y="5638506"/>
                  <a:pt x="8166380" y="5648589"/>
                </a:cubicBezTo>
                <a:cubicBezTo>
                  <a:pt x="8145569" y="5685947"/>
                  <a:pt x="8150044" y="5784906"/>
                  <a:pt x="8179700" y="5951087"/>
                </a:cubicBezTo>
                <a:lnTo>
                  <a:pt x="8184799" y="5950150"/>
                </a:lnTo>
                <a:cubicBezTo>
                  <a:pt x="8155350" y="5785218"/>
                  <a:pt x="8150876" y="5687403"/>
                  <a:pt x="8170855" y="5651295"/>
                </a:cubicBezTo>
                <a:cubicBezTo>
                  <a:pt x="8176048" y="5642793"/>
                  <a:pt x="8185912" y="5638340"/>
                  <a:pt x="8195725" y="5640057"/>
                </a:cubicBezTo>
                <a:cubicBezTo>
                  <a:pt x="8203280" y="5640379"/>
                  <a:pt x="8210678" y="5642367"/>
                  <a:pt x="8217369" y="5645884"/>
                </a:cubicBezTo>
                <a:lnTo>
                  <a:pt x="8221532" y="5648382"/>
                </a:lnTo>
                <a:cubicBezTo>
                  <a:pt x="8226110" y="5651087"/>
                  <a:pt x="8231313" y="5654105"/>
                  <a:pt x="8236100" y="5657331"/>
                </a:cubicBezTo>
                <a:cubicBezTo>
                  <a:pt x="8252499" y="5668163"/>
                  <a:pt x="8270324" y="5676675"/>
                  <a:pt x="8289065" y="5682617"/>
                </a:cubicBezTo>
                <a:cubicBezTo>
                  <a:pt x="8304695" y="5684968"/>
                  <a:pt x="8320637" y="5681243"/>
                  <a:pt x="8333602" y="5672211"/>
                </a:cubicBezTo>
                <a:cubicBezTo>
                  <a:pt x="8360137" y="5653064"/>
                  <a:pt x="8374185" y="5622991"/>
                  <a:pt x="8375225" y="5582721"/>
                </a:cubicBezTo>
                <a:lnTo>
                  <a:pt x="8375225" y="5574292"/>
                </a:lnTo>
                <a:cubicBezTo>
                  <a:pt x="8374185" y="5534022"/>
                  <a:pt x="8360137" y="5503949"/>
                  <a:pt x="8333602" y="5484802"/>
                </a:cubicBezTo>
                <a:cubicBezTo>
                  <a:pt x="8320762" y="5475405"/>
                  <a:pt x="8304560" y="5471847"/>
                  <a:pt x="8288961" y="5475020"/>
                </a:cubicBezTo>
                <a:cubicBezTo>
                  <a:pt x="8269731" y="5480026"/>
                  <a:pt x="8251646" y="5488683"/>
                  <a:pt x="8235684" y="5500515"/>
                </a:cubicBezTo>
                <a:cubicBezTo>
                  <a:pt x="8230200" y="5504916"/>
                  <a:pt x="8224185" y="5508621"/>
                  <a:pt x="8217785" y="5511545"/>
                </a:cubicBezTo>
                <a:cubicBezTo>
                  <a:pt x="8210564" y="5514261"/>
                  <a:pt x="8203113" y="5516311"/>
                  <a:pt x="8195517" y="5517685"/>
                </a:cubicBezTo>
                <a:cubicBezTo>
                  <a:pt x="8185819" y="5519204"/>
                  <a:pt x="8176152" y="5514782"/>
                  <a:pt x="8170959" y="5506446"/>
                </a:cubicBezTo>
                <a:cubicBezTo>
                  <a:pt x="8150147" y="5470442"/>
                  <a:pt x="8154934" y="5371171"/>
                  <a:pt x="8184383" y="5210921"/>
                </a:cubicBezTo>
                <a:cubicBezTo>
                  <a:pt x="8346193" y="5240577"/>
                  <a:pt x="8447130" y="5244948"/>
                  <a:pt x="8484383" y="5224136"/>
                </a:cubicBezTo>
                <a:cubicBezTo>
                  <a:pt x="8494507" y="5217924"/>
                  <a:pt x="8499897" y="5206218"/>
                  <a:pt x="8498014" y="5194480"/>
                </a:cubicBezTo>
                <a:cubicBezTo>
                  <a:pt x="8496578" y="5186426"/>
                  <a:pt x="8494414" y="5178528"/>
                  <a:pt x="8491562" y="5170859"/>
                </a:cubicBezTo>
                <a:cubicBezTo>
                  <a:pt x="8488482" y="5164084"/>
                  <a:pt x="8484569" y="5157716"/>
                  <a:pt x="8479907" y="5151920"/>
                </a:cubicBezTo>
                <a:cubicBezTo>
                  <a:pt x="8468503" y="5136592"/>
                  <a:pt x="8460168" y="5119214"/>
                  <a:pt x="8455350" y="5100724"/>
                </a:cubicBezTo>
                <a:cubicBezTo>
                  <a:pt x="8452364" y="5086540"/>
                  <a:pt x="8455631" y="5071753"/>
                  <a:pt x="8464299" y="5060141"/>
                </a:cubicBezTo>
                <a:cubicBezTo>
                  <a:pt x="8482405" y="5034959"/>
                  <a:pt x="8511125" y="5021639"/>
                  <a:pt x="8549522" y="5020703"/>
                </a:cubicBezTo>
                <a:lnTo>
                  <a:pt x="8557848" y="5020703"/>
                </a:lnTo>
                <a:cubicBezTo>
                  <a:pt x="8596349" y="5021639"/>
                  <a:pt x="8625069" y="5034959"/>
                  <a:pt x="8643071" y="5060037"/>
                </a:cubicBezTo>
                <a:cubicBezTo>
                  <a:pt x="8651562" y="5071795"/>
                  <a:pt x="8655277" y="5086332"/>
                  <a:pt x="8653477" y="5100724"/>
                </a:cubicBezTo>
                <a:cubicBezTo>
                  <a:pt x="8647556" y="5118788"/>
                  <a:pt x="8639304" y="5135999"/>
                  <a:pt x="8628919" y="5151920"/>
                </a:cubicBezTo>
                <a:cubicBezTo>
                  <a:pt x="8625589" y="5156707"/>
                  <a:pt x="8622467" y="5162326"/>
                  <a:pt x="8619658" y="5166800"/>
                </a:cubicBezTo>
                <a:lnTo>
                  <a:pt x="8617264" y="5170859"/>
                </a:lnTo>
                <a:cubicBezTo>
                  <a:pt x="8613341" y="5178257"/>
                  <a:pt x="8611104" y="5186426"/>
                  <a:pt x="8610709" y="5194792"/>
                </a:cubicBezTo>
                <a:cubicBezTo>
                  <a:pt x="8608992" y="5206498"/>
                  <a:pt x="8614434" y="5218091"/>
                  <a:pt x="8624549" y="5224240"/>
                </a:cubicBezTo>
                <a:cubicBezTo>
                  <a:pt x="8661802" y="5245052"/>
                  <a:pt x="8759824" y="5240682"/>
                  <a:pt x="8925277" y="5211337"/>
                </a:cubicBezTo>
                <a:cubicBezTo>
                  <a:pt x="8954309" y="5373148"/>
                  <a:pt x="8958783" y="5472939"/>
                  <a:pt x="8939012" y="5507799"/>
                </a:cubicBezTo>
                <a:cubicBezTo>
                  <a:pt x="8933893" y="5516217"/>
                  <a:pt x="8924184" y="5520702"/>
                  <a:pt x="8914454" y="5519141"/>
                </a:cubicBezTo>
                <a:cubicBezTo>
                  <a:pt x="8906984" y="5517799"/>
                  <a:pt x="8899636" y="5515812"/>
                  <a:pt x="8892498" y="5513210"/>
                </a:cubicBezTo>
                <a:lnTo>
                  <a:pt x="8888648" y="5510921"/>
                </a:lnTo>
                <a:cubicBezTo>
                  <a:pt x="8883965" y="5508111"/>
                  <a:pt x="8878242" y="5504989"/>
                  <a:pt x="8873872" y="5501763"/>
                </a:cubicBezTo>
                <a:cubicBezTo>
                  <a:pt x="8857930" y="5490213"/>
                  <a:pt x="8840011" y="5481638"/>
                  <a:pt x="8821010" y="5476477"/>
                </a:cubicBezTo>
                <a:cubicBezTo>
                  <a:pt x="8805381" y="5473356"/>
                  <a:pt x="8789169" y="5476904"/>
                  <a:pt x="8776266" y="5486259"/>
                </a:cubicBezTo>
                <a:cubicBezTo>
                  <a:pt x="8749627" y="5505406"/>
                  <a:pt x="8735683" y="5535582"/>
                  <a:pt x="8734642" y="5575853"/>
                </a:cubicBezTo>
                <a:lnTo>
                  <a:pt x="8734642" y="5584177"/>
                </a:lnTo>
                <a:cubicBezTo>
                  <a:pt x="8735787" y="5623303"/>
                  <a:pt x="8749731" y="5653480"/>
                  <a:pt x="8776266" y="5673668"/>
                </a:cubicBezTo>
                <a:cubicBezTo>
                  <a:pt x="8788991" y="5683231"/>
                  <a:pt x="8805152" y="5687008"/>
                  <a:pt x="8820802" y="5684074"/>
                </a:cubicBezTo>
                <a:cubicBezTo>
                  <a:pt x="8832352" y="5682201"/>
                  <a:pt x="8848274" y="5674604"/>
                  <a:pt x="8874080" y="5658579"/>
                </a:cubicBezTo>
                <a:cubicBezTo>
                  <a:pt x="8879616" y="5654198"/>
                  <a:pt x="8885662" y="5650494"/>
                  <a:pt x="8892082" y="5647549"/>
                </a:cubicBezTo>
                <a:cubicBezTo>
                  <a:pt x="8899273" y="5644843"/>
                  <a:pt x="8906692" y="5642793"/>
                  <a:pt x="8914247" y="5641409"/>
                </a:cubicBezTo>
                <a:cubicBezTo>
                  <a:pt x="8923944" y="5639890"/>
                  <a:pt x="8933612" y="5644313"/>
                  <a:pt x="8938804" y="5652648"/>
                </a:cubicBezTo>
                <a:cubicBezTo>
                  <a:pt x="8959616" y="5689797"/>
                  <a:pt x="8954829" y="5790317"/>
                  <a:pt x="8925069" y="5951607"/>
                </a:cubicBezTo>
                <a:lnTo>
                  <a:pt x="8930167" y="5952543"/>
                </a:lnTo>
                <a:cubicBezTo>
                  <a:pt x="8960136" y="5790109"/>
                  <a:pt x="8964611" y="5688340"/>
                  <a:pt x="8943279" y="5649942"/>
                </a:cubicBezTo>
                <a:cubicBezTo>
                  <a:pt x="8937067" y="5639818"/>
                  <a:pt x="8925360" y="5634427"/>
                  <a:pt x="8913622" y="5636311"/>
                </a:cubicBezTo>
                <a:cubicBezTo>
                  <a:pt x="8905568" y="5637747"/>
                  <a:pt x="8897670" y="5639911"/>
                  <a:pt x="8890001" y="5642762"/>
                </a:cubicBezTo>
                <a:cubicBezTo>
                  <a:pt x="8883258" y="5645853"/>
                  <a:pt x="8876900" y="5649734"/>
                  <a:pt x="8871062" y="5654313"/>
                </a:cubicBezTo>
                <a:cubicBezTo>
                  <a:pt x="8855547" y="5665426"/>
                  <a:pt x="8838232" y="5673772"/>
                  <a:pt x="8819866" y="5678975"/>
                </a:cubicBezTo>
                <a:cubicBezTo>
                  <a:pt x="8805475" y="5681347"/>
                  <a:pt x="8790750" y="5677570"/>
                  <a:pt x="8779283" y="5668569"/>
                </a:cubicBezTo>
                <a:cubicBezTo>
                  <a:pt x="8754101" y="5649318"/>
                  <a:pt x="8740781" y="5620598"/>
                  <a:pt x="8739741" y="5583241"/>
                </a:cubicBezTo>
                <a:lnTo>
                  <a:pt x="8739741" y="5574917"/>
                </a:lnTo>
                <a:cubicBezTo>
                  <a:pt x="8740781" y="5536415"/>
                  <a:pt x="8754101" y="5507695"/>
                  <a:pt x="8779179" y="5489693"/>
                </a:cubicBezTo>
                <a:cubicBezTo>
                  <a:pt x="8790917" y="5481108"/>
                  <a:pt x="8805703" y="5477830"/>
                  <a:pt x="8819970" y="5480640"/>
                </a:cubicBezTo>
                <a:cubicBezTo>
                  <a:pt x="8838336" y="5485687"/>
                  <a:pt x="8855651" y="5494001"/>
                  <a:pt x="8871062" y="5505198"/>
                </a:cubicBezTo>
                <a:cubicBezTo>
                  <a:pt x="8875849" y="5508423"/>
                  <a:pt x="8881468" y="5511649"/>
                  <a:pt x="8885943" y="5514459"/>
                </a:cubicBezTo>
                <a:lnTo>
                  <a:pt x="8890313" y="5516956"/>
                </a:lnTo>
                <a:cubicBezTo>
                  <a:pt x="8897920" y="5519838"/>
                  <a:pt x="8905797" y="5521972"/>
                  <a:pt x="8913830" y="5523304"/>
                </a:cubicBezTo>
                <a:cubicBezTo>
                  <a:pt x="8925547" y="5525114"/>
                  <a:pt x="8937212" y="5519703"/>
                  <a:pt x="8943383" y="5509568"/>
                </a:cubicBezTo>
                <a:cubicBezTo>
                  <a:pt x="8964195" y="5473043"/>
                  <a:pt x="8960032" y="5374917"/>
                  <a:pt x="8930480" y="5209672"/>
                </a:cubicBezTo>
                <a:cubicBezTo>
                  <a:pt x="9093955" y="5180640"/>
                  <a:pt x="9190625" y="5176270"/>
                  <a:pt x="9226837" y="5196145"/>
                </a:cubicBezTo>
                <a:cubicBezTo>
                  <a:pt x="9235370" y="5201369"/>
                  <a:pt x="9239865" y="5211254"/>
                  <a:pt x="9238179" y="5221119"/>
                </a:cubicBezTo>
                <a:cubicBezTo>
                  <a:pt x="9237794" y="5228632"/>
                  <a:pt x="9235807" y="5235978"/>
                  <a:pt x="9232352" y="5242659"/>
                </a:cubicBezTo>
                <a:lnTo>
                  <a:pt x="9230063" y="5246509"/>
                </a:lnTo>
                <a:cubicBezTo>
                  <a:pt x="9227253" y="5251192"/>
                  <a:pt x="9224132" y="5256915"/>
                  <a:pt x="9220906" y="5261389"/>
                </a:cubicBezTo>
                <a:cubicBezTo>
                  <a:pt x="9210094" y="5277809"/>
                  <a:pt x="9201582" y="5295624"/>
                  <a:pt x="9195620" y="5314355"/>
                </a:cubicBezTo>
                <a:cubicBezTo>
                  <a:pt x="9193268" y="5329984"/>
                  <a:pt x="9196994" y="5345926"/>
                  <a:pt x="9206026" y="5358892"/>
                </a:cubicBezTo>
                <a:cubicBezTo>
                  <a:pt x="9225172" y="5385531"/>
                  <a:pt x="9255245" y="5399474"/>
                  <a:pt x="9295515" y="5400515"/>
                </a:cubicBezTo>
                <a:lnTo>
                  <a:pt x="9303944" y="5400515"/>
                </a:lnTo>
                <a:cubicBezTo>
                  <a:pt x="9344111" y="5399371"/>
                  <a:pt x="9374287" y="5385426"/>
                  <a:pt x="9393434" y="5358892"/>
                </a:cubicBezTo>
                <a:cubicBezTo>
                  <a:pt x="9402831" y="5346051"/>
                  <a:pt x="9406390" y="5329849"/>
                  <a:pt x="9403216" y="5314251"/>
                </a:cubicBezTo>
                <a:cubicBezTo>
                  <a:pt x="9398200" y="5295052"/>
                  <a:pt x="9389542" y="5277008"/>
                  <a:pt x="9377722" y="5261077"/>
                </a:cubicBezTo>
                <a:cubicBezTo>
                  <a:pt x="9373341" y="5255541"/>
                  <a:pt x="9369637" y="5249495"/>
                  <a:pt x="9366691" y="5243075"/>
                </a:cubicBezTo>
                <a:cubicBezTo>
                  <a:pt x="9364007" y="5235884"/>
                  <a:pt x="9361946" y="5228465"/>
                  <a:pt x="9360552" y="5220911"/>
                </a:cubicBezTo>
                <a:cubicBezTo>
                  <a:pt x="9358949" y="5211171"/>
                  <a:pt x="9363393" y="5201431"/>
                  <a:pt x="9371790" y="5196249"/>
                </a:cubicBezTo>
                <a:cubicBezTo>
                  <a:pt x="9407690" y="5175437"/>
                  <a:pt x="9507066" y="5180224"/>
                  <a:pt x="9667107" y="5209672"/>
                </a:cubicBezTo>
                <a:cubicBezTo>
                  <a:pt x="9637555" y="5370858"/>
                  <a:pt x="9633184" y="5471483"/>
                  <a:pt x="9654516" y="5508632"/>
                </a:cubicBezTo>
                <a:cubicBezTo>
                  <a:pt x="9660656" y="5518787"/>
                  <a:pt x="9672362" y="5524188"/>
                  <a:pt x="9684069" y="5522263"/>
                </a:cubicBezTo>
                <a:cubicBezTo>
                  <a:pt x="9692154" y="5520837"/>
                  <a:pt x="9700094" y="5518673"/>
                  <a:pt x="9707794" y="5515812"/>
                </a:cubicBezTo>
                <a:cubicBezTo>
                  <a:pt x="9714568" y="5512731"/>
                  <a:pt x="9720936" y="5508818"/>
                  <a:pt x="9726732" y="5504157"/>
                </a:cubicBezTo>
                <a:cubicBezTo>
                  <a:pt x="9742081" y="5492794"/>
                  <a:pt x="9759459" y="5484459"/>
                  <a:pt x="9777930" y="5479599"/>
                </a:cubicBezTo>
                <a:cubicBezTo>
                  <a:pt x="9792112" y="5476634"/>
                  <a:pt x="9806888" y="5479891"/>
                  <a:pt x="9818512" y="5488548"/>
                </a:cubicBezTo>
                <a:cubicBezTo>
                  <a:pt x="9843694" y="5506655"/>
                  <a:pt x="9857013" y="5535374"/>
                  <a:pt x="9857950" y="5573876"/>
                </a:cubicBezTo>
                <a:lnTo>
                  <a:pt x="9857950" y="5582097"/>
                </a:lnTo>
                <a:cubicBezTo>
                  <a:pt x="9857013" y="5620598"/>
                  <a:pt x="9843694" y="5649318"/>
                  <a:pt x="9818616" y="5667424"/>
                </a:cubicBezTo>
                <a:cubicBezTo>
                  <a:pt x="9806857" y="5675905"/>
                  <a:pt x="9792321" y="5679619"/>
                  <a:pt x="9777930" y="5677830"/>
                </a:cubicBezTo>
                <a:cubicBezTo>
                  <a:pt x="9759844" y="5671961"/>
                  <a:pt x="9742633" y="5663699"/>
                  <a:pt x="9726732" y="5653272"/>
                </a:cubicBezTo>
                <a:cubicBezTo>
                  <a:pt x="9721946" y="5650046"/>
                  <a:pt x="9716327" y="5646925"/>
                  <a:pt x="9712061" y="5644219"/>
                </a:cubicBezTo>
                <a:lnTo>
                  <a:pt x="9707794" y="5641618"/>
                </a:lnTo>
                <a:cubicBezTo>
                  <a:pt x="9700427" y="5637736"/>
                  <a:pt x="9692289" y="5635541"/>
                  <a:pt x="9683965" y="5635166"/>
                </a:cubicBezTo>
                <a:lnTo>
                  <a:pt x="9683965" y="5635166"/>
                </a:lnTo>
                <a:cubicBezTo>
                  <a:pt x="9672248" y="5633376"/>
                  <a:pt x="9660604" y="5638798"/>
                  <a:pt x="9654412" y="5648902"/>
                </a:cubicBezTo>
                <a:cubicBezTo>
                  <a:pt x="9633600" y="5686258"/>
                  <a:pt x="9638075" y="5785218"/>
                  <a:pt x="9667732" y="5951399"/>
                </a:cubicBezTo>
                <a:lnTo>
                  <a:pt x="9672830" y="5950462"/>
                </a:lnTo>
                <a:cubicBezTo>
                  <a:pt x="9643382" y="5785530"/>
                  <a:pt x="9638907" y="5687715"/>
                  <a:pt x="9658887" y="5651607"/>
                </a:cubicBezTo>
                <a:cubicBezTo>
                  <a:pt x="9664079" y="5643106"/>
                  <a:pt x="9673944" y="5638652"/>
                  <a:pt x="9683756" y="5640369"/>
                </a:cubicBezTo>
                <a:cubicBezTo>
                  <a:pt x="9691311" y="5640692"/>
                  <a:pt x="9698710" y="5642679"/>
                  <a:pt x="9705401" y="5646196"/>
                </a:cubicBezTo>
                <a:lnTo>
                  <a:pt x="9709563" y="5648694"/>
                </a:lnTo>
                <a:cubicBezTo>
                  <a:pt x="9714142" y="5651399"/>
                  <a:pt x="9719345" y="5654417"/>
                  <a:pt x="9724131" y="5657642"/>
                </a:cubicBezTo>
                <a:cubicBezTo>
                  <a:pt x="9740530" y="5668475"/>
                  <a:pt x="9758356" y="5676987"/>
                  <a:pt x="9777097" y="5682929"/>
                </a:cubicBezTo>
                <a:cubicBezTo>
                  <a:pt x="9792727" y="5685280"/>
                  <a:pt x="9808668" y="5681555"/>
                  <a:pt x="9821633" y="5672523"/>
                </a:cubicBezTo>
                <a:cubicBezTo>
                  <a:pt x="9848169" y="5653376"/>
                  <a:pt x="9862216" y="5623303"/>
                  <a:pt x="9863257" y="5583033"/>
                </a:cubicBezTo>
                <a:lnTo>
                  <a:pt x="9863257" y="5574604"/>
                </a:lnTo>
                <a:cubicBezTo>
                  <a:pt x="9862216" y="5534334"/>
                  <a:pt x="9848169" y="5504261"/>
                  <a:pt x="9821633" y="5485114"/>
                </a:cubicBezTo>
                <a:cubicBezTo>
                  <a:pt x="9808793" y="5475718"/>
                  <a:pt x="9792591" y="5472159"/>
                  <a:pt x="9776993" y="5475333"/>
                </a:cubicBezTo>
                <a:cubicBezTo>
                  <a:pt x="9757763" y="5480338"/>
                  <a:pt x="9739677" y="5488996"/>
                  <a:pt x="9723715" y="5500827"/>
                </a:cubicBezTo>
                <a:cubicBezTo>
                  <a:pt x="9718231" y="5505229"/>
                  <a:pt x="9712217" y="5508933"/>
                  <a:pt x="9705817" y="5511857"/>
                </a:cubicBezTo>
                <a:cubicBezTo>
                  <a:pt x="9698595" y="5514573"/>
                  <a:pt x="9691145" y="5516623"/>
                  <a:pt x="9683549" y="5517996"/>
                </a:cubicBezTo>
                <a:cubicBezTo>
                  <a:pt x="9673840" y="5519610"/>
                  <a:pt x="9664121" y="5515166"/>
                  <a:pt x="9658990" y="5506758"/>
                </a:cubicBezTo>
                <a:cubicBezTo>
                  <a:pt x="9638179" y="5470858"/>
                  <a:pt x="9642966" y="5371482"/>
                  <a:pt x="9672310" y="5211441"/>
                </a:cubicBezTo>
                <a:cubicBezTo>
                  <a:pt x="9833600" y="5240994"/>
                  <a:pt x="9934224" y="5245364"/>
                  <a:pt x="9971373" y="5224032"/>
                </a:cubicBezTo>
                <a:cubicBezTo>
                  <a:pt x="9981498" y="5217820"/>
                  <a:pt x="9986889" y="5206114"/>
                  <a:pt x="9985005" y="5194376"/>
                </a:cubicBezTo>
                <a:cubicBezTo>
                  <a:pt x="9983569" y="5186322"/>
                  <a:pt x="9981404" y="5178424"/>
                  <a:pt x="9978553" y="5170754"/>
                </a:cubicBezTo>
                <a:cubicBezTo>
                  <a:pt x="9975473" y="5163980"/>
                  <a:pt x="9971561" y="5157612"/>
                  <a:pt x="9966899" y="5151816"/>
                </a:cubicBezTo>
                <a:cubicBezTo>
                  <a:pt x="9955536" y="5136467"/>
                  <a:pt x="9947201" y="5119090"/>
                  <a:pt x="9942341" y="5100619"/>
                </a:cubicBezTo>
                <a:cubicBezTo>
                  <a:pt x="9939355" y="5086436"/>
                  <a:pt x="9942622" y="5071650"/>
                  <a:pt x="9951290" y="5060037"/>
                </a:cubicBezTo>
                <a:cubicBezTo>
                  <a:pt x="9969396" y="5034855"/>
                  <a:pt x="9998116" y="5021535"/>
                  <a:pt x="10036514" y="5020599"/>
                </a:cubicBezTo>
                <a:lnTo>
                  <a:pt x="10044838" y="5020599"/>
                </a:lnTo>
                <a:cubicBezTo>
                  <a:pt x="10083340" y="5021535"/>
                  <a:pt x="10112060" y="5034855"/>
                  <a:pt x="10130062" y="5059933"/>
                </a:cubicBezTo>
                <a:cubicBezTo>
                  <a:pt x="10138553" y="5071691"/>
                  <a:pt x="10142268" y="5086228"/>
                  <a:pt x="10140468" y="5100619"/>
                </a:cubicBezTo>
                <a:cubicBezTo>
                  <a:pt x="10134277" y="5118538"/>
                  <a:pt x="10125775" y="5135573"/>
                  <a:pt x="10115182" y="5151296"/>
                </a:cubicBezTo>
                <a:cubicBezTo>
                  <a:pt x="10111852" y="5156082"/>
                  <a:pt x="10108730" y="5161701"/>
                  <a:pt x="10105920" y="5166176"/>
                </a:cubicBezTo>
                <a:lnTo>
                  <a:pt x="10103527" y="5170234"/>
                </a:lnTo>
                <a:cubicBezTo>
                  <a:pt x="10099604" y="5177633"/>
                  <a:pt x="10097367" y="5185801"/>
                  <a:pt x="10096972" y="5194168"/>
                </a:cubicBezTo>
                <a:cubicBezTo>
                  <a:pt x="10095255" y="5205874"/>
                  <a:pt x="10100697" y="5217466"/>
                  <a:pt x="10110811" y="5223616"/>
                </a:cubicBezTo>
                <a:cubicBezTo>
                  <a:pt x="10148168" y="5244428"/>
                  <a:pt x="10247023" y="5240057"/>
                  <a:pt x="10413309" y="5210401"/>
                </a:cubicBezTo>
                <a:lnTo>
                  <a:pt x="10412372" y="5205302"/>
                </a:lnTo>
                <a:cubicBezTo>
                  <a:pt x="10247336" y="5234750"/>
                  <a:pt x="10149521" y="5239225"/>
                  <a:pt x="10113517" y="5219246"/>
                </a:cubicBezTo>
                <a:cubicBezTo>
                  <a:pt x="10105046" y="5214022"/>
                  <a:pt x="10100561" y="5204199"/>
                  <a:pt x="10102174" y="5194376"/>
                </a:cubicBezTo>
                <a:cubicBezTo>
                  <a:pt x="10102549" y="5186811"/>
                  <a:pt x="10104578" y="5179433"/>
                  <a:pt x="10108106" y="5172732"/>
                </a:cubicBezTo>
                <a:lnTo>
                  <a:pt x="10110395" y="5168881"/>
                </a:lnTo>
                <a:cubicBezTo>
                  <a:pt x="10113205" y="5164199"/>
                  <a:pt x="10116326" y="5158476"/>
                  <a:pt x="10119552" y="5154001"/>
                </a:cubicBezTo>
                <a:cubicBezTo>
                  <a:pt x="10130343" y="5137570"/>
                  <a:pt x="10138844" y="5119756"/>
                  <a:pt x="10144838" y="5101036"/>
                </a:cubicBezTo>
                <a:cubicBezTo>
                  <a:pt x="10147128" y="5085406"/>
                  <a:pt x="10143413" y="5069496"/>
                  <a:pt x="10134432" y="5056499"/>
                </a:cubicBezTo>
                <a:cubicBezTo>
                  <a:pt x="10115286" y="5029860"/>
                  <a:pt x="10085213" y="5015916"/>
                  <a:pt x="10044838" y="5014876"/>
                </a:cubicBezTo>
                <a:lnTo>
                  <a:pt x="10036514" y="5014876"/>
                </a:lnTo>
                <a:cubicBezTo>
                  <a:pt x="9996243" y="5015916"/>
                  <a:pt x="9966170" y="5029860"/>
                  <a:pt x="9947024" y="5056499"/>
                </a:cubicBezTo>
                <a:cubicBezTo>
                  <a:pt x="9937575" y="5069319"/>
                  <a:pt x="9934017" y="5085541"/>
                  <a:pt x="9937243" y="5101140"/>
                </a:cubicBezTo>
                <a:cubicBezTo>
                  <a:pt x="9942247" y="5120370"/>
                  <a:pt x="9950905" y="5138455"/>
                  <a:pt x="9962736" y="5154417"/>
                </a:cubicBezTo>
                <a:cubicBezTo>
                  <a:pt x="9967086" y="5159943"/>
                  <a:pt x="9970791" y="5165947"/>
                  <a:pt x="9973766" y="5172315"/>
                </a:cubicBezTo>
                <a:cubicBezTo>
                  <a:pt x="9976420" y="5179558"/>
                  <a:pt x="9978470" y="5187008"/>
                  <a:pt x="9979906" y="5194584"/>
                </a:cubicBezTo>
                <a:cubicBezTo>
                  <a:pt x="9981425" y="5204282"/>
                  <a:pt x="9977003" y="5213959"/>
                  <a:pt x="9968668" y="5219141"/>
                </a:cubicBezTo>
                <a:cubicBezTo>
                  <a:pt x="9932664" y="5239953"/>
                  <a:pt x="9833392" y="5235166"/>
                  <a:pt x="9673143" y="5205718"/>
                </a:cubicBezTo>
                <a:cubicBezTo>
                  <a:pt x="9702695" y="5040474"/>
                  <a:pt x="9706962" y="4942347"/>
                  <a:pt x="9685942" y="4905718"/>
                </a:cubicBezTo>
                <a:cubicBezTo>
                  <a:pt x="9679771" y="4895541"/>
                  <a:pt x="9668023" y="4890151"/>
                  <a:pt x="9656285" y="4892087"/>
                </a:cubicBezTo>
                <a:cubicBezTo>
                  <a:pt x="9648190" y="4893523"/>
                  <a:pt x="9640250" y="4895718"/>
                  <a:pt x="9632560" y="4898642"/>
                </a:cubicBezTo>
                <a:lnTo>
                  <a:pt x="9628606" y="4901036"/>
                </a:lnTo>
                <a:cubicBezTo>
                  <a:pt x="9623819" y="4903845"/>
                  <a:pt x="9618200" y="4906967"/>
                  <a:pt x="9613725" y="4910089"/>
                </a:cubicBezTo>
                <a:cubicBezTo>
                  <a:pt x="9598314" y="4921369"/>
                  <a:pt x="9580958" y="4929735"/>
                  <a:pt x="9562529" y="4934751"/>
                </a:cubicBezTo>
                <a:cubicBezTo>
                  <a:pt x="9548345" y="4937529"/>
                  <a:pt x="9533642" y="4934293"/>
                  <a:pt x="9521946" y="4925801"/>
                </a:cubicBezTo>
                <a:cubicBezTo>
                  <a:pt x="9496764" y="4907695"/>
                  <a:pt x="9483444" y="4878975"/>
                  <a:pt x="9482404" y="4840578"/>
                </a:cubicBezTo>
                <a:lnTo>
                  <a:pt x="9482404" y="4832253"/>
                </a:lnTo>
                <a:cubicBezTo>
                  <a:pt x="9483444" y="4794792"/>
                  <a:pt x="9496764" y="4766072"/>
                  <a:pt x="9521946" y="4746926"/>
                </a:cubicBezTo>
                <a:cubicBezTo>
                  <a:pt x="9533403" y="4737821"/>
                  <a:pt x="9548210" y="4734033"/>
                  <a:pt x="9562633" y="4736520"/>
                </a:cubicBezTo>
                <a:cubicBezTo>
                  <a:pt x="9580843" y="4741681"/>
                  <a:pt x="9598023" y="4749954"/>
                  <a:pt x="9613414" y="4760973"/>
                </a:cubicBezTo>
                <a:cubicBezTo>
                  <a:pt x="9619428" y="4765708"/>
                  <a:pt x="9625994" y="4769694"/>
                  <a:pt x="9632976" y="4772836"/>
                </a:cubicBezTo>
                <a:cubicBezTo>
                  <a:pt x="9640583" y="4775719"/>
                  <a:pt x="9648460" y="4777852"/>
                  <a:pt x="9656493" y="4779184"/>
                </a:cubicBezTo>
                <a:cubicBezTo>
                  <a:pt x="9668221" y="4781025"/>
                  <a:pt x="9679896" y="4775604"/>
                  <a:pt x="9686046" y="4765448"/>
                </a:cubicBezTo>
                <a:cubicBezTo>
                  <a:pt x="9706858" y="4727467"/>
                  <a:pt x="9702903" y="4626530"/>
                  <a:pt x="9673247" y="4465552"/>
                </a:cubicBezTo>
                <a:cubicBezTo>
                  <a:pt x="9833288" y="4436104"/>
                  <a:pt x="9932664" y="4431629"/>
                  <a:pt x="9968564" y="4452025"/>
                </a:cubicBezTo>
                <a:cubicBezTo>
                  <a:pt x="9977096" y="4457248"/>
                  <a:pt x="9981592" y="4467134"/>
                  <a:pt x="9979906" y="4476999"/>
                </a:cubicBezTo>
                <a:cubicBezTo>
                  <a:pt x="9978532" y="4484574"/>
                  <a:pt x="9976514" y="4492025"/>
                  <a:pt x="9973871" y="4499267"/>
                </a:cubicBezTo>
                <a:cubicBezTo>
                  <a:pt x="9970853" y="4505823"/>
                  <a:pt x="9967086" y="4512004"/>
                  <a:pt x="9962633" y="4517685"/>
                </a:cubicBezTo>
                <a:cubicBezTo>
                  <a:pt x="9950863" y="4533523"/>
                  <a:pt x="9942247" y="4551463"/>
                  <a:pt x="9937243" y="4570547"/>
                </a:cubicBezTo>
                <a:cubicBezTo>
                  <a:pt x="9933996" y="4586176"/>
                  <a:pt x="9937554" y="4602441"/>
                  <a:pt x="9947024" y="4615292"/>
                </a:cubicBezTo>
                <a:cubicBezTo>
                  <a:pt x="9966170" y="4641931"/>
                  <a:pt x="9996243" y="4655875"/>
                  <a:pt x="10036514" y="4656915"/>
                </a:cubicBezTo>
                <a:lnTo>
                  <a:pt x="10044942" y="4656915"/>
                </a:lnTo>
                <a:cubicBezTo>
                  <a:pt x="10085109" y="4655771"/>
                  <a:pt x="10115286" y="4641827"/>
                  <a:pt x="10134432" y="4615292"/>
                </a:cubicBezTo>
                <a:cubicBezTo>
                  <a:pt x="10143434" y="4602264"/>
                  <a:pt x="10147159" y="4586312"/>
                  <a:pt x="10144838" y="4570651"/>
                </a:cubicBezTo>
                <a:cubicBezTo>
                  <a:pt x="10138803" y="4551962"/>
                  <a:pt x="10130260" y="4534179"/>
                  <a:pt x="10119448" y="4517789"/>
                </a:cubicBezTo>
                <a:cubicBezTo>
                  <a:pt x="10116326" y="4513003"/>
                  <a:pt x="10113205" y="4507384"/>
                  <a:pt x="10110395" y="4503013"/>
                </a:cubicBezTo>
                <a:lnTo>
                  <a:pt x="10108210" y="4499267"/>
                </a:lnTo>
                <a:cubicBezTo>
                  <a:pt x="10104589" y="4492524"/>
                  <a:pt x="10102528" y="4485063"/>
                  <a:pt x="10102174" y="4477415"/>
                </a:cubicBezTo>
                <a:cubicBezTo>
                  <a:pt x="10100572" y="4467675"/>
                  <a:pt x="10105015" y="4457935"/>
                  <a:pt x="10113413" y="4452753"/>
                </a:cubicBezTo>
                <a:cubicBezTo>
                  <a:pt x="10149625" y="4432670"/>
                  <a:pt x="10247440" y="4437144"/>
                  <a:pt x="10412372" y="4466593"/>
                </a:cubicBezTo>
                <a:lnTo>
                  <a:pt x="10413309" y="4461494"/>
                </a:lnTo>
                <a:cubicBezTo>
                  <a:pt x="10246816" y="4431837"/>
                  <a:pt x="10148168" y="4427467"/>
                  <a:pt x="10110707" y="4448383"/>
                </a:cubicBezTo>
                <a:cubicBezTo>
                  <a:pt x="10100676" y="4454491"/>
                  <a:pt x="10095265" y="4466000"/>
                  <a:pt x="10096972" y="4477623"/>
                </a:cubicBezTo>
                <a:cubicBezTo>
                  <a:pt x="10097356" y="4486062"/>
                  <a:pt x="10099635" y="4494314"/>
                  <a:pt x="10103631" y="4501764"/>
                </a:cubicBezTo>
                <a:lnTo>
                  <a:pt x="10105920" y="4505719"/>
                </a:lnTo>
                <a:cubicBezTo>
                  <a:pt x="10108730" y="4510401"/>
                  <a:pt x="10111852" y="4516124"/>
                  <a:pt x="10115078" y="4520495"/>
                </a:cubicBezTo>
                <a:cubicBezTo>
                  <a:pt x="10125442" y="4536405"/>
                  <a:pt x="10133725" y="4553575"/>
                  <a:pt x="10139739" y="4571588"/>
                </a:cubicBezTo>
                <a:cubicBezTo>
                  <a:pt x="10141529" y="4586010"/>
                  <a:pt x="10137814" y="4600578"/>
                  <a:pt x="10129333" y="4612378"/>
                </a:cubicBezTo>
                <a:cubicBezTo>
                  <a:pt x="10111227" y="4637561"/>
                  <a:pt x="10082507" y="4650880"/>
                  <a:pt x="10044006" y="4651921"/>
                </a:cubicBezTo>
                <a:lnTo>
                  <a:pt x="10035785" y="4651921"/>
                </a:lnTo>
                <a:cubicBezTo>
                  <a:pt x="9997284" y="4650880"/>
                  <a:pt x="9968564" y="4637561"/>
                  <a:pt x="9950457" y="4612378"/>
                </a:cubicBezTo>
                <a:cubicBezTo>
                  <a:pt x="9941769" y="4600734"/>
                  <a:pt x="9938512" y="4585906"/>
                  <a:pt x="9941509" y="4571692"/>
                </a:cubicBezTo>
                <a:cubicBezTo>
                  <a:pt x="9946348" y="4553357"/>
                  <a:pt x="9954651" y="4536124"/>
                  <a:pt x="9965962" y="4520911"/>
                </a:cubicBezTo>
                <a:cubicBezTo>
                  <a:pt x="9970645" y="4514865"/>
                  <a:pt x="9974630" y="4508299"/>
                  <a:pt x="9977825" y="4501348"/>
                </a:cubicBezTo>
                <a:cubicBezTo>
                  <a:pt x="9980666" y="4493721"/>
                  <a:pt x="9982788" y="4485854"/>
                  <a:pt x="9984172" y="4477831"/>
                </a:cubicBezTo>
                <a:cubicBezTo>
                  <a:pt x="9986014" y="4466104"/>
                  <a:pt x="9980593" y="4454429"/>
                  <a:pt x="9970437" y="4448279"/>
                </a:cubicBezTo>
                <a:cubicBezTo>
                  <a:pt x="9933392" y="4427467"/>
                  <a:pt x="9832768" y="4431421"/>
                  <a:pt x="9671582" y="4461078"/>
                </a:cubicBezTo>
                <a:cubicBezTo>
                  <a:pt x="9642133" y="4301244"/>
                  <a:pt x="9637659" y="4200933"/>
                  <a:pt x="9658054" y="4164720"/>
                </a:cubicBezTo>
                <a:cubicBezTo>
                  <a:pt x="9663122" y="4156291"/>
                  <a:pt x="9672799" y="4151806"/>
                  <a:pt x="9682508" y="4153378"/>
                </a:cubicBezTo>
                <a:cubicBezTo>
                  <a:pt x="9690073" y="4154689"/>
                  <a:pt x="9697492" y="4156718"/>
                  <a:pt x="9704672" y="4159413"/>
                </a:cubicBezTo>
                <a:cubicBezTo>
                  <a:pt x="9711301" y="4162400"/>
                  <a:pt x="9717523" y="4166208"/>
                  <a:pt x="9723195" y="4170755"/>
                </a:cubicBezTo>
                <a:cubicBezTo>
                  <a:pt x="9748793" y="4186572"/>
                  <a:pt x="9764818" y="4194168"/>
                  <a:pt x="9776056" y="4196042"/>
                </a:cubicBezTo>
                <a:cubicBezTo>
                  <a:pt x="9791769" y="4198997"/>
                  <a:pt x="9808002" y="4195220"/>
                  <a:pt x="9820801" y="4185636"/>
                </a:cubicBezTo>
                <a:cubicBezTo>
                  <a:pt x="9847440" y="4165449"/>
                  <a:pt x="9861384" y="4135271"/>
                  <a:pt x="9862425" y="4096146"/>
                </a:cubicBezTo>
                <a:lnTo>
                  <a:pt x="9862425" y="4087717"/>
                </a:lnTo>
                <a:cubicBezTo>
                  <a:pt x="9861384" y="4047447"/>
                  <a:pt x="9847336" y="4017374"/>
                  <a:pt x="9820801" y="3998227"/>
                </a:cubicBezTo>
                <a:cubicBezTo>
                  <a:pt x="9807982" y="3988882"/>
                  <a:pt x="9791821" y="3985334"/>
                  <a:pt x="9776264" y="3988446"/>
                </a:cubicBezTo>
                <a:cubicBezTo>
                  <a:pt x="9757201" y="3993586"/>
                  <a:pt x="9739241" y="4002192"/>
                  <a:pt x="9723299" y="4013836"/>
                </a:cubicBezTo>
                <a:cubicBezTo>
                  <a:pt x="9718616" y="4016957"/>
                  <a:pt x="9713413" y="4019975"/>
                  <a:pt x="9708835" y="4022681"/>
                </a:cubicBezTo>
                <a:lnTo>
                  <a:pt x="9705089" y="4024970"/>
                </a:lnTo>
                <a:cubicBezTo>
                  <a:pt x="9697867" y="4027675"/>
                  <a:pt x="9690406" y="4029725"/>
                  <a:pt x="9682820" y="4031109"/>
                </a:cubicBezTo>
                <a:cubicBezTo>
                  <a:pt x="9673112" y="4032722"/>
                  <a:pt x="9663392" y="4028279"/>
                  <a:pt x="9658263" y="4019871"/>
                </a:cubicBezTo>
                <a:cubicBezTo>
                  <a:pt x="9638283" y="3985012"/>
                  <a:pt x="9642862" y="3885428"/>
                  <a:pt x="9671790" y="3723514"/>
                </a:cubicBezTo>
                <a:cubicBezTo>
                  <a:pt x="9834225" y="3752546"/>
                  <a:pt x="9934224" y="3756916"/>
                  <a:pt x="9971373" y="3736104"/>
                </a:cubicBezTo>
                <a:cubicBezTo>
                  <a:pt x="9981498" y="3729892"/>
                  <a:pt x="9986889" y="3718186"/>
                  <a:pt x="9985005" y="3706448"/>
                </a:cubicBezTo>
                <a:cubicBezTo>
                  <a:pt x="9983569" y="3698394"/>
                  <a:pt x="9981404" y="3690496"/>
                  <a:pt x="9978553" y="3682827"/>
                </a:cubicBezTo>
                <a:cubicBezTo>
                  <a:pt x="9975473" y="3676053"/>
                  <a:pt x="9971561" y="3669684"/>
                  <a:pt x="9966899" y="3663888"/>
                </a:cubicBezTo>
                <a:cubicBezTo>
                  <a:pt x="9955536" y="3648539"/>
                  <a:pt x="9947201" y="3631162"/>
                  <a:pt x="9942341" y="3612692"/>
                </a:cubicBezTo>
                <a:cubicBezTo>
                  <a:pt x="9939355" y="3598508"/>
                  <a:pt x="9942622" y="3583722"/>
                  <a:pt x="9951290" y="3572109"/>
                </a:cubicBezTo>
                <a:cubicBezTo>
                  <a:pt x="9969396" y="3546927"/>
                  <a:pt x="9998116" y="3533607"/>
                  <a:pt x="10036514" y="3532671"/>
                </a:cubicBezTo>
                <a:lnTo>
                  <a:pt x="10044838" y="3532671"/>
                </a:lnTo>
                <a:cubicBezTo>
                  <a:pt x="10083340" y="3533607"/>
                  <a:pt x="10112060" y="3546927"/>
                  <a:pt x="10130062" y="3572005"/>
                </a:cubicBezTo>
                <a:cubicBezTo>
                  <a:pt x="10138553" y="3583763"/>
                  <a:pt x="10142268" y="3598300"/>
                  <a:pt x="10140468" y="3612692"/>
                </a:cubicBezTo>
                <a:cubicBezTo>
                  <a:pt x="10134277" y="3630579"/>
                  <a:pt x="10125775" y="3647572"/>
                  <a:pt x="10115182" y="3663264"/>
                </a:cubicBezTo>
                <a:cubicBezTo>
                  <a:pt x="10111852" y="3668050"/>
                  <a:pt x="10108730" y="3673670"/>
                  <a:pt x="10105920" y="3678144"/>
                </a:cubicBezTo>
                <a:lnTo>
                  <a:pt x="10103527" y="3682202"/>
                </a:lnTo>
                <a:cubicBezTo>
                  <a:pt x="10099604" y="3689601"/>
                  <a:pt x="10097367" y="3697770"/>
                  <a:pt x="10096972" y="3706136"/>
                </a:cubicBezTo>
                <a:cubicBezTo>
                  <a:pt x="10095255" y="3717842"/>
                  <a:pt x="10100697" y="3729434"/>
                  <a:pt x="10110811" y="3735584"/>
                </a:cubicBezTo>
                <a:cubicBezTo>
                  <a:pt x="10148168" y="3756396"/>
                  <a:pt x="10247023" y="3752025"/>
                  <a:pt x="10413309" y="3722369"/>
                </a:cubicBezTo>
                <a:lnTo>
                  <a:pt x="10412372" y="3717270"/>
                </a:lnTo>
                <a:cubicBezTo>
                  <a:pt x="10247336" y="3746718"/>
                  <a:pt x="10149521" y="3751193"/>
                  <a:pt x="10113517" y="3731214"/>
                </a:cubicBezTo>
                <a:cubicBezTo>
                  <a:pt x="10105046" y="3725990"/>
                  <a:pt x="10100561" y="3716167"/>
                  <a:pt x="10102174" y="3706344"/>
                </a:cubicBezTo>
                <a:cubicBezTo>
                  <a:pt x="10102549" y="3698779"/>
                  <a:pt x="10104578" y="3691401"/>
                  <a:pt x="10108106" y="3684700"/>
                </a:cubicBezTo>
                <a:lnTo>
                  <a:pt x="10110395" y="3680850"/>
                </a:lnTo>
                <a:cubicBezTo>
                  <a:pt x="10113205" y="3676167"/>
                  <a:pt x="10116326" y="3670444"/>
                  <a:pt x="10119552" y="3665969"/>
                </a:cubicBezTo>
                <a:cubicBezTo>
                  <a:pt x="10130343" y="3649538"/>
                  <a:pt x="10138844" y="3631724"/>
                  <a:pt x="10144838" y="3613004"/>
                </a:cubicBezTo>
                <a:cubicBezTo>
                  <a:pt x="10147128" y="3597374"/>
                  <a:pt x="10143413" y="3581464"/>
                  <a:pt x="10134432" y="3568467"/>
                </a:cubicBezTo>
                <a:cubicBezTo>
                  <a:pt x="10115286" y="3541828"/>
                  <a:pt x="10085213" y="3527884"/>
                  <a:pt x="10044838" y="3526844"/>
                </a:cubicBezTo>
                <a:lnTo>
                  <a:pt x="10036514" y="3526844"/>
                </a:lnTo>
                <a:cubicBezTo>
                  <a:pt x="9996243" y="3527884"/>
                  <a:pt x="9966170" y="3541828"/>
                  <a:pt x="9947024" y="3568467"/>
                </a:cubicBezTo>
                <a:cubicBezTo>
                  <a:pt x="9937575" y="3581287"/>
                  <a:pt x="9934017" y="3597509"/>
                  <a:pt x="9937243" y="3613108"/>
                </a:cubicBezTo>
                <a:cubicBezTo>
                  <a:pt x="9942247" y="3632338"/>
                  <a:pt x="9950905" y="3650423"/>
                  <a:pt x="9962736" y="3666385"/>
                </a:cubicBezTo>
                <a:cubicBezTo>
                  <a:pt x="9967086" y="3671911"/>
                  <a:pt x="9970791" y="3677915"/>
                  <a:pt x="9973766" y="3684283"/>
                </a:cubicBezTo>
                <a:cubicBezTo>
                  <a:pt x="9976420" y="3691526"/>
                  <a:pt x="9978470" y="3698977"/>
                  <a:pt x="9979906" y="3706552"/>
                </a:cubicBezTo>
                <a:cubicBezTo>
                  <a:pt x="9981425" y="3716250"/>
                  <a:pt x="9977003" y="3725928"/>
                  <a:pt x="9968668" y="3731110"/>
                </a:cubicBezTo>
                <a:cubicBezTo>
                  <a:pt x="9932767" y="3751921"/>
                  <a:pt x="9833392" y="3747135"/>
                  <a:pt x="9673143" y="3717686"/>
                </a:cubicBezTo>
                <a:cubicBezTo>
                  <a:pt x="9702695" y="3552442"/>
                  <a:pt x="9706962" y="3454315"/>
                  <a:pt x="9685942" y="3417686"/>
                </a:cubicBezTo>
                <a:cubicBezTo>
                  <a:pt x="9679771" y="3407510"/>
                  <a:pt x="9668023" y="3402119"/>
                  <a:pt x="9656285" y="3404055"/>
                </a:cubicBezTo>
                <a:cubicBezTo>
                  <a:pt x="9648190" y="3405491"/>
                  <a:pt x="9640250" y="3407686"/>
                  <a:pt x="9632560" y="3410611"/>
                </a:cubicBezTo>
                <a:lnTo>
                  <a:pt x="9628606" y="3413004"/>
                </a:lnTo>
                <a:cubicBezTo>
                  <a:pt x="9623819" y="3415813"/>
                  <a:pt x="9618200" y="3418935"/>
                  <a:pt x="9613725" y="3422057"/>
                </a:cubicBezTo>
                <a:cubicBezTo>
                  <a:pt x="9598314" y="3433337"/>
                  <a:pt x="9580958" y="3441703"/>
                  <a:pt x="9562529" y="3446719"/>
                </a:cubicBezTo>
                <a:cubicBezTo>
                  <a:pt x="9548345" y="3449497"/>
                  <a:pt x="9533642" y="3446261"/>
                  <a:pt x="9521946" y="3437770"/>
                </a:cubicBezTo>
                <a:cubicBezTo>
                  <a:pt x="9496764" y="3419664"/>
                  <a:pt x="9483444" y="3390943"/>
                  <a:pt x="9482404" y="3352546"/>
                </a:cubicBezTo>
                <a:lnTo>
                  <a:pt x="9482404" y="3344221"/>
                </a:lnTo>
                <a:cubicBezTo>
                  <a:pt x="9483444" y="3306760"/>
                  <a:pt x="9496764" y="3278041"/>
                  <a:pt x="9521946" y="3258894"/>
                </a:cubicBezTo>
                <a:cubicBezTo>
                  <a:pt x="9533403" y="3249789"/>
                  <a:pt x="9548210" y="3246001"/>
                  <a:pt x="9562633" y="3248488"/>
                </a:cubicBezTo>
                <a:cubicBezTo>
                  <a:pt x="9580843" y="3253649"/>
                  <a:pt x="9598023" y="3261922"/>
                  <a:pt x="9613414" y="3272941"/>
                </a:cubicBezTo>
                <a:cubicBezTo>
                  <a:pt x="9619428" y="3277676"/>
                  <a:pt x="9625994" y="3281662"/>
                  <a:pt x="9632976" y="3284804"/>
                </a:cubicBezTo>
                <a:cubicBezTo>
                  <a:pt x="9640583" y="3287687"/>
                  <a:pt x="9648460" y="3289820"/>
                  <a:pt x="9656493" y="3291152"/>
                </a:cubicBezTo>
                <a:cubicBezTo>
                  <a:pt x="9668211" y="3292941"/>
                  <a:pt x="9679854" y="3287520"/>
                  <a:pt x="9686046" y="3277416"/>
                </a:cubicBezTo>
                <a:cubicBezTo>
                  <a:pt x="9706858" y="3239435"/>
                  <a:pt x="9702903" y="3138498"/>
                  <a:pt x="9673247" y="2977521"/>
                </a:cubicBezTo>
                <a:cubicBezTo>
                  <a:pt x="9833288" y="2948072"/>
                  <a:pt x="9932664" y="2943597"/>
                  <a:pt x="9968564" y="2963993"/>
                </a:cubicBezTo>
                <a:cubicBezTo>
                  <a:pt x="9977096" y="2969217"/>
                  <a:pt x="9981592" y="2979102"/>
                  <a:pt x="9979906" y="2988967"/>
                </a:cubicBezTo>
                <a:cubicBezTo>
                  <a:pt x="9978543" y="2996511"/>
                  <a:pt x="9976524" y="3003930"/>
                  <a:pt x="9973871" y="3011131"/>
                </a:cubicBezTo>
                <a:cubicBezTo>
                  <a:pt x="9970884" y="3017739"/>
                  <a:pt x="9967107" y="3023951"/>
                  <a:pt x="9962633" y="3029653"/>
                </a:cubicBezTo>
                <a:cubicBezTo>
                  <a:pt x="9950863" y="3045491"/>
                  <a:pt x="9942247" y="3063431"/>
                  <a:pt x="9937243" y="3082515"/>
                </a:cubicBezTo>
                <a:cubicBezTo>
                  <a:pt x="9933996" y="3098145"/>
                  <a:pt x="9937554" y="3114409"/>
                  <a:pt x="9947024" y="3127260"/>
                </a:cubicBezTo>
                <a:cubicBezTo>
                  <a:pt x="9966170" y="3153899"/>
                  <a:pt x="9996243" y="3167843"/>
                  <a:pt x="10036514" y="3168883"/>
                </a:cubicBezTo>
                <a:lnTo>
                  <a:pt x="10044942" y="3168883"/>
                </a:lnTo>
                <a:cubicBezTo>
                  <a:pt x="10085109" y="3167739"/>
                  <a:pt x="10115286" y="3153795"/>
                  <a:pt x="10134432" y="3127260"/>
                </a:cubicBezTo>
                <a:cubicBezTo>
                  <a:pt x="10143434" y="3114232"/>
                  <a:pt x="10147159" y="3098280"/>
                  <a:pt x="10144838" y="3082619"/>
                </a:cubicBezTo>
                <a:cubicBezTo>
                  <a:pt x="10138803" y="3063930"/>
                  <a:pt x="10130260" y="3046147"/>
                  <a:pt x="10119448" y="3029758"/>
                </a:cubicBezTo>
                <a:cubicBezTo>
                  <a:pt x="10116326" y="3024971"/>
                  <a:pt x="10113205" y="3019352"/>
                  <a:pt x="10110395" y="3014982"/>
                </a:cubicBezTo>
                <a:lnTo>
                  <a:pt x="10108210" y="3011235"/>
                </a:lnTo>
                <a:cubicBezTo>
                  <a:pt x="10104568" y="3004461"/>
                  <a:pt x="10102507" y="2996958"/>
                  <a:pt x="10102174" y="2989279"/>
                </a:cubicBezTo>
                <a:cubicBezTo>
                  <a:pt x="10100624" y="2979570"/>
                  <a:pt x="10105057" y="2969893"/>
                  <a:pt x="10113413" y="2964721"/>
                </a:cubicBezTo>
                <a:cubicBezTo>
                  <a:pt x="10149625" y="2944638"/>
                  <a:pt x="10247440" y="2949113"/>
                  <a:pt x="10412372" y="2978561"/>
                </a:cubicBezTo>
                <a:lnTo>
                  <a:pt x="10413309" y="2973462"/>
                </a:lnTo>
                <a:cubicBezTo>
                  <a:pt x="10246816" y="2943805"/>
                  <a:pt x="10148168" y="2939435"/>
                  <a:pt x="10110707" y="2960351"/>
                </a:cubicBezTo>
                <a:cubicBezTo>
                  <a:pt x="10100676" y="2966459"/>
                  <a:pt x="10095265" y="2977968"/>
                  <a:pt x="10096972" y="2989591"/>
                </a:cubicBezTo>
                <a:cubicBezTo>
                  <a:pt x="10097356" y="2998030"/>
                  <a:pt x="10099635" y="3006282"/>
                  <a:pt x="10103631" y="3013733"/>
                </a:cubicBezTo>
                <a:lnTo>
                  <a:pt x="10105920" y="3017687"/>
                </a:lnTo>
                <a:cubicBezTo>
                  <a:pt x="10108730" y="3022370"/>
                  <a:pt x="10111852" y="3028093"/>
                  <a:pt x="10115078" y="3032463"/>
                </a:cubicBezTo>
                <a:cubicBezTo>
                  <a:pt x="10125442" y="3048374"/>
                  <a:pt x="10133725" y="3065543"/>
                  <a:pt x="10139739" y="3083556"/>
                </a:cubicBezTo>
                <a:cubicBezTo>
                  <a:pt x="10141529" y="3097978"/>
                  <a:pt x="10137814" y="3112546"/>
                  <a:pt x="10129333" y="3124346"/>
                </a:cubicBezTo>
                <a:cubicBezTo>
                  <a:pt x="10111227" y="3149529"/>
                  <a:pt x="10082507" y="3162848"/>
                  <a:pt x="10044006" y="3163889"/>
                </a:cubicBezTo>
                <a:lnTo>
                  <a:pt x="10035785" y="3163889"/>
                </a:lnTo>
                <a:cubicBezTo>
                  <a:pt x="9997284" y="3162848"/>
                  <a:pt x="9968564" y="3149529"/>
                  <a:pt x="9950457" y="3124346"/>
                </a:cubicBezTo>
                <a:cubicBezTo>
                  <a:pt x="9941769" y="3112702"/>
                  <a:pt x="9938512" y="3097874"/>
                  <a:pt x="9941509" y="3083660"/>
                </a:cubicBezTo>
                <a:cubicBezTo>
                  <a:pt x="9946348" y="3065325"/>
                  <a:pt x="9954651" y="3048093"/>
                  <a:pt x="9965962" y="3032880"/>
                </a:cubicBezTo>
                <a:cubicBezTo>
                  <a:pt x="9970666" y="3026844"/>
                  <a:pt x="9974651" y="3020278"/>
                  <a:pt x="9977825" y="3013317"/>
                </a:cubicBezTo>
                <a:cubicBezTo>
                  <a:pt x="9980666" y="3005689"/>
                  <a:pt x="9982788" y="2997822"/>
                  <a:pt x="9984172" y="2989799"/>
                </a:cubicBezTo>
                <a:cubicBezTo>
                  <a:pt x="9986014" y="2978072"/>
                  <a:pt x="9980593" y="2966397"/>
                  <a:pt x="9970437" y="2960247"/>
                </a:cubicBezTo>
                <a:cubicBezTo>
                  <a:pt x="9933288" y="2939435"/>
                  <a:pt x="9832560" y="2943389"/>
                  <a:pt x="9671582" y="2973046"/>
                </a:cubicBezTo>
                <a:cubicBezTo>
                  <a:pt x="9642550" y="2809675"/>
                  <a:pt x="9638179" y="2712901"/>
                  <a:pt x="9658054" y="2676688"/>
                </a:cubicBezTo>
                <a:cubicBezTo>
                  <a:pt x="9663246" y="2668187"/>
                  <a:pt x="9673112" y="2663733"/>
                  <a:pt x="9682924" y="2665450"/>
                </a:cubicBezTo>
                <a:cubicBezTo>
                  <a:pt x="9690478" y="2665772"/>
                  <a:pt x="9697877" y="2667760"/>
                  <a:pt x="9704568" y="2671277"/>
                </a:cubicBezTo>
                <a:lnTo>
                  <a:pt x="9708522" y="2673671"/>
                </a:lnTo>
                <a:cubicBezTo>
                  <a:pt x="9713205" y="2676376"/>
                  <a:pt x="9718928" y="2679498"/>
                  <a:pt x="9723299" y="2682724"/>
                </a:cubicBezTo>
                <a:cubicBezTo>
                  <a:pt x="9739709" y="2693556"/>
                  <a:pt x="9757524" y="2702068"/>
                  <a:pt x="9776264" y="2708010"/>
                </a:cubicBezTo>
                <a:cubicBezTo>
                  <a:pt x="9791894" y="2710299"/>
                  <a:pt x="9807804" y="2706584"/>
                  <a:pt x="9820801" y="2697604"/>
                </a:cubicBezTo>
                <a:cubicBezTo>
                  <a:pt x="9847336" y="2678457"/>
                  <a:pt x="9861384" y="2648384"/>
                  <a:pt x="9862425" y="2608114"/>
                </a:cubicBezTo>
                <a:lnTo>
                  <a:pt x="9862425" y="2599685"/>
                </a:lnTo>
                <a:cubicBezTo>
                  <a:pt x="9861384" y="2559415"/>
                  <a:pt x="9847336" y="2529342"/>
                  <a:pt x="9820801" y="2510195"/>
                </a:cubicBezTo>
                <a:cubicBezTo>
                  <a:pt x="9807961" y="2500799"/>
                  <a:pt x="9791759" y="2497240"/>
                  <a:pt x="9776160" y="2500414"/>
                </a:cubicBezTo>
                <a:cubicBezTo>
                  <a:pt x="9756931" y="2505419"/>
                  <a:pt x="9738845" y="2514077"/>
                  <a:pt x="9722882" y="2525908"/>
                </a:cubicBezTo>
                <a:cubicBezTo>
                  <a:pt x="9717399" y="2530310"/>
                  <a:pt x="9711384" y="2534014"/>
                  <a:pt x="9704985" y="2536938"/>
                </a:cubicBezTo>
                <a:cubicBezTo>
                  <a:pt x="9697763" y="2539644"/>
                  <a:pt x="9690302" y="2541694"/>
                  <a:pt x="9682716" y="2543078"/>
                </a:cubicBezTo>
                <a:cubicBezTo>
                  <a:pt x="9673018" y="2544628"/>
                  <a:pt x="9663330" y="2540195"/>
                  <a:pt x="9658158" y="2531839"/>
                </a:cubicBezTo>
                <a:cubicBezTo>
                  <a:pt x="9637347" y="2495939"/>
                  <a:pt x="9642133" y="2396564"/>
                  <a:pt x="9671478" y="2236522"/>
                </a:cubicBezTo>
                <a:cubicBezTo>
                  <a:pt x="9832768" y="2266075"/>
                  <a:pt x="9933392" y="2270445"/>
                  <a:pt x="9970541" y="2249113"/>
                </a:cubicBezTo>
                <a:cubicBezTo>
                  <a:pt x="9980666" y="2242901"/>
                  <a:pt x="9986056" y="2231195"/>
                  <a:pt x="9984172" y="2219457"/>
                </a:cubicBezTo>
                <a:cubicBezTo>
                  <a:pt x="9982736" y="2211403"/>
                  <a:pt x="9980572" y="2203505"/>
                  <a:pt x="9977721" y="2195835"/>
                </a:cubicBezTo>
                <a:cubicBezTo>
                  <a:pt x="9974599" y="2189082"/>
                  <a:pt x="9970687" y="2182724"/>
                  <a:pt x="9966066" y="2176897"/>
                </a:cubicBezTo>
                <a:cubicBezTo>
                  <a:pt x="9954703" y="2161548"/>
                  <a:pt x="9946368" y="2144171"/>
                  <a:pt x="9941509" y="2125700"/>
                </a:cubicBezTo>
                <a:cubicBezTo>
                  <a:pt x="9938522" y="2111517"/>
                  <a:pt x="9941789" y="2096730"/>
                  <a:pt x="9950457" y="2085118"/>
                </a:cubicBezTo>
                <a:cubicBezTo>
                  <a:pt x="9968564" y="2059935"/>
                  <a:pt x="9997284" y="2046616"/>
                  <a:pt x="10035681" y="2045680"/>
                </a:cubicBezTo>
                <a:lnTo>
                  <a:pt x="10044006" y="2045680"/>
                </a:lnTo>
                <a:cubicBezTo>
                  <a:pt x="10082507" y="2046616"/>
                  <a:pt x="10111227" y="2059935"/>
                  <a:pt x="10129229" y="2085014"/>
                </a:cubicBezTo>
                <a:cubicBezTo>
                  <a:pt x="10137721" y="2096772"/>
                  <a:pt x="10141436" y="2111309"/>
                  <a:pt x="10139635" y="2125700"/>
                </a:cubicBezTo>
                <a:cubicBezTo>
                  <a:pt x="10133715" y="2143765"/>
                  <a:pt x="10125462" y="2160976"/>
                  <a:pt x="10115078" y="2176897"/>
                </a:cubicBezTo>
                <a:cubicBezTo>
                  <a:pt x="10111748" y="2181684"/>
                  <a:pt x="10108626" y="2187303"/>
                  <a:pt x="10105816" y="2191881"/>
                </a:cubicBezTo>
                <a:lnTo>
                  <a:pt x="10103423" y="2195835"/>
                </a:lnTo>
                <a:cubicBezTo>
                  <a:pt x="10099521" y="2203203"/>
                  <a:pt x="10097284" y="2211340"/>
                  <a:pt x="10096867" y="2219665"/>
                </a:cubicBezTo>
                <a:cubicBezTo>
                  <a:pt x="10095130" y="2231403"/>
                  <a:pt x="10100582" y="2243036"/>
                  <a:pt x="10110707" y="2249217"/>
                </a:cubicBezTo>
                <a:cubicBezTo>
                  <a:pt x="10148064" y="2270029"/>
                  <a:pt x="10247023" y="2265659"/>
                  <a:pt x="10413204" y="2236002"/>
                </a:cubicBezTo>
                <a:lnTo>
                  <a:pt x="10412268" y="2230903"/>
                </a:lnTo>
                <a:cubicBezTo>
                  <a:pt x="10247336" y="2260351"/>
                  <a:pt x="10149521" y="2264826"/>
                  <a:pt x="10113413" y="2244847"/>
                </a:cubicBezTo>
                <a:cubicBezTo>
                  <a:pt x="10104942" y="2239623"/>
                  <a:pt x="10100458" y="2229800"/>
                  <a:pt x="10102070" y="2219977"/>
                </a:cubicBezTo>
                <a:cubicBezTo>
                  <a:pt x="10102445" y="2212412"/>
                  <a:pt x="10104474" y="2205034"/>
                  <a:pt x="10108002" y="2198333"/>
                </a:cubicBezTo>
                <a:lnTo>
                  <a:pt x="10110291" y="2194483"/>
                </a:lnTo>
                <a:cubicBezTo>
                  <a:pt x="10113100" y="2189800"/>
                  <a:pt x="10116222" y="2184077"/>
                  <a:pt x="10119448" y="2179602"/>
                </a:cubicBezTo>
                <a:cubicBezTo>
                  <a:pt x="10130280" y="2163203"/>
                  <a:pt x="10138792" y="2145378"/>
                  <a:pt x="10144735" y="2126637"/>
                </a:cubicBezTo>
                <a:cubicBezTo>
                  <a:pt x="10147024" y="2111007"/>
                  <a:pt x="10143309" y="2095097"/>
                  <a:pt x="10134329" y="2082100"/>
                </a:cubicBezTo>
                <a:cubicBezTo>
                  <a:pt x="10115182" y="2055461"/>
                  <a:pt x="10085109" y="2041517"/>
                  <a:pt x="10044734" y="2040477"/>
                </a:cubicBezTo>
                <a:lnTo>
                  <a:pt x="10036410" y="2040477"/>
                </a:lnTo>
                <a:cubicBezTo>
                  <a:pt x="9996139" y="2041517"/>
                  <a:pt x="9966066" y="2055461"/>
                  <a:pt x="9946920" y="2082100"/>
                </a:cubicBezTo>
                <a:cubicBezTo>
                  <a:pt x="9937471" y="2094920"/>
                  <a:pt x="9933913" y="2111143"/>
                  <a:pt x="9937138" y="2126741"/>
                </a:cubicBezTo>
                <a:cubicBezTo>
                  <a:pt x="9942143" y="2145971"/>
                  <a:pt x="9950801" y="2164056"/>
                  <a:pt x="9962633" y="2180019"/>
                </a:cubicBezTo>
                <a:cubicBezTo>
                  <a:pt x="9967034" y="2185503"/>
                  <a:pt x="9970739" y="2191517"/>
                  <a:pt x="9973663" y="2197917"/>
                </a:cubicBezTo>
                <a:cubicBezTo>
                  <a:pt x="9976316" y="2205159"/>
                  <a:pt x="9978366" y="2212610"/>
                  <a:pt x="9979802" y="2220185"/>
                </a:cubicBezTo>
                <a:cubicBezTo>
                  <a:pt x="9981321" y="2229883"/>
                  <a:pt x="9976899" y="2239550"/>
                  <a:pt x="9968564" y="2244743"/>
                </a:cubicBezTo>
                <a:cubicBezTo>
                  <a:pt x="9932560" y="2265554"/>
                  <a:pt x="9833288" y="2260768"/>
                  <a:pt x="9673039" y="2231319"/>
                </a:cubicBezTo>
                <a:cubicBezTo>
                  <a:pt x="9702591" y="2066075"/>
                  <a:pt x="9706858" y="1967948"/>
                  <a:pt x="9685838" y="1931320"/>
                </a:cubicBezTo>
                <a:cubicBezTo>
                  <a:pt x="9679626" y="1921195"/>
                  <a:pt x="9667919" y="1915805"/>
                  <a:pt x="9656181" y="1917688"/>
                </a:cubicBezTo>
                <a:cubicBezTo>
                  <a:pt x="9648085" y="1919124"/>
                  <a:pt x="9640146" y="1921320"/>
                  <a:pt x="9632456" y="1924244"/>
                </a:cubicBezTo>
                <a:lnTo>
                  <a:pt x="9628294" y="1926637"/>
                </a:lnTo>
                <a:cubicBezTo>
                  <a:pt x="9623611" y="1929447"/>
                  <a:pt x="9617888" y="1932568"/>
                  <a:pt x="9613621" y="1935690"/>
                </a:cubicBezTo>
                <a:cubicBezTo>
                  <a:pt x="9598210" y="1946970"/>
                  <a:pt x="9580853" y="1955336"/>
                  <a:pt x="9562425" y="1960352"/>
                </a:cubicBezTo>
                <a:cubicBezTo>
                  <a:pt x="9548242" y="1963130"/>
                  <a:pt x="9533538" y="1959894"/>
                  <a:pt x="9521842" y="1951403"/>
                </a:cubicBezTo>
                <a:cubicBezTo>
                  <a:pt x="9496660" y="1933297"/>
                  <a:pt x="9483341" y="1904577"/>
                  <a:pt x="9482300" y="1866179"/>
                </a:cubicBezTo>
                <a:lnTo>
                  <a:pt x="9482300" y="1857855"/>
                </a:lnTo>
                <a:cubicBezTo>
                  <a:pt x="9483341" y="1820394"/>
                  <a:pt x="9496660" y="1791674"/>
                  <a:pt x="9521842" y="1772527"/>
                </a:cubicBezTo>
                <a:cubicBezTo>
                  <a:pt x="9533299" y="1763422"/>
                  <a:pt x="9548107" y="1759634"/>
                  <a:pt x="9562529" y="1762121"/>
                </a:cubicBezTo>
                <a:cubicBezTo>
                  <a:pt x="9580739" y="1767282"/>
                  <a:pt x="9597919" y="1775555"/>
                  <a:pt x="9613309" y="1786575"/>
                </a:cubicBezTo>
                <a:cubicBezTo>
                  <a:pt x="9619324" y="1791309"/>
                  <a:pt x="9625890" y="1795295"/>
                  <a:pt x="9632872" y="1798437"/>
                </a:cubicBezTo>
                <a:cubicBezTo>
                  <a:pt x="9640500" y="1801278"/>
                  <a:pt x="9648366" y="1803401"/>
                  <a:pt x="9656389" y="1804785"/>
                </a:cubicBezTo>
                <a:cubicBezTo>
                  <a:pt x="9668106" y="1806543"/>
                  <a:pt x="9679730" y="1801132"/>
                  <a:pt x="9685942" y="1791049"/>
                </a:cubicBezTo>
                <a:cubicBezTo>
                  <a:pt x="9706753" y="1752964"/>
                  <a:pt x="9702799" y="1651923"/>
                  <a:pt x="9673143" y="1491154"/>
                </a:cubicBezTo>
                <a:cubicBezTo>
                  <a:pt x="9833184" y="1461705"/>
                  <a:pt x="9932560" y="1457231"/>
                  <a:pt x="9968460" y="1477626"/>
                </a:cubicBezTo>
                <a:cubicBezTo>
                  <a:pt x="9976795" y="1482725"/>
                  <a:pt x="9981300" y="1492298"/>
                  <a:pt x="9979906" y="1501976"/>
                </a:cubicBezTo>
                <a:cubicBezTo>
                  <a:pt x="9978532" y="1509551"/>
                  <a:pt x="9976514" y="1517002"/>
                  <a:pt x="9973871" y="1524244"/>
                </a:cubicBezTo>
                <a:cubicBezTo>
                  <a:pt x="9970853" y="1530800"/>
                  <a:pt x="9967086" y="1536981"/>
                  <a:pt x="9962633" y="1542662"/>
                </a:cubicBezTo>
                <a:cubicBezTo>
                  <a:pt x="9950863" y="1558500"/>
                  <a:pt x="9942247" y="1576440"/>
                  <a:pt x="9937243" y="1595524"/>
                </a:cubicBezTo>
                <a:cubicBezTo>
                  <a:pt x="9933996" y="1611154"/>
                  <a:pt x="9937554" y="1627418"/>
                  <a:pt x="9947024" y="1640269"/>
                </a:cubicBezTo>
                <a:cubicBezTo>
                  <a:pt x="9966170" y="1666908"/>
                  <a:pt x="9996243" y="1680852"/>
                  <a:pt x="10036514" y="1681892"/>
                </a:cubicBezTo>
                <a:lnTo>
                  <a:pt x="10044942" y="1681892"/>
                </a:lnTo>
                <a:cubicBezTo>
                  <a:pt x="10085213" y="1680747"/>
                  <a:pt x="10115286" y="1666804"/>
                  <a:pt x="10134432" y="1640269"/>
                </a:cubicBezTo>
                <a:cubicBezTo>
                  <a:pt x="10143434" y="1627251"/>
                  <a:pt x="10147159" y="1611289"/>
                  <a:pt x="10144838" y="1595628"/>
                </a:cubicBezTo>
                <a:cubicBezTo>
                  <a:pt x="10138803" y="1576939"/>
                  <a:pt x="10130260" y="1559156"/>
                  <a:pt x="10119448" y="1542766"/>
                </a:cubicBezTo>
                <a:cubicBezTo>
                  <a:pt x="10116326" y="1537980"/>
                  <a:pt x="10113205" y="1532361"/>
                  <a:pt x="10110395" y="1527990"/>
                </a:cubicBezTo>
                <a:lnTo>
                  <a:pt x="10108210" y="1524244"/>
                </a:lnTo>
                <a:cubicBezTo>
                  <a:pt x="10104568" y="1517470"/>
                  <a:pt x="10102507" y="1509967"/>
                  <a:pt x="10102174" y="1502288"/>
                </a:cubicBezTo>
                <a:cubicBezTo>
                  <a:pt x="10100832" y="1492600"/>
                  <a:pt x="10105431" y="1483047"/>
                  <a:pt x="10113829" y="1478042"/>
                </a:cubicBezTo>
                <a:close/>
                <a:moveTo>
                  <a:pt x="9225484" y="733506"/>
                </a:moveTo>
                <a:cubicBezTo>
                  <a:pt x="9233882" y="738602"/>
                  <a:pt x="9238398" y="748246"/>
                  <a:pt x="9236931" y="757960"/>
                </a:cubicBezTo>
                <a:cubicBezTo>
                  <a:pt x="9235568" y="765542"/>
                  <a:pt x="9233549" y="772994"/>
                  <a:pt x="9230896" y="780228"/>
                </a:cubicBezTo>
                <a:cubicBezTo>
                  <a:pt x="9227888" y="786810"/>
                  <a:pt x="9224080" y="792995"/>
                  <a:pt x="9219553" y="798646"/>
                </a:cubicBezTo>
                <a:cubicBezTo>
                  <a:pt x="9203736" y="824245"/>
                  <a:pt x="9196140" y="840270"/>
                  <a:pt x="9194267" y="851508"/>
                </a:cubicBezTo>
                <a:cubicBezTo>
                  <a:pt x="9191322" y="867255"/>
                  <a:pt x="9195089" y="883517"/>
                  <a:pt x="9204673" y="896357"/>
                </a:cubicBezTo>
                <a:cubicBezTo>
                  <a:pt x="9224860" y="922892"/>
                  <a:pt x="9255037" y="936836"/>
                  <a:pt x="9294163" y="937980"/>
                </a:cubicBezTo>
                <a:lnTo>
                  <a:pt x="9303528" y="937980"/>
                </a:lnTo>
                <a:cubicBezTo>
                  <a:pt x="9343799" y="936836"/>
                  <a:pt x="9373871" y="922892"/>
                  <a:pt x="9393018" y="896357"/>
                </a:cubicBezTo>
                <a:cubicBezTo>
                  <a:pt x="9402362" y="883534"/>
                  <a:pt x="9405911" y="867380"/>
                  <a:pt x="9402799" y="851820"/>
                </a:cubicBezTo>
                <a:cubicBezTo>
                  <a:pt x="9397659" y="832756"/>
                  <a:pt x="9389053" y="814800"/>
                  <a:pt x="9377409" y="798855"/>
                </a:cubicBezTo>
                <a:cubicBezTo>
                  <a:pt x="9374287" y="794068"/>
                  <a:pt x="9371166" y="788449"/>
                  <a:pt x="9368460" y="784182"/>
                </a:cubicBezTo>
                <a:lnTo>
                  <a:pt x="9365963" y="780852"/>
                </a:lnTo>
                <a:cubicBezTo>
                  <a:pt x="9363247" y="773665"/>
                  <a:pt x="9361197" y="766247"/>
                  <a:pt x="9359823" y="758688"/>
                </a:cubicBezTo>
                <a:cubicBezTo>
                  <a:pt x="9358221" y="748949"/>
                  <a:pt x="9362664" y="739210"/>
                  <a:pt x="9371062" y="734026"/>
                </a:cubicBezTo>
                <a:cubicBezTo>
                  <a:pt x="9405922" y="714151"/>
                  <a:pt x="9505505" y="718626"/>
                  <a:pt x="9667419" y="747554"/>
                </a:cubicBezTo>
                <a:cubicBezTo>
                  <a:pt x="9637867" y="908740"/>
                  <a:pt x="9633497" y="1009260"/>
                  <a:pt x="9654829" y="1046409"/>
                </a:cubicBezTo>
                <a:cubicBezTo>
                  <a:pt x="9661010" y="1056523"/>
                  <a:pt x="9672674" y="1061903"/>
                  <a:pt x="9684381" y="1060041"/>
                </a:cubicBezTo>
                <a:cubicBezTo>
                  <a:pt x="9692477" y="1058657"/>
                  <a:pt x="9700427" y="1056492"/>
                  <a:pt x="9708106" y="1053589"/>
                </a:cubicBezTo>
                <a:cubicBezTo>
                  <a:pt x="9714880" y="1050509"/>
                  <a:pt x="9721249" y="1046596"/>
                  <a:pt x="9727045" y="1041934"/>
                </a:cubicBezTo>
                <a:cubicBezTo>
                  <a:pt x="9742393" y="1030571"/>
                  <a:pt x="9759771" y="1022237"/>
                  <a:pt x="9778241" y="1017377"/>
                </a:cubicBezTo>
                <a:cubicBezTo>
                  <a:pt x="9792424" y="1014393"/>
                  <a:pt x="9807211" y="1017652"/>
                  <a:pt x="9818824" y="1026326"/>
                </a:cubicBezTo>
                <a:cubicBezTo>
                  <a:pt x="9844006" y="1044432"/>
                  <a:pt x="9857325" y="1073152"/>
                  <a:pt x="9858262" y="1111653"/>
                </a:cubicBezTo>
                <a:lnTo>
                  <a:pt x="9858262" y="1119874"/>
                </a:lnTo>
                <a:cubicBezTo>
                  <a:pt x="9857325" y="1158376"/>
                  <a:pt x="9844006" y="1187096"/>
                  <a:pt x="9818928" y="1205202"/>
                </a:cubicBezTo>
                <a:cubicBezTo>
                  <a:pt x="9807170" y="1213693"/>
                  <a:pt x="9792633" y="1217408"/>
                  <a:pt x="9778241" y="1215608"/>
                </a:cubicBezTo>
                <a:cubicBezTo>
                  <a:pt x="9760156" y="1209739"/>
                  <a:pt x="9742945" y="1201476"/>
                  <a:pt x="9727045" y="1191050"/>
                </a:cubicBezTo>
                <a:cubicBezTo>
                  <a:pt x="9722258" y="1187824"/>
                  <a:pt x="9716639" y="1184598"/>
                  <a:pt x="9712165" y="1181789"/>
                </a:cubicBezTo>
                <a:lnTo>
                  <a:pt x="9708106" y="1179395"/>
                </a:lnTo>
                <a:cubicBezTo>
                  <a:pt x="9700739" y="1175514"/>
                  <a:pt x="9692602" y="1173318"/>
                  <a:pt x="9684277" y="1172944"/>
                </a:cubicBezTo>
                <a:lnTo>
                  <a:pt x="9684277" y="1172944"/>
                </a:lnTo>
                <a:cubicBezTo>
                  <a:pt x="9672560" y="1171185"/>
                  <a:pt x="9660936" y="1176596"/>
                  <a:pt x="9654724" y="1186679"/>
                </a:cubicBezTo>
                <a:cubicBezTo>
                  <a:pt x="9633913" y="1223932"/>
                  <a:pt x="9638387" y="1321955"/>
                  <a:pt x="9667732" y="1487407"/>
                </a:cubicBezTo>
                <a:cubicBezTo>
                  <a:pt x="9505921" y="1516440"/>
                  <a:pt x="9406129" y="1521018"/>
                  <a:pt x="9371270" y="1501143"/>
                </a:cubicBezTo>
                <a:cubicBezTo>
                  <a:pt x="9362893" y="1496034"/>
                  <a:pt x="9358408" y="1486388"/>
                  <a:pt x="9359927" y="1476689"/>
                </a:cubicBezTo>
                <a:cubicBezTo>
                  <a:pt x="9361239" y="1469176"/>
                  <a:pt x="9363226" y="1461788"/>
                  <a:pt x="9365859" y="1454629"/>
                </a:cubicBezTo>
                <a:lnTo>
                  <a:pt x="9368252" y="1450675"/>
                </a:lnTo>
                <a:cubicBezTo>
                  <a:pt x="9370958" y="1445992"/>
                  <a:pt x="9374080" y="1440789"/>
                  <a:pt x="9377201" y="1436003"/>
                </a:cubicBezTo>
                <a:cubicBezTo>
                  <a:pt x="9388825" y="1420082"/>
                  <a:pt x="9397420" y="1402163"/>
                  <a:pt x="9402592" y="1383141"/>
                </a:cubicBezTo>
                <a:cubicBezTo>
                  <a:pt x="9405713" y="1367512"/>
                  <a:pt x="9402165" y="1351299"/>
                  <a:pt x="9392810" y="1338396"/>
                </a:cubicBezTo>
                <a:cubicBezTo>
                  <a:pt x="9373663" y="1311757"/>
                  <a:pt x="9343590" y="1297813"/>
                  <a:pt x="9303216" y="1296773"/>
                </a:cubicBezTo>
                <a:lnTo>
                  <a:pt x="9294891" y="1296773"/>
                </a:lnTo>
                <a:cubicBezTo>
                  <a:pt x="9255765" y="1297813"/>
                  <a:pt x="9225589" y="1311757"/>
                  <a:pt x="9205401" y="1338396"/>
                </a:cubicBezTo>
                <a:cubicBezTo>
                  <a:pt x="9195828" y="1351164"/>
                  <a:pt x="9192050" y="1367356"/>
                  <a:pt x="9194995" y="1383037"/>
                </a:cubicBezTo>
                <a:cubicBezTo>
                  <a:pt x="9196868" y="1394588"/>
                  <a:pt x="9204465" y="1410404"/>
                  <a:pt x="9220490" y="1436315"/>
                </a:cubicBezTo>
                <a:cubicBezTo>
                  <a:pt x="9224891" y="1441799"/>
                  <a:pt x="9228596" y="1447813"/>
                  <a:pt x="9231520" y="1454213"/>
                </a:cubicBezTo>
                <a:cubicBezTo>
                  <a:pt x="9234205" y="1461435"/>
                  <a:pt x="9236223" y="1468896"/>
                  <a:pt x="9237555" y="1476481"/>
                </a:cubicBezTo>
                <a:cubicBezTo>
                  <a:pt x="9239189" y="1486169"/>
                  <a:pt x="9234787" y="1495878"/>
                  <a:pt x="9226421" y="1501039"/>
                </a:cubicBezTo>
                <a:cubicBezTo>
                  <a:pt x="9189584" y="1521851"/>
                  <a:pt x="9090105" y="1517064"/>
                  <a:pt x="8930792" y="1487824"/>
                </a:cubicBezTo>
                <a:cubicBezTo>
                  <a:pt x="8960240" y="1322475"/>
                  <a:pt x="8964506" y="1223932"/>
                  <a:pt x="8943695" y="1186055"/>
                </a:cubicBezTo>
                <a:cubicBezTo>
                  <a:pt x="8937587" y="1176034"/>
                  <a:pt x="8926057" y="1170665"/>
                  <a:pt x="8914454" y="1172423"/>
                </a:cubicBezTo>
                <a:cubicBezTo>
                  <a:pt x="8905984" y="1172777"/>
                  <a:pt x="8897701" y="1175014"/>
                  <a:pt x="8890209" y="1178979"/>
                </a:cubicBezTo>
                <a:lnTo>
                  <a:pt x="8886255" y="1181372"/>
                </a:lnTo>
                <a:cubicBezTo>
                  <a:pt x="8881572" y="1184182"/>
                  <a:pt x="8875849" y="1187304"/>
                  <a:pt x="8871583" y="1190425"/>
                </a:cubicBezTo>
                <a:cubicBezTo>
                  <a:pt x="8855693" y="1200831"/>
                  <a:pt x="8838523" y="1209125"/>
                  <a:pt x="8820490" y="1215087"/>
                </a:cubicBezTo>
                <a:cubicBezTo>
                  <a:pt x="8806067" y="1216929"/>
                  <a:pt x="8791479" y="1213204"/>
                  <a:pt x="8779699" y="1204681"/>
                </a:cubicBezTo>
                <a:cubicBezTo>
                  <a:pt x="8754517" y="1186575"/>
                  <a:pt x="8741198" y="1157855"/>
                  <a:pt x="8740157" y="1119458"/>
                </a:cubicBezTo>
                <a:lnTo>
                  <a:pt x="8740157" y="1111133"/>
                </a:lnTo>
                <a:cubicBezTo>
                  <a:pt x="8741198" y="1072632"/>
                  <a:pt x="8754517" y="1043912"/>
                  <a:pt x="8779699" y="1025805"/>
                </a:cubicBezTo>
                <a:cubicBezTo>
                  <a:pt x="8791343" y="1017116"/>
                  <a:pt x="8806171" y="1013855"/>
                  <a:pt x="8820386" y="1016856"/>
                </a:cubicBezTo>
                <a:cubicBezTo>
                  <a:pt x="8838711" y="1021717"/>
                  <a:pt x="8855943" y="1030016"/>
                  <a:pt x="8871167" y="1041310"/>
                </a:cubicBezTo>
                <a:cubicBezTo>
                  <a:pt x="8877202" y="1046024"/>
                  <a:pt x="8883768" y="1049999"/>
                  <a:pt x="8890730" y="1053173"/>
                </a:cubicBezTo>
                <a:cubicBezTo>
                  <a:pt x="8898336" y="1056055"/>
                  <a:pt x="8906213" y="1058188"/>
                  <a:pt x="8914247" y="1059520"/>
                </a:cubicBezTo>
                <a:cubicBezTo>
                  <a:pt x="8925974" y="1061362"/>
                  <a:pt x="8937649" y="1055941"/>
                  <a:pt x="8943799" y="1045785"/>
                </a:cubicBezTo>
                <a:cubicBezTo>
                  <a:pt x="8964611" y="1008740"/>
                  <a:pt x="8960656" y="908012"/>
                  <a:pt x="8931000" y="746721"/>
                </a:cubicBezTo>
                <a:cubicBezTo>
                  <a:pt x="9089376" y="717585"/>
                  <a:pt x="9189064" y="713215"/>
                  <a:pt x="9225484" y="733506"/>
                </a:cubicBezTo>
                <a:close/>
                <a:moveTo>
                  <a:pt x="8776057" y="2697188"/>
                </a:moveTo>
                <a:cubicBezTo>
                  <a:pt x="8789075" y="2706189"/>
                  <a:pt x="8805037" y="2709914"/>
                  <a:pt x="8820698" y="2707594"/>
                </a:cubicBezTo>
                <a:cubicBezTo>
                  <a:pt x="8839387" y="2701558"/>
                  <a:pt x="8857170" y="2693015"/>
                  <a:pt x="8873560" y="2682203"/>
                </a:cubicBezTo>
                <a:cubicBezTo>
                  <a:pt x="8878242" y="2679082"/>
                  <a:pt x="8883965" y="2676064"/>
                  <a:pt x="8888128" y="2673254"/>
                </a:cubicBezTo>
                <a:lnTo>
                  <a:pt x="8892082" y="2670965"/>
                </a:lnTo>
                <a:cubicBezTo>
                  <a:pt x="8898836" y="2667375"/>
                  <a:pt x="8906296" y="2665315"/>
                  <a:pt x="8913934" y="2664930"/>
                </a:cubicBezTo>
                <a:cubicBezTo>
                  <a:pt x="8923643" y="2663348"/>
                  <a:pt x="8933341" y="2667791"/>
                  <a:pt x="8938492" y="2676168"/>
                </a:cubicBezTo>
                <a:cubicBezTo>
                  <a:pt x="8958575" y="2712172"/>
                  <a:pt x="8954205" y="2809258"/>
                  <a:pt x="8925173" y="2972734"/>
                </a:cubicBezTo>
                <a:cubicBezTo>
                  <a:pt x="8763570" y="2942973"/>
                  <a:pt x="8662322" y="2938603"/>
                  <a:pt x="8624133" y="2959935"/>
                </a:cubicBezTo>
                <a:cubicBezTo>
                  <a:pt x="8614007" y="2966147"/>
                  <a:pt x="8608617" y="2977853"/>
                  <a:pt x="8610501" y="2989591"/>
                </a:cubicBezTo>
                <a:cubicBezTo>
                  <a:pt x="8611885" y="2997656"/>
                  <a:pt x="8614049" y="3005564"/>
                  <a:pt x="8616953" y="3013212"/>
                </a:cubicBezTo>
                <a:cubicBezTo>
                  <a:pt x="8620032" y="3019966"/>
                  <a:pt x="8623903" y="3026324"/>
                  <a:pt x="8628503" y="3032151"/>
                </a:cubicBezTo>
                <a:cubicBezTo>
                  <a:pt x="8639554" y="3047708"/>
                  <a:pt x="8647889" y="3065012"/>
                  <a:pt x="8653165" y="3083347"/>
                </a:cubicBezTo>
                <a:cubicBezTo>
                  <a:pt x="8655641" y="3097708"/>
                  <a:pt x="8651854" y="3112442"/>
                  <a:pt x="8642759" y="3123826"/>
                </a:cubicBezTo>
                <a:cubicBezTo>
                  <a:pt x="8623612" y="3149112"/>
                  <a:pt x="8594892" y="3162432"/>
                  <a:pt x="8557431" y="3163472"/>
                </a:cubicBezTo>
                <a:lnTo>
                  <a:pt x="8549211" y="3163472"/>
                </a:lnTo>
                <a:cubicBezTo>
                  <a:pt x="8510709" y="3162432"/>
                  <a:pt x="8481989" y="3149112"/>
                  <a:pt x="8463883" y="3124034"/>
                </a:cubicBezTo>
                <a:cubicBezTo>
                  <a:pt x="8455340" y="3112286"/>
                  <a:pt x="8452093" y="3097489"/>
                  <a:pt x="8454934" y="3083244"/>
                </a:cubicBezTo>
                <a:cubicBezTo>
                  <a:pt x="8459981" y="3064877"/>
                  <a:pt x="8468295" y="3047562"/>
                  <a:pt x="8479491" y="3032151"/>
                </a:cubicBezTo>
                <a:cubicBezTo>
                  <a:pt x="8482717" y="3027364"/>
                  <a:pt x="8485943" y="3021745"/>
                  <a:pt x="8488649" y="3017271"/>
                </a:cubicBezTo>
                <a:lnTo>
                  <a:pt x="8491250" y="3012900"/>
                </a:lnTo>
                <a:cubicBezTo>
                  <a:pt x="8494091" y="3005273"/>
                  <a:pt x="8496214" y="2997406"/>
                  <a:pt x="8497597" y="2989383"/>
                </a:cubicBezTo>
                <a:cubicBezTo>
                  <a:pt x="8499439" y="2977656"/>
                  <a:pt x="8494018" y="2965980"/>
                  <a:pt x="8483862" y="2959830"/>
                </a:cubicBezTo>
                <a:cubicBezTo>
                  <a:pt x="8447337" y="2939019"/>
                  <a:pt x="8349211" y="2943181"/>
                  <a:pt x="8183966" y="2972734"/>
                </a:cubicBezTo>
                <a:cubicBezTo>
                  <a:pt x="8154518" y="2812900"/>
                  <a:pt x="8150044" y="2713109"/>
                  <a:pt x="8170439" y="2676272"/>
                </a:cubicBezTo>
                <a:cubicBezTo>
                  <a:pt x="8175559" y="2667916"/>
                  <a:pt x="8185205" y="2663442"/>
                  <a:pt x="8194893" y="2664930"/>
                </a:cubicBezTo>
                <a:cubicBezTo>
                  <a:pt x="8202479" y="2666272"/>
                  <a:pt x="8209929" y="2668291"/>
                  <a:pt x="8217161" y="2670965"/>
                </a:cubicBezTo>
                <a:cubicBezTo>
                  <a:pt x="8223738" y="2673972"/>
                  <a:pt x="8229929" y="2677781"/>
                  <a:pt x="8235579" y="2682308"/>
                </a:cubicBezTo>
                <a:cubicBezTo>
                  <a:pt x="8261178" y="2698124"/>
                  <a:pt x="8277203" y="2705721"/>
                  <a:pt x="8288441" y="2707594"/>
                </a:cubicBezTo>
                <a:cubicBezTo>
                  <a:pt x="8304226" y="2710445"/>
                  <a:pt x="8320491" y="2706480"/>
                  <a:pt x="8333186" y="2696667"/>
                </a:cubicBezTo>
                <a:cubicBezTo>
                  <a:pt x="8359825" y="2676584"/>
                  <a:pt x="8373769" y="2646407"/>
                  <a:pt x="8374809" y="2607282"/>
                </a:cubicBezTo>
                <a:lnTo>
                  <a:pt x="8374809" y="2598853"/>
                </a:lnTo>
                <a:cubicBezTo>
                  <a:pt x="8373769" y="2558582"/>
                  <a:pt x="8359721" y="2528509"/>
                  <a:pt x="8333186" y="2509363"/>
                </a:cubicBezTo>
                <a:cubicBezTo>
                  <a:pt x="8320366" y="2500018"/>
                  <a:pt x="8304206" y="2496470"/>
                  <a:pt x="8288649" y="2499581"/>
                </a:cubicBezTo>
                <a:cubicBezTo>
                  <a:pt x="8269586" y="2504722"/>
                  <a:pt x="8251625" y="2513327"/>
                  <a:pt x="8235684" y="2524971"/>
                </a:cubicBezTo>
                <a:cubicBezTo>
                  <a:pt x="8230897" y="2528093"/>
                  <a:pt x="8225278" y="2531215"/>
                  <a:pt x="8221011" y="2533920"/>
                </a:cubicBezTo>
                <a:lnTo>
                  <a:pt x="8217473" y="2536106"/>
                </a:lnTo>
                <a:cubicBezTo>
                  <a:pt x="8210251" y="2538811"/>
                  <a:pt x="8202791" y="2540861"/>
                  <a:pt x="8195205" y="2542245"/>
                </a:cubicBezTo>
                <a:cubicBezTo>
                  <a:pt x="8185496" y="2543796"/>
                  <a:pt x="8175819" y="2539363"/>
                  <a:pt x="8170647" y="2531007"/>
                </a:cubicBezTo>
                <a:cubicBezTo>
                  <a:pt x="8150772" y="2496147"/>
                  <a:pt x="8155247" y="2396772"/>
                  <a:pt x="8184070" y="2235482"/>
                </a:cubicBezTo>
                <a:cubicBezTo>
                  <a:pt x="8345881" y="2265242"/>
                  <a:pt x="8446817" y="2269613"/>
                  <a:pt x="8484070" y="2248281"/>
                </a:cubicBezTo>
                <a:cubicBezTo>
                  <a:pt x="8494195" y="2242069"/>
                  <a:pt x="8499585" y="2230362"/>
                  <a:pt x="8497702" y="2218624"/>
                </a:cubicBezTo>
                <a:cubicBezTo>
                  <a:pt x="8496266" y="2210570"/>
                  <a:pt x="8494101" y="2202672"/>
                  <a:pt x="8491250" y="2195003"/>
                </a:cubicBezTo>
                <a:cubicBezTo>
                  <a:pt x="8488128" y="2188250"/>
                  <a:pt x="8484215" y="2181892"/>
                  <a:pt x="8479596" y="2176064"/>
                </a:cubicBezTo>
                <a:cubicBezTo>
                  <a:pt x="8468191" y="2160737"/>
                  <a:pt x="8459855" y="2143359"/>
                  <a:pt x="8455038" y="2124868"/>
                </a:cubicBezTo>
                <a:cubicBezTo>
                  <a:pt x="8452051" y="2110685"/>
                  <a:pt x="8455319" y="2095898"/>
                  <a:pt x="8463987" y="2084285"/>
                </a:cubicBezTo>
                <a:cubicBezTo>
                  <a:pt x="8482093" y="2059103"/>
                  <a:pt x="8510813" y="2045784"/>
                  <a:pt x="8549211" y="2044847"/>
                </a:cubicBezTo>
                <a:lnTo>
                  <a:pt x="8557535" y="2044847"/>
                </a:lnTo>
                <a:cubicBezTo>
                  <a:pt x="8596037" y="2045784"/>
                  <a:pt x="8624757" y="2059103"/>
                  <a:pt x="8642759" y="2084181"/>
                </a:cubicBezTo>
                <a:cubicBezTo>
                  <a:pt x="8651250" y="2095940"/>
                  <a:pt x="8654964" y="2110477"/>
                  <a:pt x="8653165" y="2124868"/>
                </a:cubicBezTo>
                <a:cubicBezTo>
                  <a:pt x="8647244" y="2142932"/>
                  <a:pt x="8638992" y="2160144"/>
                  <a:pt x="8628607" y="2176064"/>
                </a:cubicBezTo>
                <a:cubicBezTo>
                  <a:pt x="8625277" y="2180851"/>
                  <a:pt x="8622155" y="2186470"/>
                  <a:pt x="8619346" y="2191049"/>
                </a:cubicBezTo>
                <a:lnTo>
                  <a:pt x="8616953" y="2195003"/>
                </a:lnTo>
                <a:cubicBezTo>
                  <a:pt x="8613029" y="2202402"/>
                  <a:pt x="8610792" y="2210570"/>
                  <a:pt x="8610397" y="2218936"/>
                </a:cubicBezTo>
                <a:cubicBezTo>
                  <a:pt x="8608679" y="2230643"/>
                  <a:pt x="8614122" y="2242235"/>
                  <a:pt x="8624236" y="2248385"/>
                </a:cubicBezTo>
                <a:cubicBezTo>
                  <a:pt x="8661489" y="2269197"/>
                  <a:pt x="8759512" y="2264826"/>
                  <a:pt x="8925173" y="2235482"/>
                </a:cubicBezTo>
                <a:cubicBezTo>
                  <a:pt x="8954621" y="2395523"/>
                  <a:pt x="8959096" y="2495003"/>
                  <a:pt x="8938700" y="2530903"/>
                </a:cubicBezTo>
                <a:cubicBezTo>
                  <a:pt x="8933580" y="2539321"/>
                  <a:pt x="8923872" y="2543806"/>
                  <a:pt x="8914143" y="2542245"/>
                </a:cubicBezTo>
                <a:cubicBezTo>
                  <a:pt x="8906588" y="2540903"/>
                  <a:pt x="8899168" y="2538884"/>
                  <a:pt x="8891978" y="2536210"/>
                </a:cubicBezTo>
                <a:cubicBezTo>
                  <a:pt x="8885422" y="2533192"/>
                  <a:pt x="8879241" y="2529425"/>
                  <a:pt x="8873560" y="2524971"/>
                </a:cubicBezTo>
                <a:cubicBezTo>
                  <a:pt x="8857722" y="2513203"/>
                  <a:pt x="8839783" y="2504586"/>
                  <a:pt x="8820698" y="2499581"/>
                </a:cubicBezTo>
                <a:cubicBezTo>
                  <a:pt x="8805069" y="2496397"/>
                  <a:pt x="8788825" y="2499946"/>
                  <a:pt x="8775953" y="2509363"/>
                </a:cubicBezTo>
                <a:cubicBezTo>
                  <a:pt x="8749314" y="2528509"/>
                  <a:pt x="8735371" y="2558582"/>
                  <a:pt x="8734330" y="2598957"/>
                </a:cubicBezTo>
                <a:lnTo>
                  <a:pt x="8734330" y="2607282"/>
                </a:lnTo>
                <a:cubicBezTo>
                  <a:pt x="8735371" y="2647864"/>
                  <a:pt x="8749314" y="2677937"/>
                  <a:pt x="8776057" y="2697188"/>
                </a:cubicBezTo>
                <a:close/>
                <a:moveTo>
                  <a:pt x="8776057" y="4184179"/>
                </a:moveTo>
                <a:cubicBezTo>
                  <a:pt x="8789075" y="4193180"/>
                  <a:pt x="8805037" y="4196905"/>
                  <a:pt x="8820698" y="4194585"/>
                </a:cubicBezTo>
                <a:cubicBezTo>
                  <a:pt x="8839387" y="4188549"/>
                  <a:pt x="8857170" y="4180006"/>
                  <a:pt x="8873560" y="4169194"/>
                </a:cubicBezTo>
                <a:cubicBezTo>
                  <a:pt x="8878347" y="4166073"/>
                  <a:pt x="8883965" y="4162951"/>
                  <a:pt x="8888336" y="4160141"/>
                </a:cubicBezTo>
                <a:lnTo>
                  <a:pt x="8892082" y="4157956"/>
                </a:lnTo>
                <a:cubicBezTo>
                  <a:pt x="8898836" y="4154366"/>
                  <a:pt x="8906296" y="4152306"/>
                  <a:pt x="8913934" y="4151921"/>
                </a:cubicBezTo>
                <a:cubicBezTo>
                  <a:pt x="8923643" y="4150308"/>
                  <a:pt x="8933362" y="4154762"/>
                  <a:pt x="8938492" y="4163159"/>
                </a:cubicBezTo>
                <a:cubicBezTo>
                  <a:pt x="8958575" y="4199268"/>
                  <a:pt x="8954205" y="4296666"/>
                  <a:pt x="8924964" y="4460766"/>
                </a:cubicBezTo>
                <a:cubicBezTo>
                  <a:pt x="8759824" y="4431421"/>
                  <a:pt x="8661385" y="4427155"/>
                  <a:pt x="8624133" y="4447967"/>
                </a:cubicBezTo>
                <a:cubicBezTo>
                  <a:pt x="8614101" y="4454075"/>
                  <a:pt x="8608690" y="4465583"/>
                  <a:pt x="8610397" y="4477207"/>
                </a:cubicBezTo>
                <a:cubicBezTo>
                  <a:pt x="8610782" y="4485646"/>
                  <a:pt x="8613061" y="4493898"/>
                  <a:pt x="8617057" y="4501348"/>
                </a:cubicBezTo>
                <a:lnTo>
                  <a:pt x="8619346" y="4505303"/>
                </a:lnTo>
                <a:cubicBezTo>
                  <a:pt x="8622155" y="4509985"/>
                  <a:pt x="8625277" y="4515708"/>
                  <a:pt x="8628503" y="4520079"/>
                </a:cubicBezTo>
                <a:cubicBezTo>
                  <a:pt x="8638867" y="4535989"/>
                  <a:pt x="8647150" y="4553159"/>
                  <a:pt x="8653165" y="4571171"/>
                </a:cubicBezTo>
                <a:cubicBezTo>
                  <a:pt x="8654954" y="4585594"/>
                  <a:pt x="8651240" y="4600162"/>
                  <a:pt x="8642759" y="4611962"/>
                </a:cubicBezTo>
                <a:cubicBezTo>
                  <a:pt x="8624653" y="4637144"/>
                  <a:pt x="8595933" y="4650464"/>
                  <a:pt x="8557431" y="4651504"/>
                </a:cubicBezTo>
                <a:lnTo>
                  <a:pt x="8549211" y="4651504"/>
                </a:lnTo>
                <a:cubicBezTo>
                  <a:pt x="8510709" y="4650464"/>
                  <a:pt x="8481989" y="4637144"/>
                  <a:pt x="8463883" y="4611962"/>
                </a:cubicBezTo>
                <a:cubicBezTo>
                  <a:pt x="8455194" y="4600318"/>
                  <a:pt x="8451937" y="4585490"/>
                  <a:pt x="8454934" y="4571276"/>
                </a:cubicBezTo>
                <a:cubicBezTo>
                  <a:pt x="8459731" y="4552930"/>
                  <a:pt x="8468035" y="4535687"/>
                  <a:pt x="8479387" y="4520495"/>
                </a:cubicBezTo>
                <a:cubicBezTo>
                  <a:pt x="8484070" y="4514449"/>
                  <a:pt x="8488055" y="4507883"/>
                  <a:pt x="8491250" y="4500932"/>
                </a:cubicBezTo>
                <a:cubicBezTo>
                  <a:pt x="8494091" y="4493305"/>
                  <a:pt x="8496214" y="4485438"/>
                  <a:pt x="8497597" y="4477415"/>
                </a:cubicBezTo>
                <a:cubicBezTo>
                  <a:pt x="8499439" y="4465688"/>
                  <a:pt x="8494018" y="4454012"/>
                  <a:pt x="8483862" y="4447862"/>
                </a:cubicBezTo>
                <a:cubicBezTo>
                  <a:pt x="8446713" y="4427051"/>
                  <a:pt x="8345777" y="4431005"/>
                  <a:pt x="8183966" y="4460766"/>
                </a:cubicBezTo>
                <a:cubicBezTo>
                  <a:pt x="8154518" y="4300932"/>
                  <a:pt x="8150044" y="4201141"/>
                  <a:pt x="8170439" y="4164304"/>
                </a:cubicBezTo>
                <a:cubicBezTo>
                  <a:pt x="8175527" y="4155896"/>
                  <a:pt x="8185195" y="4151411"/>
                  <a:pt x="8194893" y="4152961"/>
                </a:cubicBezTo>
                <a:cubicBezTo>
                  <a:pt x="8202458" y="4154273"/>
                  <a:pt x="8209877" y="4156302"/>
                  <a:pt x="8217057" y="4158997"/>
                </a:cubicBezTo>
                <a:cubicBezTo>
                  <a:pt x="8223685" y="4161983"/>
                  <a:pt x="8229908" y="4165792"/>
                  <a:pt x="8235579" y="4170339"/>
                </a:cubicBezTo>
                <a:cubicBezTo>
                  <a:pt x="8261178" y="4186156"/>
                  <a:pt x="8277203" y="4193752"/>
                  <a:pt x="8288441" y="4195625"/>
                </a:cubicBezTo>
                <a:cubicBezTo>
                  <a:pt x="8304154" y="4198581"/>
                  <a:pt x="8320387" y="4194803"/>
                  <a:pt x="8333186" y="4185220"/>
                </a:cubicBezTo>
                <a:cubicBezTo>
                  <a:pt x="8359825" y="4165032"/>
                  <a:pt x="8373769" y="4134855"/>
                  <a:pt x="8374809" y="4095729"/>
                </a:cubicBezTo>
                <a:lnTo>
                  <a:pt x="8374809" y="4087301"/>
                </a:lnTo>
                <a:cubicBezTo>
                  <a:pt x="8373769" y="4047030"/>
                  <a:pt x="8359721" y="4016957"/>
                  <a:pt x="8333186" y="3997811"/>
                </a:cubicBezTo>
                <a:cubicBezTo>
                  <a:pt x="8320366" y="3988466"/>
                  <a:pt x="8304206" y="3984918"/>
                  <a:pt x="8288649" y="3988029"/>
                </a:cubicBezTo>
                <a:cubicBezTo>
                  <a:pt x="8269586" y="3993170"/>
                  <a:pt x="8251625" y="4001775"/>
                  <a:pt x="8235684" y="4013419"/>
                </a:cubicBezTo>
                <a:cubicBezTo>
                  <a:pt x="8231001" y="4016541"/>
                  <a:pt x="8225798" y="4019559"/>
                  <a:pt x="8221219" y="4022264"/>
                </a:cubicBezTo>
                <a:lnTo>
                  <a:pt x="8217473" y="4024554"/>
                </a:lnTo>
                <a:cubicBezTo>
                  <a:pt x="8210251" y="4027259"/>
                  <a:pt x="8202791" y="4029309"/>
                  <a:pt x="8195205" y="4030693"/>
                </a:cubicBezTo>
                <a:cubicBezTo>
                  <a:pt x="8185496" y="4032306"/>
                  <a:pt x="8175777" y="4027863"/>
                  <a:pt x="8170647" y="4019455"/>
                </a:cubicBezTo>
                <a:cubicBezTo>
                  <a:pt x="8150668" y="3984491"/>
                  <a:pt x="8155247" y="3884179"/>
                  <a:pt x="8184279" y="3722889"/>
                </a:cubicBezTo>
                <a:cubicBezTo>
                  <a:pt x="8349315" y="3752442"/>
                  <a:pt x="8447441" y="3756708"/>
                  <a:pt x="8484070" y="3735688"/>
                </a:cubicBezTo>
                <a:cubicBezTo>
                  <a:pt x="8494195" y="3729476"/>
                  <a:pt x="8499585" y="3717769"/>
                  <a:pt x="8497702" y="3706031"/>
                </a:cubicBezTo>
                <a:cubicBezTo>
                  <a:pt x="8496266" y="3697936"/>
                  <a:pt x="8494070" y="3689996"/>
                  <a:pt x="8491146" y="3682306"/>
                </a:cubicBezTo>
                <a:lnTo>
                  <a:pt x="8488753" y="3678352"/>
                </a:lnTo>
                <a:cubicBezTo>
                  <a:pt x="8486047" y="3673670"/>
                  <a:pt x="8482821" y="3667946"/>
                  <a:pt x="8479596" y="3663472"/>
                </a:cubicBezTo>
                <a:cubicBezTo>
                  <a:pt x="8468378" y="3648030"/>
                  <a:pt x="8460054" y="3630683"/>
                  <a:pt x="8455038" y="3612275"/>
                </a:cubicBezTo>
                <a:cubicBezTo>
                  <a:pt x="8452259" y="3598092"/>
                  <a:pt x="8455496" y="3583389"/>
                  <a:pt x="8463987" y="3571693"/>
                </a:cubicBezTo>
                <a:cubicBezTo>
                  <a:pt x="8482093" y="3546510"/>
                  <a:pt x="8510813" y="3533191"/>
                  <a:pt x="8549211" y="3532255"/>
                </a:cubicBezTo>
                <a:lnTo>
                  <a:pt x="8557535" y="3532255"/>
                </a:lnTo>
                <a:cubicBezTo>
                  <a:pt x="8594996" y="3533191"/>
                  <a:pt x="8623716" y="3546510"/>
                  <a:pt x="8642863" y="3571693"/>
                </a:cubicBezTo>
                <a:cubicBezTo>
                  <a:pt x="8651968" y="3583160"/>
                  <a:pt x="8655756" y="3597957"/>
                  <a:pt x="8653269" y="3612379"/>
                </a:cubicBezTo>
                <a:cubicBezTo>
                  <a:pt x="8648097" y="3630621"/>
                  <a:pt x="8639824" y="3647832"/>
                  <a:pt x="8628815" y="3663264"/>
                </a:cubicBezTo>
                <a:cubicBezTo>
                  <a:pt x="8624060" y="3669226"/>
                  <a:pt x="8620074" y="3675761"/>
                  <a:pt x="8616953" y="3682723"/>
                </a:cubicBezTo>
                <a:cubicBezTo>
                  <a:pt x="8614091" y="3690381"/>
                  <a:pt x="8611937" y="3698290"/>
                  <a:pt x="8610501" y="3706344"/>
                </a:cubicBezTo>
                <a:cubicBezTo>
                  <a:pt x="8608784" y="3718051"/>
                  <a:pt x="8614226" y="3729642"/>
                  <a:pt x="8624340" y="3735792"/>
                </a:cubicBezTo>
                <a:cubicBezTo>
                  <a:pt x="8662426" y="3756604"/>
                  <a:pt x="8763674" y="3752650"/>
                  <a:pt x="8925277" y="3722889"/>
                </a:cubicBezTo>
                <a:cubicBezTo>
                  <a:pt x="8954725" y="3883035"/>
                  <a:pt x="8959199" y="3982410"/>
                  <a:pt x="8938804" y="4018310"/>
                </a:cubicBezTo>
                <a:cubicBezTo>
                  <a:pt x="8933685" y="4026728"/>
                  <a:pt x="8923976" y="4031213"/>
                  <a:pt x="8914247" y="4029652"/>
                </a:cubicBezTo>
                <a:cubicBezTo>
                  <a:pt x="8906692" y="4028310"/>
                  <a:pt x="8899273" y="4026291"/>
                  <a:pt x="8892082" y="4023617"/>
                </a:cubicBezTo>
                <a:cubicBezTo>
                  <a:pt x="8885527" y="4020610"/>
                  <a:pt x="8879346" y="4016833"/>
                  <a:pt x="8873664" y="4012379"/>
                </a:cubicBezTo>
                <a:cubicBezTo>
                  <a:pt x="8857826" y="4000610"/>
                  <a:pt x="8839886" y="3991994"/>
                  <a:pt x="8820802" y="3986989"/>
                </a:cubicBezTo>
                <a:cubicBezTo>
                  <a:pt x="8805172" y="3983804"/>
                  <a:pt x="8788929" y="3987353"/>
                  <a:pt x="8776057" y="3996770"/>
                </a:cubicBezTo>
                <a:cubicBezTo>
                  <a:pt x="8749418" y="4015917"/>
                  <a:pt x="8735474" y="4045990"/>
                  <a:pt x="8734434" y="4086364"/>
                </a:cubicBezTo>
                <a:lnTo>
                  <a:pt x="8734434" y="4094689"/>
                </a:lnTo>
                <a:cubicBezTo>
                  <a:pt x="8735371" y="4134855"/>
                  <a:pt x="8749314" y="4164928"/>
                  <a:pt x="8776057" y="4184179"/>
                </a:cubicBezTo>
                <a:close/>
                <a:moveTo>
                  <a:pt x="7906548" y="4312587"/>
                </a:moveTo>
                <a:cubicBezTo>
                  <a:pt x="7887401" y="4285948"/>
                  <a:pt x="7857224" y="4272004"/>
                  <a:pt x="7816954" y="4270963"/>
                </a:cubicBezTo>
                <a:lnTo>
                  <a:pt x="7808629" y="4270963"/>
                </a:lnTo>
                <a:cubicBezTo>
                  <a:pt x="7768358" y="4272004"/>
                  <a:pt x="7738286" y="4285948"/>
                  <a:pt x="7719034" y="4312587"/>
                </a:cubicBezTo>
                <a:cubicBezTo>
                  <a:pt x="7710002" y="4325636"/>
                  <a:pt x="7706288" y="4341640"/>
                  <a:pt x="7708629" y="4357332"/>
                </a:cubicBezTo>
                <a:cubicBezTo>
                  <a:pt x="7714674" y="4375979"/>
                  <a:pt x="7723218" y="4393731"/>
                  <a:pt x="7734019" y="4410089"/>
                </a:cubicBezTo>
                <a:cubicBezTo>
                  <a:pt x="7737141" y="4414876"/>
                  <a:pt x="7740263" y="4420495"/>
                  <a:pt x="7742968" y="4424761"/>
                </a:cubicBezTo>
                <a:lnTo>
                  <a:pt x="7745257" y="4428612"/>
                </a:lnTo>
                <a:cubicBezTo>
                  <a:pt x="7748827" y="4435407"/>
                  <a:pt x="7750856" y="4442899"/>
                  <a:pt x="7751189" y="4450568"/>
                </a:cubicBezTo>
                <a:cubicBezTo>
                  <a:pt x="7752822" y="4460256"/>
                  <a:pt x="7748421" y="4469964"/>
                  <a:pt x="7740054" y="4475126"/>
                </a:cubicBezTo>
                <a:cubicBezTo>
                  <a:pt x="7703947" y="4495105"/>
                  <a:pt x="7606756" y="4490734"/>
                  <a:pt x="7442448" y="4461598"/>
                </a:cubicBezTo>
                <a:cubicBezTo>
                  <a:pt x="7471792" y="4296458"/>
                  <a:pt x="7476059" y="4198019"/>
                  <a:pt x="7455247" y="4160662"/>
                </a:cubicBezTo>
                <a:cubicBezTo>
                  <a:pt x="7449139" y="4150641"/>
                  <a:pt x="7437609" y="4145272"/>
                  <a:pt x="7426007" y="4147030"/>
                </a:cubicBezTo>
                <a:cubicBezTo>
                  <a:pt x="7417536" y="4147384"/>
                  <a:pt x="7409254" y="4149621"/>
                  <a:pt x="7401761" y="4153586"/>
                </a:cubicBezTo>
                <a:lnTo>
                  <a:pt x="7397911" y="4155875"/>
                </a:lnTo>
                <a:cubicBezTo>
                  <a:pt x="7393228" y="4158685"/>
                  <a:pt x="7387505" y="4161911"/>
                  <a:pt x="7383135" y="4165032"/>
                </a:cubicBezTo>
                <a:cubicBezTo>
                  <a:pt x="7367245" y="4175438"/>
                  <a:pt x="7350076" y="4183731"/>
                  <a:pt x="7332042" y="4189694"/>
                </a:cubicBezTo>
                <a:cubicBezTo>
                  <a:pt x="7317620" y="4191536"/>
                  <a:pt x="7303031" y="4187811"/>
                  <a:pt x="7291252" y="4179288"/>
                </a:cubicBezTo>
                <a:cubicBezTo>
                  <a:pt x="7266070" y="4161182"/>
                  <a:pt x="7252750" y="4132462"/>
                  <a:pt x="7251710" y="4094064"/>
                </a:cubicBezTo>
                <a:lnTo>
                  <a:pt x="7251710" y="4085740"/>
                </a:lnTo>
                <a:cubicBezTo>
                  <a:pt x="7252750" y="4047238"/>
                  <a:pt x="7266070" y="4018518"/>
                  <a:pt x="7291252" y="4000412"/>
                </a:cubicBezTo>
                <a:cubicBezTo>
                  <a:pt x="7302896" y="3991723"/>
                  <a:pt x="7317724" y="3988466"/>
                  <a:pt x="7331939" y="3991463"/>
                </a:cubicBezTo>
                <a:cubicBezTo>
                  <a:pt x="7350263" y="3996323"/>
                  <a:pt x="7367495" y="4004626"/>
                  <a:pt x="7382718" y="4015917"/>
                </a:cubicBezTo>
                <a:cubicBezTo>
                  <a:pt x="7388744" y="4020641"/>
                  <a:pt x="7395310" y="4024626"/>
                  <a:pt x="7402281" y="4027779"/>
                </a:cubicBezTo>
                <a:cubicBezTo>
                  <a:pt x="7409909" y="4030620"/>
                  <a:pt x="7417776" y="4032743"/>
                  <a:pt x="7425799" y="4034127"/>
                </a:cubicBezTo>
                <a:cubicBezTo>
                  <a:pt x="7437526" y="4035969"/>
                  <a:pt x="7449202" y="4030547"/>
                  <a:pt x="7455351" y="4020391"/>
                </a:cubicBezTo>
                <a:cubicBezTo>
                  <a:pt x="7476163" y="3983243"/>
                  <a:pt x="7472209" y="3882514"/>
                  <a:pt x="7442552" y="3721536"/>
                </a:cubicBezTo>
                <a:cubicBezTo>
                  <a:pt x="7602282" y="3692192"/>
                  <a:pt x="7702073" y="3687613"/>
                  <a:pt x="7738806" y="3708009"/>
                </a:cubicBezTo>
                <a:cubicBezTo>
                  <a:pt x="7747203" y="3713108"/>
                  <a:pt x="7751719" y="3722743"/>
                  <a:pt x="7750252" y="3732462"/>
                </a:cubicBezTo>
                <a:cubicBezTo>
                  <a:pt x="7748858" y="3740079"/>
                  <a:pt x="7746808" y="3747572"/>
                  <a:pt x="7744113" y="3754835"/>
                </a:cubicBezTo>
                <a:cubicBezTo>
                  <a:pt x="7741137" y="3761380"/>
                  <a:pt x="7737360" y="3767530"/>
                  <a:pt x="7732874" y="3773149"/>
                </a:cubicBezTo>
                <a:cubicBezTo>
                  <a:pt x="7717057" y="3798747"/>
                  <a:pt x="7709461" y="3814772"/>
                  <a:pt x="7707588" y="3826011"/>
                </a:cubicBezTo>
                <a:cubicBezTo>
                  <a:pt x="7704643" y="3841755"/>
                  <a:pt x="7708410" y="3858019"/>
                  <a:pt x="7717994" y="3870860"/>
                </a:cubicBezTo>
                <a:cubicBezTo>
                  <a:pt x="7738181" y="3897395"/>
                  <a:pt x="7768254" y="3911338"/>
                  <a:pt x="7807484" y="3912483"/>
                </a:cubicBezTo>
                <a:lnTo>
                  <a:pt x="7815913" y="3912483"/>
                </a:lnTo>
                <a:cubicBezTo>
                  <a:pt x="7856080" y="3911338"/>
                  <a:pt x="7886256" y="3897395"/>
                  <a:pt x="7905403" y="3870860"/>
                </a:cubicBezTo>
                <a:cubicBezTo>
                  <a:pt x="7914748" y="3858040"/>
                  <a:pt x="7918296" y="3841880"/>
                  <a:pt x="7915185" y="3826323"/>
                </a:cubicBezTo>
                <a:cubicBezTo>
                  <a:pt x="7910044" y="3807260"/>
                  <a:pt x="7901438" y="3789299"/>
                  <a:pt x="7889794" y="3773357"/>
                </a:cubicBezTo>
                <a:cubicBezTo>
                  <a:pt x="7886673" y="3768571"/>
                  <a:pt x="7883550" y="3762951"/>
                  <a:pt x="7880845" y="3758685"/>
                </a:cubicBezTo>
                <a:lnTo>
                  <a:pt x="7878660" y="3755147"/>
                </a:lnTo>
                <a:cubicBezTo>
                  <a:pt x="7875944" y="3747957"/>
                  <a:pt x="7873894" y="3740537"/>
                  <a:pt x="7872520" y="3732983"/>
                </a:cubicBezTo>
                <a:cubicBezTo>
                  <a:pt x="7870918" y="3723243"/>
                  <a:pt x="7875361" y="3713503"/>
                  <a:pt x="7883759" y="3708321"/>
                </a:cubicBezTo>
                <a:cubicBezTo>
                  <a:pt x="7918514" y="3688446"/>
                  <a:pt x="8017890" y="3692920"/>
                  <a:pt x="8179284" y="3721744"/>
                </a:cubicBezTo>
                <a:cubicBezTo>
                  <a:pt x="8149731" y="3886989"/>
                  <a:pt x="8145465" y="3985116"/>
                  <a:pt x="8166485" y="4021744"/>
                </a:cubicBezTo>
                <a:cubicBezTo>
                  <a:pt x="8172666" y="4031859"/>
                  <a:pt x="8184331" y="4037238"/>
                  <a:pt x="8196037" y="4035376"/>
                </a:cubicBezTo>
                <a:cubicBezTo>
                  <a:pt x="8204175" y="4033971"/>
                  <a:pt x="8212156" y="4031775"/>
                  <a:pt x="8219866" y="4028820"/>
                </a:cubicBezTo>
                <a:lnTo>
                  <a:pt x="8224029" y="4026323"/>
                </a:lnTo>
                <a:cubicBezTo>
                  <a:pt x="8228712" y="4023617"/>
                  <a:pt x="8234435" y="4020495"/>
                  <a:pt x="8238701" y="4017374"/>
                </a:cubicBezTo>
                <a:cubicBezTo>
                  <a:pt x="8254112" y="4006094"/>
                  <a:pt x="8271469" y="3997727"/>
                  <a:pt x="8289898" y="3992712"/>
                </a:cubicBezTo>
                <a:cubicBezTo>
                  <a:pt x="8304081" y="3989934"/>
                  <a:pt x="8318785" y="3993170"/>
                  <a:pt x="8330480" y="4001661"/>
                </a:cubicBezTo>
                <a:cubicBezTo>
                  <a:pt x="8355662" y="4019767"/>
                  <a:pt x="8368982" y="4048487"/>
                  <a:pt x="8369919" y="4086989"/>
                </a:cubicBezTo>
                <a:lnTo>
                  <a:pt x="8369919" y="4095209"/>
                </a:lnTo>
                <a:cubicBezTo>
                  <a:pt x="8368982" y="4132670"/>
                  <a:pt x="8355662" y="4161390"/>
                  <a:pt x="8330480" y="4180537"/>
                </a:cubicBezTo>
                <a:cubicBezTo>
                  <a:pt x="8318961" y="4189600"/>
                  <a:pt x="8304143" y="4193378"/>
                  <a:pt x="8289690" y="4190943"/>
                </a:cubicBezTo>
                <a:cubicBezTo>
                  <a:pt x="8271501" y="4185740"/>
                  <a:pt x="8254320" y="4177467"/>
                  <a:pt x="8238909" y="4166489"/>
                </a:cubicBezTo>
                <a:cubicBezTo>
                  <a:pt x="8232947" y="4161734"/>
                  <a:pt x="8226412" y="4157748"/>
                  <a:pt x="8219450" y="4154626"/>
                </a:cubicBezTo>
                <a:cubicBezTo>
                  <a:pt x="8211792" y="4151775"/>
                  <a:pt x="8203883" y="4149652"/>
                  <a:pt x="8195829" y="4148279"/>
                </a:cubicBezTo>
                <a:cubicBezTo>
                  <a:pt x="8184112" y="4146520"/>
                  <a:pt x="8172489" y="4151931"/>
                  <a:pt x="8166277" y="4162014"/>
                </a:cubicBezTo>
                <a:cubicBezTo>
                  <a:pt x="8145465" y="4200100"/>
                  <a:pt x="8149523" y="4301036"/>
                  <a:pt x="8179180" y="4462118"/>
                </a:cubicBezTo>
                <a:cubicBezTo>
                  <a:pt x="8019763" y="4491359"/>
                  <a:pt x="7920699" y="4495833"/>
                  <a:pt x="7884903" y="4475438"/>
                </a:cubicBezTo>
                <a:cubicBezTo>
                  <a:pt x="7876527" y="4470328"/>
                  <a:pt x="7872042" y="4460682"/>
                  <a:pt x="7873561" y="4450984"/>
                </a:cubicBezTo>
                <a:cubicBezTo>
                  <a:pt x="7874882" y="4443430"/>
                  <a:pt x="7876912" y="4436010"/>
                  <a:pt x="7879596" y="4428820"/>
                </a:cubicBezTo>
                <a:cubicBezTo>
                  <a:pt x="7882593" y="4422223"/>
                  <a:pt x="7886370" y="4416010"/>
                  <a:pt x="7890835" y="4410298"/>
                </a:cubicBezTo>
                <a:cubicBezTo>
                  <a:pt x="7902614" y="4394470"/>
                  <a:pt x="7911240" y="4376520"/>
                  <a:pt x="7916225" y="4357436"/>
                </a:cubicBezTo>
                <a:cubicBezTo>
                  <a:pt x="7919472" y="4341785"/>
                  <a:pt x="7915954" y="4325500"/>
                  <a:pt x="7906548" y="4312587"/>
                </a:cubicBezTo>
                <a:close/>
                <a:moveTo>
                  <a:pt x="6418516" y="4312587"/>
                </a:moveTo>
                <a:cubicBezTo>
                  <a:pt x="6399369" y="4285948"/>
                  <a:pt x="6369192" y="4272004"/>
                  <a:pt x="6328922" y="4270963"/>
                </a:cubicBezTo>
                <a:lnTo>
                  <a:pt x="6320597" y="4270963"/>
                </a:lnTo>
                <a:cubicBezTo>
                  <a:pt x="6280326" y="4272004"/>
                  <a:pt x="6250254" y="4285948"/>
                  <a:pt x="6231003" y="4312587"/>
                </a:cubicBezTo>
                <a:cubicBezTo>
                  <a:pt x="6221971" y="4325636"/>
                  <a:pt x="6218256" y="4341640"/>
                  <a:pt x="6220597" y="4357332"/>
                </a:cubicBezTo>
                <a:cubicBezTo>
                  <a:pt x="6226643" y="4375979"/>
                  <a:pt x="6235186" y="4393731"/>
                  <a:pt x="6245987" y="4410089"/>
                </a:cubicBezTo>
                <a:cubicBezTo>
                  <a:pt x="6249109" y="4414876"/>
                  <a:pt x="6252231" y="4420495"/>
                  <a:pt x="6254937" y="4424761"/>
                </a:cubicBezTo>
                <a:lnTo>
                  <a:pt x="6257226" y="4428612"/>
                </a:lnTo>
                <a:cubicBezTo>
                  <a:pt x="6260795" y="4435407"/>
                  <a:pt x="6262824" y="4442899"/>
                  <a:pt x="6263157" y="4450568"/>
                </a:cubicBezTo>
                <a:cubicBezTo>
                  <a:pt x="6264791" y="4460256"/>
                  <a:pt x="6260389" y="4469964"/>
                  <a:pt x="6252023" y="4475126"/>
                </a:cubicBezTo>
                <a:cubicBezTo>
                  <a:pt x="6215915" y="4495105"/>
                  <a:pt x="6118724" y="4490734"/>
                  <a:pt x="5954417" y="4461598"/>
                </a:cubicBezTo>
                <a:cubicBezTo>
                  <a:pt x="5983760" y="4296458"/>
                  <a:pt x="5988027" y="4198019"/>
                  <a:pt x="5967216" y="4160662"/>
                </a:cubicBezTo>
                <a:cubicBezTo>
                  <a:pt x="5961108" y="4150641"/>
                  <a:pt x="5949578" y="4145272"/>
                  <a:pt x="5937975" y="4147030"/>
                </a:cubicBezTo>
                <a:cubicBezTo>
                  <a:pt x="5929505" y="4147384"/>
                  <a:pt x="5921222" y="4149621"/>
                  <a:pt x="5913730" y="4153586"/>
                </a:cubicBezTo>
                <a:lnTo>
                  <a:pt x="5909879" y="4155875"/>
                </a:lnTo>
                <a:cubicBezTo>
                  <a:pt x="5905197" y="4158685"/>
                  <a:pt x="5899474" y="4161911"/>
                  <a:pt x="5895103" y="4165032"/>
                </a:cubicBezTo>
                <a:cubicBezTo>
                  <a:pt x="5879213" y="4175438"/>
                  <a:pt x="5862044" y="4183731"/>
                  <a:pt x="5844010" y="4189694"/>
                </a:cubicBezTo>
                <a:cubicBezTo>
                  <a:pt x="5829588" y="4191536"/>
                  <a:pt x="5814999" y="4187811"/>
                  <a:pt x="5803220" y="4179288"/>
                </a:cubicBezTo>
                <a:cubicBezTo>
                  <a:pt x="5778038" y="4161182"/>
                  <a:pt x="5764718" y="4132462"/>
                  <a:pt x="5763678" y="4094064"/>
                </a:cubicBezTo>
                <a:lnTo>
                  <a:pt x="5763678" y="4085740"/>
                </a:lnTo>
                <a:cubicBezTo>
                  <a:pt x="5764718" y="4047238"/>
                  <a:pt x="5778038" y="4018518"/>
                  <a:pt x="5803220" y="4000412"/>
                </a:cubicBezTo>
                <a:cubicBezTo>
                  <a:pt x="5814864" y="3991723"/>
                  <a:pt x="5829692" y="3988466"/>
                  <a:pt x="5843907" y="3991463"/>
                </a:cubicBezTo>
                <a:cubicBezTo>
                  <a:pt x="5862231" y="3996323"/>
                  <a:pt x="5879464" y="4004626"/>
                  <a:pt x="5894687" y="4015917"/>
                </a:cubicBezTo>
                <a:cubicBezTo>
                  <a:pt x="5900712" y="4020641"/>
                  <a:pt x="5907278" y="4024626"/>
                  <a:pt x="5914250" y="4027779"/>
                </a:cubicBezTo>
                <a:cubicBezTo>
                  <a:pt x="5921878" y="4030620"/>
                  <a:pt x="5929744" y="4032743"/>
                  <a:pt x="5937767" y="4034127"/>
                </a:cubicBezTo>
                <a:cubicBezTo>
                  <a:pt x="5949494" y="4036000"/>
                  <a:pt x="5961191" y="4030568"/>
                  <a:pt x="5967320" y="4020391"/>
                </a:cubicBezTo>
                <a:cubicBezTo>
                  <a:pt x="5988131" y="3983243"/>
                  <a:pt x="5984177" y="3882514"/>
                  <a:pt x="5954520" y="3721536"/>
                </a:cubicBezTo>
                <a:cubicBezTo>
                  <a:pt x="6114250" y="3692192"/>
                  <a:pt x="6214041" y="3687613"/>
                  <a:pt x="6250774" y="3708009"/>
                </a:cubicBezTo>
                <a:cubicBezTo>
                  <a:pt x="6259172" y="3713108"/>
                  <a:pt x="6263687" y="3722743"/>
                  <a:pt x="6262220" y="3732462"/>
                </a:cubicBezTo>
                <a:cubicBezTo>
                  <a:pt x="6260847" y="3740038"/>
                  <a:pt x="6258828" y="3747488"/>
                  <a:pt x="6256185" y="3754731"/>
                </a:cubicBezTo>
                <a:cubicBezTo>
                  <a:pt x="6253178" y="3761307"/>
                  <a:pt x="6249369" y="3767499"/>
                  <a:pt x="6244843" y="3773149"/>
                </a:cubicBezTo>
                <a:cubicBezTo>
                  <a:pt x="6229026" y="3798747"/>
                  <a:pt x="6221430" y="3814772"/>
                  <a:pt x="6219557" y="3826011"/>
                </a:cubicBezTo>
                <a:cubicBezTo>
                  <a:pt x="6216612" y="3841755"/>
                  <a:pt x="6220378" y="3858019"/>
                  <a:pt x="6229962" y="3870860"/>
                </a:cubicBezTo>
                <a:cubicBezTo>
                  <a:pt x="6250150" y="3897395"/>
                  <a:pt x="6280223" y="3911338"/>
                  <a:pt x="6319452" y="3912483"/>
                </a:cubicBezTo>
                <a:lnTo>
                  <a:pt x="6327881" y="3912483"/>
                </a:lnTo>
                <a:cubicBezTo>
                  <a:pt x="6368048" y="3911338"/>
                  <a:pt x="6398224" y="3897395"/>
                  <a:pt x="6417371" y="3870860"/>
                </a:cubicBezTo>
                <a:cubicBezTo>
                  <a:pt x="6426716" y="3858040"/>
                  <a:pt x="6430264" y="3841880"/>
                  <a:pt x="6427153" y="3826323"/>
                </a:cubicBezTo>
                <a:cubicBezTo>
                  <a:pt x="6422012" y="3807260"/>
                  <a:pt x="6413406" y="3789299"/>
                  <a:pt x="6401763" y="3773357"/>
                </a:cubicBezTo>
                <a:cubicBezTo>
                  <a:pt x="6398641" y="3768571"/>
                  <a:pt x="6395519" y="3762951"/>
                  <a:pt x="6392710" y="3758581"/>
                </a:cubicBezTo>
                <a:lnTo>
                  <a:pt x="6390628" y="3755147"/>
                </a:lnTo>
                <a:cubicBezTo>
                  <a:pt x="6387944" y="3747957"/>
                  <a:pt x="6385883" y="3740537"/>
                  <a:pt x="6384489" y="3732983"/>
                </a:cubicBezTo>
                <a:cubicBezTo>
                  <a:pt x="6382886" y="3723243"/>
                  <a:pt x="6387329" y="3713503"/>
                  <a:pt x="6395727" y="3708321"/>
                </a:cubicBezTo>
                <a:cubicBezTo>
                  <a:pt x="6430586" y="3688446"/>
                  <a:pt x="6530274" y="3692920"/>
                  <a:pt x="6692293" y="3721953"/>
                </a:cubicBezTo>
                <a:cubicBezTo>
                  <a:pt x="6662740" y="3887093"/>
                  <a:pt x="6658474" y="3985116"/>
                  <a:pt x="6679494" y="4021744"/>
                </a:cubicBezTo>
                <a:cubicBezTo>
                  <a:pt x="6685675" y="4031859"/>
                  <a:pt x="6697339" y="4037238"/>
                  <a:pt x="6709046" y="4035376"/>
                </a:cubicBezTo>
                <a:cubicBezTo>
                  <a:pt x="6717184" y="4033971"/>
                  <a:pt x="6725165" y="4031775"/>
                  <a:pt x="6732876" y="4028820"/>
                </a:cubicBezTo>
                <a:lnTo>
                  <a:pt x="6737038" y="4026323"/>
                </a:lnTo>
                <a:cubicBezTo>
                  <a:pt x="6741720" y="4023617"/>
                  <a:pt x="6747443" y="4020495"/>
                  <a:pt x="6751710" y="4017374"/>
                </a:cubicBezTo>
                <a:cubicBezTo>
                  <a:pt x="6767121" y="4006094"/>
                  <a:pt x="6784478" y="3997727"/>
                  <a:pt x="6802907" y="3992712"/>
                </a:cubicBezTo>
                <a:cubicBezTo>
                  <a:pt x="6817090" y="3989934"/>
                  <a:pt x="6831793" y="3993170"/>
                  <a:pt x="6843490" y="4001661"/>
                </a:cubicBezTo>
                <a:cubicBezTo>
                  <a:pt x="6868671" y="4019767"/>
                  <a:pt x="6881991" y="4048487"/>
                  <a:pt x="6882927" y="4086989"/>
                </a:cubicBezTo>
                <a:lnTo>
                  <a:pt x="6882927" y="4095209"/>
                </a:lnTo>
                <a:cubicBezTo>
                  <a:pt x="6881991" y="4132670"/>
                  <a:pt x="6868671" y="4161390"/>
                  <a:pt x="6843490" y="4180537"/>
                </a:cubicBezTo>
                <a:cubicBezTo>
                  <a:pt x="6831970" y="4189600"/>
                  <a:pt x="6817152" y="4193378"/>
                  <a:pt x="6802698" y="4190943"/>
                </a:cubicBezTo>
                <a:cubicBezTo>
                  <a:pt x="6784509" y="4185740"/>
                  <a:pt x="6767329" y="4177467"/>
                  <a:pt x="6751918" y="4166489"/>
                </a:cubicBezTo>
                <a:cubicBezTo>
                  <a:pt x="6745935" y="4161765"/>
                  <a:pt x="6739400" y="4157779"/>
                  <a:pt x="6732459" y="4154626"/>
                </a:cubicBezTo>
                <a:cubicBezTo>
                  <a:pt x="6724801" y="4151775"/>
                  <a:pt x="6716892" y="4149652"/>
                  <a:pt x="6708838" y="4148279"/>
                </a:cubicBezTo>
                <a:cubicBezTo>
                  <a:pt x="6697152" y="4146510"/>
                  <a:pt x="6685540" y="4151921"/>
                  <a:pt x="6679390" y="4162014"/>
                </a:cubicBezTo>
                <a:cubicBezTo>
                  <a:pt x="6658578" y="4200100"/>
                  <a:pt x="6662532" y="4301036"/>
                  <a:pt x="6692084" y="4461910"/>
                </a:cubicBezTo>
                <a:cubicBezTo>
                  <a:pt x="6532147" y="4491359"/>
                  <a:pt x="6432668" y="4495833"/>
                  <a:pt x="6396872" y="4475438"/>
                </a:cubicBezTo>
                <a:cubicBezTo>
                  <a:pt x="6388495" y="4470328"/>
                  <a:pt x="6384010" y="4460682"/>
                  <a:pt x="6385530" y="4450984"/>
                </a:cubicBezTo>
                <a:cubicBezTo>
                  <a:pt x="6386851" y="4443430"/>
                  <a:pt x="6388880" y="4436010"/>
                  <a:pt x="6391564" y="4428820"/>
                </a:cubicBezTo>
                <a:cubicBezTo>
                  <a:pt x="6394562" y="4422223"/>
                  <a:pt x="6398339" y="4416010"/>
                  <a:pt x="6402803" y="4410298"/>
                </a:cubicBezTo>
                <a:cubicBezTo>
                  <a:pt x="6414582" y="4394470"/>
                  <a:pt x="6423209" y="4376520"/>
                  <a:pt x="6428193" y="4357436"/>
                </a:cubicBezTo>
                <a:cubicBezTo>
                  <a:pt x="6431440" y="4341785"/>
                  <a:pt x="6427923" y="4325500"/>
                  <a:pt x="6418516" y="4312587"/>
                </a:cubicBezTo>
                <a:close/>
                <a:moveTo>
                  <a:pt x="4930484" y="4312587"/>
                </a:moveTo>
                <a:cubicBezTo>
                  <a:pt x="4911337" y="4285948"/>
                  <a:pt x="4881161" y="4272004"/>
                  <a:pt x="4840890" y="4270963"/>
                </a:cubicBezTo>
                <a:lnTo>
                  <a:pt x="4832565" y="4270963"/>
                </a:lnTo>
                <a:cubicBezTo>
                  <a:pt x="4792295" y="4272004"/>
                  <a:pt x="4762222" y="4285948"/>
                  <a:pt x="4742971" y="4312587"/>
                </a:cubicBezTo>
                <a:cubicBezTo>
                  <a:pt x="4733939" y="4325636"/>
                  <a:pt x="4730224" y="4341640"/>
                  <a:pt x="4732566" y="4357332"/>
                </a:cubicBezTo>
                <a:cubicBezTo>
                  <a:pt x="4738611" y="4375979"/>
                  <a:pt x="4747154" y="4393731"/>
                  <a:pt x="4757956" y="4410089"/>
                </a:cubicBezTo>
                <a:cubicBezTo>
                  <a:pt x="4761077" y="4414772"/>
                  <a:pt x="4764095" y="4420495"/>
                  <a:pt x="4766905" y="4424658"/>
                </a:cubicBezTo>
                <a:lnTo>
                  <a:pt x="4769194" y="4428612"/>
                </a:lnTo>
                <a:cubicBezTo>
                  <a:pt x="4772763" y="4435407"/>
                  <a:pt x="4774792" y="4442899"/>
                  <a:pt x="4775125" y="4450568"/>
                </a:cubicBezTo>
                <a:cubicBezTo>
                  <a:pt x="4776759" y="4460256"/>
                  <a:pt x="4772357" y="4469964"/>
                  <a:pt x="4763991" y="4475126"/>
                </a:cubicBezTo>
                <a:cubicBezTo>
                  <a:pt x="4727883" y="4495105"/>
                  <a:pt x="4630693" y="4490734"/>
                  <a:pt x="4466385" y="4461598"/>
                </a:cubicBezTo>
                <a:cubicBezTo>
                  <a:pt x="4495729" y="4296458"/>
                  <a:pt x="4499996" y="4198019"/>
                  <a:pt x="4479184" y="4160662"/>
                </a:cubicBezTo>
                <a:cubicBezTo>
                  <a:pt x="4473086" y="4150620"/>
                  <a:pt x="4461546" y="4145240"/>
                  <a:pt x="4449944" y="4147030"/>
                </a:cubicBezTo>
                <a:cubicBezTo>
                  <a:pt x="4441504" y="4147374"/>
                  <a:pt x="4433253" y="4149611"/>
                  <a:pt x="4425802" y="4153586"/>
                </a:cubicBezTo>
                <a:lnTo>
                  <a:pt x="4421848" y="4155875"/>
                </a:lnTo>
                <a:cubicBezTo>
                  <a:pt x="4417165" y="4158685"/>
                  <a:pt x="4411442" y="4161911"/>
                  <a:pt x="4407072" y="4165032"/>
                </a:cubicBezTo>
                <a:cubicBezTo>
                  <a:pt x="4391182" y="4175438"/>
                  <a:pt x="4374012" y="4183731"/>
                  <a:pt x="4355979" y="4189694"/>
                </a:cubicBezTo>
                <a:cubicBezTo>
                  <a:pt x="4341556" y="4191536"/>
                  <a:pt x="4326968" y="4187811"/>
                  <a:pt x="4315188" y="4179288"/>
                </a:cubicBezTo>
                <a:cubicBezTo>
                  <a:pt x="4290006" y="4161182"/>
                  <a:pt x="4276687" y="4132462"/>
                  <a:pt x="4275646" y="4094064"/>
                </a:cubicBezTo>
                <a:lnTo>
                  <a:pt x="4275646" y="4085740"/>
                </a:lnTo>
                <a:cubicBezTo>
                  <a:pt x="4276687" y="4047238"/>
                  <a:pt x="4290006" y="4018518"/>
                  <a:pt x="4315188" y="4000412"/>
                </a:cubicBezTo>
                <a:cubicBezTo>
                  <a:pt x="4326832" y="3991723"/>
                  <a:pt x="4341661" y="3988466"/>
                  <a:pt x="4355875" y="3991463"/>
                </a:cubicBezTo>
                <a:cubicBezTo>
                  <a:pt x="4374210" y="3996302"/>
                  <a:pt x="4391442" y="4004606"/>
                  <a:pt x="4406655" y="4015917"/>
                </a:cubicBezTo>
                <a:cubicBezTo>
                  <a:pt x="4412670" y="4020652"/>
                  <a:pt x="4419236" y="4024637"/>
                  <a:pt x="4426218" y="4027779"/>
                </a:cubicBezTo>
                <a:cubicBezTo>
                  <a:pt x="4433846" y="4030620"/>
                  <a:pt x="4441712" y="4032743"/>
                  <a:pt x="4449735" y="4034127"/>
                </a:cubicBezTo>
                <a:cubicBezTo>
                  <a:pt x="4461463" y="4036000"/>
                  <a:pt x="4473159" y="4030568"/>
                  <a:pt x="4479288" y="4020391"/>
                </a:cubicBezTo>
                <a:cubicBezTo>
                  <a:pt x="4500100" y="3983347"/>
                  <a:pt x="4496145" y="3882514"/>
                  <a:pt x="4466489" y="3721536"/>
                </a:cubicBezTo>
                <a:cubicBezTo>
                  <a:pt x="4626218" y="3692192"/>
                  <a:pt x="4726010" y="3687613"/>
                  <a:pt x="4762742" y="3708009"/>
                </a:cubicBezTo>
                <a:cubicBezTo>
                  <a:pt x="4771140" y="3713108"/>
                  <a:pt x="4775656" y="3722743"/>
                  <a:pt x="4774189" y="3732462"/>
                </a:cubicBezTo>
                <a:cubicBezTo>
                  <a:pt x="4772826" y="3740007"/>
                  <a:pt x="4770807" y="3747426"/>
                  <a:pt x="4768153" y="3754627"/>
                </a:cubicBezTo>
                <a:cubicBezTo>
                  <a:pt x="4765167" y="3761255"/>
                  <a:pt x="4761358" y="3767478"/>
                  <a:pt x="4756811" y="3773149"/>
                </a:cubicBezTo>
                <a:cubicBezTo>
                  <a:pt x="4740994" y="3798747"/>
                  <a:pt x="4733398" y="3814772"/>
                  <a:pt x="4731525" y="3826011"/>
                </a:cubicBezTo>
                <a:cubicBezTo>
                  <a:pt x="4728580" y="3841755"/>
                  <a:pt x="4732347" y="3858019"/>
                  <a:pt x="4741931" y="3870860"/>
                </a:cubicBezTo>
                <a:cubicBezTo>
                  <a:pt x="4762118" y="3897395"/>
                  <a:pt x="4792191" y="3911338"/>
                  <a:pt x="4831421" y="3912483"/>
                </a:cubicBezTo>
                <a:lnTo>
                  <a:pt x="4839850" y="3912483"/>
                </a:lnTo>
                <a:cubicBezTo>
                  <a:pt x="4880016" y="3911338"/>
                  <a:pt x="4910193" y="3897395"/>
                  <a:pt x="4929340" y="3870860"/>
                </a:cubicBezTo>
                <a:cubicBezTo>
                  <a:pt x="4938684" y="3858040"/>
                  <a:pt x="4942232" y="3841880"/>
                  <a:pt x="4939121" y="3826323"/>
                </a:cubicBezTo>
                <a:cubicBezTo>
                  <a:pt x="4933980" y="3807260"/>
                  <a:pt x="4925375" y="3789299"/>
                  <a:pt x="4913731" y="3773357"/>
                </a:cubicBezTo>
                <a:cubicBezTo>
                  <a:pt x="4910609" y="3768571"/>
                  <a:pt x="4907487" y="3762951"/>
                  <a:pt x="4904678" y="3758581"/>
                </a:cubicBezTo>
                <a:lnTo>
                  <a:pt x="4902597" y="3755147"/>
                </a:lnTo>
                <a:cubicBezTo>
                  <a:pt x="4899891" y="3747957"/>
                  <a:pt x="4897841" y="3740537"/>
                  <a:pt x="4896457" y="3732983"/>
                </a:cubicBezTo>
                <a:cubicBezTo>
                  <a:pt x="4894854" y="3723243"/>
                  <a:pt x="4899298" y="3713503"/>
                  <a:pt x="4907695" y="3708321"/>
                </a:cubicBezTo>
                <a:cubicBezTo>
                  <a:pt x="4942555" y="3688446"/>
                  <a:pt x="5042242" y="3692920"/>
                  <a:pt x="5204261" y="3721953"/>
                </a:cubicBezTo>
                <a:cubicBezTo>
                  <a:pt x="5174709" y="3887093"/>
                  <a:pt x="5170442" y="3985116"/>
                  <a:pt x="5191462" y="4021744"/>
                </a:cubicBezTo>
                <a:cubicBezTo>
                  <a:pt x="5197643" y="4031859"/>
                  <a:pt x="5209308" y="4037238"/>
                  <a:pt x="5221015" y="4035376"/>
                </a:cubicBezTo>
                <a:cubicBezTo>
                  <a:pt x="5229152" y="4033971"/>
                  <a:pt x="5237133" y="4031775"/>
                  <a:pt x="5244844" y="4028820"/>
                </a:cubicBezTo>
                <a:lnTo>
                  <a:pt x="5249006" y="4026323"/>
                </a:lnTo>
                <a:cubicBezTo>
                  <a:pt x="5253689" y="4023617"/>
                  <a:pt x="5259412" y="4020495"/>
                  <a:pt x="5263678" y="4017374"/>
                </a:cubicBezTo>
                <a:cubicBezTo>
                  <a:pt x="5279089" y="4006094"/>
                  <a:pt x="5296446" y="3997727"/>
                  <a:pt x="5314875" y="3992712"/>
                </a:cubicBezTo>
                <a:cubicBezTo>
                  <a:pt x="5329058" y="3989934"/>
                  <a:pt x="5343762" y="3993170"/>
                  <a:pt x="5355458" y="4001661"/>
                </a:cubicBezTo>
                <a:cubicBezTo>
                  <a:pt x="5380640" y="4019767"/>
                  <a:pt x="5393959" y="4048487"/>
                  <a:pt x="5394896" y="4086989"/>
                </a:cubicBezTo>
                <a:lnTo>
                  <a:pt x="5394896" y="4095209"/>
                </a:lnTo>
                <a:cubicBezTo>
                  <a:pt x="5393959" y="4132670"/>
                  <a:pt x="5380640" y="4161390"/>
                  <a:pt x="5355458" y="4180537"/>
                </a:cubicBezTo>
                <a:cubicBezTo>
                  <a:pt x="5343938" y="4189600"/>
                  <a:pt x="5329121" y="4193378"/>
                  <a:pt x="5314667" y="4190943"/>
                </a:cubicBezTo>
                <a:cubicBezTo>
                  <a:pt x="5296477" y="4185740"/>
                  <a:pt x="5279297" y="4177467"/>
                  <a:pt x="5263887" y="4166489"/>
                </a:cubicBezTo>
                <a:cubicBezTo>
                  <a:pt x="5257903" y="4161765"/>
                  <a:pt x="5251368" y="4157779"/>
                  <a:pt x="5244428" y="4154626"/>
                </a:cubicBezTo>
                <a:cubicBezTo>
                  <a:pt x="5236769" y="4151775"/>
                  <a:pt x="5228861" y="4149652"/>
                  <a:pt x="5220806" y="4148279"/>
                </a:cubicBezTo>
                <a:cubicBezTo>
                  <a:pt x="5209121" y="4146479"/>
                  <a:pt x="5197497" y="4151900"/>
                  <a:pt x="5191358" y="4162014"/>
                </a:cubicBezTo>
                <a:cubicBezTo>
                  <a:pt x="5170546" y="4200100"/>
                  <a:pt x="5174501" y="4301036"/>
                  <a:pt x="5204053" y="4461910"/>
                </a:cubicBezTo>
                <a:cubicBezTo>
                  <a:pt x="5044116" y="4491359"/>
                  <a:pt x="4944636" y="4495833"/>
                  <a:pt x="4908840" y="4475438"/>
                </a:cubicBezTo>
                <a:cubicBezTo>
                  <a:pt x="4900463" y="4470328"/>
                  <a:pt x="4895978" y="4460682"/>
                  <a:pt x="4897497" y="4450984"/>
                </a:cubicBezTo>
                <a:cubicBezTo>
                  <a:pt x="4898819" y="4443430"/>
                  <a:pt x="4900848" y="4436010"/>
                  <a:pt x="4903533" y="4428820"/>
                </a:cubicBezTo>
                <a:cubicBezTo>
                  <a:pt x="4906478" y="4422191"/>
                  <a:pt x="4910255" y="4415969"/>
                  <a:pt x="4914771" y="4410298"/>
                </a:cubicBezTo>
                <a:cubicBezTo>
                  <a:pt x="4926540" y="4394460"/>
                  <a:pt x="4935156" y="4376520"/>
                  <a:pt x="4940161" y="4357436"/>
                </a:cubicBezTo>
                <a:cubicBezTo>
                  <a:pt x="4943408" y="4341785"/>
                  <a:pt x="4939891" y="4325500"/>
                  <a:pt x="4930484" y="4312587"/>
                </a:cubicBezTo>
                <a:close/>
                <a:moveTo>
                  <a:pt x="3442452" y="4312587"/>
                </a:moveTo>
                <a:cubicBezTo>
                  <a:pt x="3423306" y="4285948"/>
                  <a:pt x="3393129" y="4272004"/>
                  <a:pt x="3352858" y="4270963"/>
                </a:cubicBezTo>
                <a:lnTo>
                  <a:pt x="3344533" y="4270963"/>
                </a:lnTo>
                <a:cubicBezTo>
                  <a:pt x="3304263" y="4272004"/>
                  <a:pt x="3274190" y="4285948"/>
                  <a:pt x="3254940" y="4312587"/>
                </a:cubicBezTo>
                <a:cubicBezTo>
                  <a:pt x="3245907" y="4325636"/>
                  <a:pt x="3242192" y="4341640"/>
                  <a:pt x="3244534" y="4357332"/>
                </a:cubicBezTo>
                <a:cubicBezTo>
                  <a:pt x="3250579" y="4375979"/>
                  <a:pt x="3259122" y="4393731"/>
                  <a:pt x="3269924" y="4410089"/>
                </a:cubicBezTo>
                <a:cubicBezTo>
                  <a:pt x="3273046" y="4414772"/>
                  <a:pt x="3276063" y="4420495"/>
                  <a:pt x="3278873" y="4424658"/>
                </a:cubicBezTo>
                <a:lnTo>
                  <a:pt x="3281162" y="4428612"/>
                </a:lnTo>
                <a:cubicBezTo>
                  <a:pt x="3284731" y="4435407"/>
                  <a:pt x="3286760" y="4442899"/>
                  <a:pt x="3287093" y="4450568"/>
                </a:cubicBezTo>
                <a:cubicBezTo>
                  <a:pt x="3288727" y="4460256"/>
                  <a:pt x="3284325" y="4469964"/>
                  <a:pt x="3275959" y="4475126"/>
                </a:cubicBezTo>
                <a:cubicBezTo>
                  <a:pt x="3239851" y="4495105"/>
                  <a:pt x="3142661" y="4490734"/>
                  <a:pt x="2978353" y="4461598"/>
                </a:cubicBezTo>
                <a:cubicBezTo>
                  <a:pt x="3007697" y="4296458"/>
                  <a:pt x="3011964" y="4198019"/>
                  <a:pt x="2991152" y="4160662"/>
                </a:cubicBezTo>
                <a:cubicBezTo>
                  <a:pt x="2985054" y="4150620"/>
                  <a:pt x="2973514" y="4145240"/>
                  <a:pt x="2961912" y="4147030"/>
                </a:cubicBezTo>
                <a:cubicBezTo>
                  <a:pt x="2953473" y="4147374"/>
                  <a:pt x="2945221" y="4149611"/>
                  <a:pt x="2937770" y="4153586"/>
                </a:cubicBezTo>
                <a:lnTo>
                  <a:pt x="2933816" y="4155875"/>
                </a:lnTo>
                <a:cubicBezTo>
                  <a:pt x="2929133" y="4158685"/>
                  <a:pt x="2923410" y="4161911"/>
                  <a:pt x="2919040" y="4165032"/>
                </a:cubicBezTo>
                <a:cubicBezTo>
                  <a:pt x="2903150" y="4175438"/>
                  <a:pt x="2885981" y="4183731"/>
                  <a:pt x="2867947" y="4189694"/>
                </a:cubicBezTo>
                <a:cubicBezTo>
                  <a:pt x="2853525" y="4191536"/>
                  <a:pt x="2838936" y="4187811"/>
                  <a:pt x="2827156" y="4179288"/>
                </a:cubicBezTo>
                <a:cubicBezTo>
                  <a:pt x="2801974" y="4161182"/>
                  <a:pt x="2788655" y="4132462"/>
                  <a:pt x="2787614" y="4094064"/>
                </a:cubicBezTo>
                <a:lnTo>
                  <a:pt x="2787614" y="4085740"/>
                </a:lnTo>
                <a:cubicBezTo>
                  <a:pt x="2788655" y="4047238"/>
                  <a:pt x="2801974" y="4018518"/>
                  <a:pt x="2827156" y="4000412"/>
                </a:cubicBezTo>
                <a:cubicBezTo>
                  <a:pt x="2838801" y="3991723"/>
                  <a:pt x="2853629" y="3988466"/>
                  <a:pt x="2867843" y="3991463"/>
                </a:cubicBezTo>
                <a:cubicBezTo>
                  <a:pt x="2886178" y="3996302"/>
                  <a:pt x="2903410" y="4004606"/>
                  <a:pt x="2918623" y="4015917"/>
                </a:cubicBezTo>
                <a:cubicBezTo>
                  <a:pt x="2924638" y="4020652"/>
                  <a:pt x="2931204" y="4024637"/>
                  <a:pt x="2938186" y="4027779"/>
                </a:cubicBezTo>
                <a:cubicBezTo>
                  <a:pt x="2945814" y="4030620"/>
                  <a:pt x="2953681" y="4032743"/>
                  <a:pt x="2961703" y="4034127"/>
                </a:cubicBezTo>
                <a:cubicBezTo>
                  <a:pt x="2973431" y="4035969"/>
                  <a:pt x="2985106" y="4030547"/>
                  <a:pt x="2991256" y="4020391"/>
                </a:cubicBezTo>
                <a:cubicBezTo>
                  <a:pt x="3012068" y="3983347"/>
                  <a:pt x="3008114" y="3882514"/>
                  <a:pt x="2978457" y="3721536"/>
                </a:cubicBezTo>
                <a:cubicBezTo>
                  <a:pt x="3138186" y="3692192"/>
                  <a:pt x="3237978" y="3687613"/>
                  <a:pt x="3274711" y="3708009"/>
                </a:cubicBezTo>
                <a:cubicBezTo>
                  <a:pt x="3283108" y="3713108"/>
                  <a:pt x="3287624" y="3722743"/>
                  <a:pt x="3286157" y="3732462"/>
                </a:cubicBezTo>
                <a:cubicBezTo>
                  <a:pt x="3284783" y="3740048"/>
                  <a:pt x="3282723" y="3747509"/>
                  <a:pt x="3280018" y="3754731"/>
                </a:cubicBezTo>
                <a:cubicBezTo>
                  <a:pt x="3277041" y="3761307"/>
                  <a:pt x="3273275" y="3767499"/>
                  <a:pt x="3268779" y="3773149"/>
                </a:cubicBezTo>
                <a:cubicBezTo>
                  <a:pt x="3252962" y="3798747"/>
                  <a:pt x="3245366" y="3814772"/>
                  <a:pt x="3243493" y="3826011"/>
                </a:cubicBezTo>
                <a:cubicBezTo>
                  <a:pt x="3240548" y="3841755"/>
                  <a:pt x="3244315" y="3858019"/>
                  <a:pt x="3253899" y="3870860"/>
                </a:cubicBezTo>
                <a:cubicBezTo>
                  <a:pt x="3274086" y="3897395"/>
                  <a:pt x="3304159" y="3911338"/>
                  <a:pt x="3343389" y="3912483"/>
                </a:cubicBezTo>
                <a:lnTo>
                  <a:pt x="3351818" y="3912483"/>
                </a:lnTo>
                <a:cubicBezTo>
                  <a:pt x="3391984" y="3911338"/>
                  <a:pt x="3422161" y="3897395"/>
                  <a:pt x="3441308" y="3870860"/>
                </a:cubicBezTo>
                <a:cubicBezTo>
                  <a:pt x="3450652" y="3858040"/>
                  <a:pt x="3454200" y="3841880"/>
                  <a:pt x="3451089" y="3826323"/>
                </a:cubicBezTo>
                <a:cubicBezTo>
                  <a:pt x="3445949" y="3807260"/>
                  <a:pt x="3437343" y="3789299"/>
                  <a:pt x="3425699" y="3773357"/>
                </a:cubicBezTo>
                <a:cubicBezTo>
                  <a:pt x="3422577" y="3768675"/>
                  <a:pt x="3419455" y="3762951"/>
                  <a:pt x="3416750" y="3758789"/>
                </a:cubicBezTo>
                <a:lnTo>
                  <a:pt x="3414565" y="3755147"/>
                </a:lnTo>
                <a:cubicBezTo>
                  <a:pt x="3411828" y="3747967"/>
                  <a:pt x="3409778" y="3740548"/>
                  <a:pt x="3408425" y="3732983"/>
                </a:cubicBezTo>
                <a:cubicBezTo>
                  <a:pt x="3406823" y="3723243"/>
                  <a:pt x="3411266" y="3713503"/>
                  <a:pt x="3419663" y="3708321"/>
                </a:cubicBezTo>
                <a:cubicBezTo>
                  <a:pt x="3454523" y="3688446"/>
                  <a:pt x="3554211" y="3692920"/>
                  <a:pt x="3716229" y="3721953"/>
                </a:cubicBezTo>
                <a:cubicBezTo>
                  <a:pt x="3686677" y="3887093"/>
                  <a:pt x="3682410" y="3985116"/>
                  <a:pt x="3703430" y="4021744"/>
                </a:cubicBezTo>
                <a:cubicBezTo>
                  <a:pt x="3709611" y="4031859"/>
                  <a:pt x="3721276" y="4037238"/>
                  <a:pt x="3732983" y="4035376"/>
                </a:cubicBezTo>
                <a:cubicBezTo>
                  <a:pt x="3741120" y="4033971"/>
                  <a:pt x="3749101" y="4031775"/>
                  <a:pt x="3756812" y="4028820"/>
                </a:cubicBezTo>
                <a:lnTo>
                  <a:pt x="3760974" y="4026323"/>
                </a:lnTo>
                <a:cubicBezTo>
                  <a:pt x="3765657" y="4023617"/>
                  <a:pt x="3771380" y="4020495"/>
                  <a:pt x="3775646" y="4017374"/>
                </a:cubicBezTo>
                <a:cubicBezTo>
                  <a:pt x="3791058" y="4006094"/>
                  <a:pt x="3808414" y="3997727"/>
                  <a:pt x="3826843" y="3992712"/>
                </a:cubicBezTo>
                <a:cubicBezTo>
                  <a:pt x="3841026" y="3989934"/>
                  <a:pt x="3855730" y="3993170"/>
                  <a:pt x="3867426" y="4001661"/>
                </a:cubicBezTo>
                <a:cubicBezTo>
                  <a:pt x="3892608" y="4019767"/>
                  <a:pt x="3905927" y="4048487"/>
                  <a:pt x="3906864" y="4086989"/>
                </a:cubicBezTo>
                <a:lnTo>
                  <a:pt x="3906864" y="4095209"/>
                </a:lnTo>
                <a:cubicBezTo>
                  <a:pt x="3905927" y="4132670"/>
                  <a:pt x="3892608" y="4161390"/>
                  <a:pt x="3867426" y="4180537"/>
                </a:cubicBezTo>
                <a:cubicBezTo>
                  <a:pt x="3855907" y="4189600"/>
                  <a:pt x="3841089" y="4193378"/>
                  <a:pt x="3826635" y="4190943"/>
                </a:cubicBezTo>
                <a:cubicBezTo>
                  <a:pt x="3808446" y="4185740"/>
                  <a:pt x="3791266" y="4177467"/>
                  <a:pt x="3775855" y="4166489"/>
                </a:cubicBezTo>
                <a:cubicBezTo>
                  <a:pt x="3769892" y="4161734"/>
                  <a:pt x="3763357" y="4157748"/>
                  <a:pt x="3756396" y="4154626"/>
                </a:cubicBezTo>
                <a:cubicBezTo>
                  <a:pt x="3748737" y="4151775"/>
                  <a:pt x="3740829" y="4149652"/>
                  <a:pt x="3732774" y="4148279"/>
                </a:cubicBezTo>
                <a:cubicBezTo>
                  <a:pt x="3721089" y="4146510"/>
                  <a:pt x="3709476" y="4151921"/>
                  <a:pt x="3703326" y="4162014"/>
                </a:cubicBezTo>
                <a:cubicBezTo>
                  <a:pt x="3682514" y="4200100"/>
                  <a:pt x="3686469" y="4301036"/>
                  <a:pt x="3716021" y="4461910"/>
                </a:cubicBezTo>
                <a:cubicBezTo>
                  <a:pt x="3556084" y="4491359"/>
                  <a:pt x="3456604" y="4495833"/>
                  <a:pt x="3420808" y="4475438"/>
                </a:cubicBezTo>
                <a:cubicBezTo>
                  <a:pt x="3412431" y="4470328"/>
                  <a:pt x="3407946" y="4460682"/>
                  <a:pt x="3409466" y="4450984"/>
                </a:cubicBezTo>
                <a:cubicBezTo>
                  <a:pt x="3410787" y="4443430"/>
                  <a:pt x="3412817" y="4436010"/>
                  <a:pt x="3415501" y="4428820"/>
                </a:cubicBezTo>
                <a:cubicBezTo>
                  <a:pt x="3418446" y="4422191"/>
                  <a:pt x="3422223" y="4415969"/>
                  <a:pt x="3426739" y="4410298"/>
                </a:cubicBezTo>
                <a:cubicBezTo>
                  <a:pt x="3438508" y="4394460"/>
                  <a:pt x="3447124" y="4376520"/>
                  <a:pt x="3452130" y="4357436"/>
                </a:cubicBezTo>
                <a:cubicBezTo>
                  <a:pt x="3455376" y="4341785"/>
                  <a:pt x="3451859" y="4325500"/>
                  <a:pt x="3442452" y="4312587"/>
                </a:cubicBezTo>
                <a:close/>
                <a:moveTo>
                  <a:pt x="1954420" y="4312587"/>
                </a:moveTo>
                <a:cubicBezTo>
                  <a:pt x="1935274" y="4285948"/>
                  <a:pt x="1905097" y="4272004"/>
                  <a:pt x="1864826" y="4270963"/>
                </a:cubicBezTo>
                <a:lnTo>
                  <a:pt x="1856502" y="4270963"/>
                </a:lnTo>
                <a:cubicBezTo>
                  <a:pt x="1816231" y="4272004"/>
                  <a:pt x="1786158" y="4285948"/>
                  <a:pt x="1766908" y="4312587"/>
                </a:cubicBezTo>
                <a:cubicBezTo>
                  <a:pt x="1757875" y="4325636"/>
                  <a:pt x="1754161" y="4341640"/>
                  <a:pt x="1756502" y="4357332"/>
                </a:cubicBezTo>
                <a:cubicBezTo>
                  <a:pt x="1762548" y="4375979"/>
                  <a:pt x="1771091" y="4393731"/>
                  <a:pt x="1781892" y="4410089"/>
                </a:cubicBezTo>
                <a:cubicBezTo>
                  <a:pt x="1785014" y="4414772"/>
                  <a:pt x="1788031" y="4420495"/>
                  <a:pt x="1790841" y="4424658"/>
                </a:cubicBezTo>
                <a:lnTo>
                  <a:pt x="1793130" y="4428612"/>
                </a:lnTo>
                <a:cubicBezTo>
                  <a:pt x="1796700" y="4435407"/>
                  <a:pt x="1798729" y="4442899"/>
                  <a:pt x="1799062" y="4450568"/>
                </a:cubicBezTo>
                <a:cubicBezTo>
                  <a:pt x="1800695" y="4460256"/>
                  <a:pt x="1796294" y="4469964"/>
                  <a:pt x="1787927" y="4475126"/>
                </a:cubicBezTo>
                <a:cubicBezTo>
                  <a:pt x="1751923" y="4495105"/>
                  <a:pt x="1654941" y="4490734"/>
                  <a:pt x="1491362" y="4461702"/>
                </a:cubicBezTo>
                <a:cubicBezTo>
                  <a:pt x="1520706" y="4296458"/>
                  <a:pt x="1524972" y="4198019"/>
                  <a:pt x="1504161" y="4160662"/>
                </a:cubicBezTo>
                <a:cubicBezTo>
                  <a:pt x="1498063" y="4150620"/>
                  <a:pt x="1486523" y="4145240"/>
                  <a:pt x="1474920" y="4147030"/>
                </a:cubicBezTo>
                <a:cubicBezTo>
                  <a:pt x="1466481" y="4147374"/>
                  <a:pt x="1458229" y="4149611"/>
                  <a:pt x="1450779" y="4153586"/>
                </a:cubicBezTo>
                <a:lnTo>
                  <a:pt x="1446825" y="4155875"/>
                </a:lnTo>
                <a:cubicBezTo>
                  <a:pt x="1442142" y="4158685"/>
                  <a:pt x="1436419" y="4161911"/>
                  <a:pt x="1432049" y="4165032"/>
                </a:cubicBezTo>
                <a:cubicBezTo>
                  <a:pt x="1416159" y="4175438"/>
                  <a:pt x="1398989" y="4183731"/>
                  <a:pt x="1380956" y="4189694"/>
                </a:cubicBezTo>
                <a:cubicBezTo>
                  <a:pt x="1366533" y="4191536"/>
                  <a:pt x="1351945" y="4187811"/>
                  <a:pt x="1340165" y="4179288"/>
                </a:cubicBezTo>
                <a:cubicBezTo>
                  <a:pt x="1314983" y="4161182"/>
                  <a:pt x="1301664" y="4132462"/>
                  <a:pt x="1300623" y="4094064"/>
                </a:cubicBezTo>
                <a:lnTo>
                  <a:pt x="1300623" y="4085740"/>
                </a:lnTo>
                <a:cubicBezTo>
                  <a:pt x="1301664" y="4047238"/>
                  <a:pt x="1314983" y="4018518"/>
                  <a:pt x="1340165" y="4000412"/>
                </a:cubicBezTo>
                <a:cubicBezTo>
                  <a:pt x="1351809" y="3991723"/>
                  <a:pt x="1366638" y="3988466"/>
                  <a:pt x="1380852" y="3991463"/>
                </a:cubicBezTo>
                <a:cubicBezTo>
                  <a:pt x="1399187" y="3996302"/>
                  <a:pt x="1416419" y="4004606"/>
                  <a:pt x="1431632" y="4015917"/>
                </a:cubicBezTo>
                <a:cubicBezTo>
                  <a:pt x="1437647" y="4020652"/>
                  <a:pt x="1444213" y="4024637"/>
                  <a:pt x="1451195" y="4027779"/>
                </a:cubicBezTo>
                <a:cubicBezTo>
                  <a:pt x="1458823" y="4030620"/>
                  <a:pt x="1466689" y="4032743"/>
                  <a:pt x="1474712" y="4034127"/>
                </a:cubicBezTo>
                <a:cubicBezTo>
                  <a:pt x="1486429" y="4035938"/>
                  <a:pt x="1498094" y="4030527"/>
                  <a:pt x="1504265" y="4020391"/>
                </a:cubicBezTo>
                <a:cubicBezTo>
                  <a:pt x="1525077" y="3983347"/>
                  <a:pt x="1521122" y="3882722"/>
                  <a:pt x="1491466" y="3721536"/>
                </a:cubicBezTo>
                <a:cubicBezTo>
                  <a:pt x="1651299" y="3692192"/>
                  <a:pt x="1750987" y="3687613"/>
                  <a:pt x="1787823" y="3708009"/>
                </a:cubicBezTo>
                <a:cubicBezTo>
                  <a:pt x="1796158" y="3713149"/>
                  <a:pt x="1800623" y="3722775"/>
                  <a:pt x="1799166" y="3732462"/>
                </a:cubicBezTo>
                <a:cubicBezTo>
                  <a:pt x="1797834" y="3740059"/>
                  <a:pt x="1795815" y="3747509"/>
                  <a:pt x="1793130" y="3754731"/>
                </a:cubicBezTo>
                <a:cubicBezTo>
                  <a:pt x="1790123" y="3761307"/>
                  <a:pt x="1786315" y="3767499"/>
                  <a:pt x="1781788" y="3773149"/>
                </a:cubicBezTo>
                <a:cubicBezTo>
                  <a:pt x="1765971" y="3798747"/>
                  <a:pt x="1758375" y="3814772"/>
                  <a:pt x="1756502" y="3826011"/>
                </a:cubicBezTo>
                <a:cubicBezTo>
                  <a:pt x="1753557" y="3841755"/>
                  <a:pt x="1757324" y="3858019"/>
                  <a:pt x="1766908" y="3870860"/>
                </a:cubicBezTo>
                <a:cubicBezTo>
                  <a:pt x="1787095" y="3897395"/>
                  <a:pt x="1817272" y="3911338"/>
                  <a:pt x="1856398" y="3912483"/>
                </a:cubicBezTo>
                <a:lnTo>
                  <a:pt x="1864826" y="3912483"/>
                </a:lnTo>
                <a:cubicBezTo>
                  <a:pt x="1904993" y="3911338"/>
                  <a:pt x="1935170" y="3897395"/>
                  <a:pt x="1954316" y="3870860"/>
                </a:cubicBezTo>
                <a:cubicBezTo>
                  <a:pt x="1963661" y="3858040"/>
                  <a:pt x="1967209" y="3841880"/>
                  <a:pt x="1964098" y="3826323"/>
                </a:cubicBezTo>
                <a:cubicBezTo>
                  <a:pt x="1958957" y="3807260"/>
                  <a:pt x="1950352" y="3789299"/>
                  <a:pt x="1938708" y="3773357"/>
                </a:cubicBezTo>
                <a:cubicBezTo>
                  <a:pt x="1935586" y="3768571"/>
                  <a:pt x="1932464" y="3762951"/>
                  <a:pt x="1929655" y="3758685"/>
                </a:cubicBezTo>
                <a:lnTo>
                  <a:pt x="1927573" y="3755147"/>
                </a:lnTo>
                <a:cubicBezTo>
                  <a:pt x="1924868" y="3747957"/>
                  <a:pt x="1922818" y="3740537"/>
                  <a:pt x="1921434" y="3732983"/>
                </a:cubicBezTo>
                <a:cubicBezTo>
                  <a:pt x="1919831" y="3723243"/>
                  <a:pt x="1924275" y="3713503"/>
                  <a:pt x="1932672" y="3708321"/>
                </a:cubicBezTo>
                <a:cubicBezTo>
                  <a:pt x="1967532" y="3688446"/>
                  <a:pt x="2066803" y="3692920"/>
                  <a:pt x="2228198" y="3721744"/>
                </a:cubicBezTo>
                <a:cubicBezTo>
                  <a:pt x="2198645" y="3886989"/>
                  <a:pt x="2194379" y="3985116"/>
                  <a:pt x="2215398" y="4021744"/>
                </a:cubicBezTo>
                <a:cubicBezTo>
                  <a:pt x="2221579" y="4031859"/>
                  <a:pt x="2233244" y="4037238"/>
                  <a:pt x="2244951" y="4035376"/>
                </a:cubicBezTo>
                <a:cubicBezTo>
                  <a:pt x="2253088" y="4033971"/>
                  <a:pt x="2261069" y="4031775"/>
                  <a:pt x="2268780" y="4028820"/>
                </a:cubicBezTo>
                <a:lnTo>
                  <a:pt x="2272943" y="4026323"/>
                </a:lnTo>
                <a:cubicBezTo>
                  <a:pt x="2277625" y="4023617"/>
                  <a:pt x="2283348" y="4020495"/>
                  <a:pt x="2287615" y="4017374"/>
                </a:cubicBezTo>
                <a:cubicBezTo>
                  <a:pt x="2303026" y="4006094"/>
                  <a:pt x="2320383" y="3997727"/>
                  <a:pt x="2338811" y="3992712"/>
                </a:cubicBezTo>
                <a:cubicBezTo>
                  <a:pt x="2352994" y="3989934"/>
                  <a:pt x="2367698" y="3993170"/>
                  <a:pt x="2379394" y="4001661"/>
                </a:cubicBezTo>
                <a:cubicBezTo>
                  <a:pt x="2404576" y="4019767"/>
                  <a:pt x="2417896" y="4048487"/>
                  <a:pt x="2418832" y="4086989"/>
                </a:cubicBezTo>
                <a:lnTo>
                  <a:pt x="2418832" y="4095209"/>
                </a:lnTo>
                <a:cubicBezTo>
                  <a:pt x="2417896" y="4132670"/>
                  <a:pt x="2404576" y="4161390"/>
                  <a:pt x="2379394" y="4180537"/>
                </a:cubicBezTo>
                <a:cubicBezTo>
                  <a:pt x="2367875" y="4189600"/>
                  <a:pt x="2353057" y="4193378"/>
                  <a:pt x="2338603" y="4190943"/>
                </a:cubicBezTo>
                <a:cubicBezTo>
                  <a:pt x="2320414" y="4185740"/>
                  <a:pt x="2303234" y="4177467"/>
                  <a:pt x="2287823" y="4166489"/>
                </a:cubicBezTo>
                <a:cubicBezTo>
                  <a:pt x="2281860" y="4161734"/>
                  <a:pt x="2275326" y="4157748"/>
                  <a:pt x="2268364" y="4154626"/>
                </a:cubicBezTo>
                <a:cubicBezTo>
                  <a:pt x="2260705" y="4151775"/>
                  <a:pt x="2252797" y="4149652"/>
                  <a:pt x="2244743" y="4148279"/>
                </a:cubicBezTo>
                <a:cubicBezTo>
                  <a:pt x="2233057" y="4146510"/>
                  <a:pt x="2221444" y="4151921"/>
                  <a:pt x="2215294" y="4162014"/>
                </a:cubicBezTo>
                <a:cubicBezTo>
                  <a:pt x="2194483" y="4200100"/>
                  <a:pt x="2198437" y="4301036"/>
                  <a:pt x="2227989" y="4461910"/>
                </a:cubicBezTo>
                <a:cubicBezTo>
                  <a:pt x="2068052" y="4491359"/>
                  <a:pt x="1968572" y="4495833"/>
                  <a:pt x="1932776" y="4475438"/>
                </a:cubicBezTo>
                <a:cubicBezTo>
                  <a:pt x="1924400" y="4470328"/>
                  <a:pt x="1919915" y="4460682"/>
                  <a:pt x="1921434" y="4450984"/>
                </a:cubicBezTo>
                <a:cubicBezTo>
                  <a:pt x="1922745" y="4443419"/>
                  <a:pt x="1924774" y="4436000"/>
                  <a:pt x="1927469" y="4428820"/>
                </a:cubicBezTo>
                <a:cubicBezTo>
                  <a:pt x="1930466" y="4422223"/>
                  <a:pt x="1934244" y="4416010"/>
                  <a:pt x="1938708" y="4410298"/>
                </a:cubicBezTo>
                <a:cubicBezTo>
                  <a:pt x="1950487" y="4394470"/>
                  <a:pt x="1959114" y="4376520"/>
                  <a:pt x="1964098" y="4357436"/>
                </a:cubicBezTo>
                <a:cubicBezTo>
                  <a:pt x="1967345" y="4341785"/>
                  <a:pt x="1963827" y="4325500"/>
                  <a:pt x="1954420" y="4312587"/>
                </a:cubicBezTo>
                <a:close/>
                <a:moveTo>
                  <a:pt x="1638396" y="3255772"/>
                </a:moveTo>
                <a:cubicBezTo>
                  <a:pt x="1625347" y="3246740"/>
                  <a:pt x="1609343" y="3243025"/>
                  <a:pt x="1593651" y="3245366"/>
                </a:cubicBezTo>
                <a:cubicBezTo>
                  <a:pt x="1574972" y="3251422"/>
                  <a:pt x="1557189" y="3259966"/>
                  <a:pt x="1540789" y="3270756"/>
                </a:cubicBezTo>
                <a:cubicBezTo>
                  <a:pt x="1536107" y="3273878"/>
                  <a:pt x="1530383" y="3277000"/>
                  <a:pt x="1526221" y="3279706"/>
                </a:cubicBezTo>
                <a:lnTo>
                  <a:pt x="1522371" y="3281994"/>
                </a:lnTo>
                <a:cubicBezTo>
                  <a:pt x="1515597" y="3285637"/>
                  <a:pt x="1508094" y="3287697"/>
                  <a:pt x="1500415" y="3288030"/>
                </a:cubicBezTo>
                <a:cubicBezTo>
                  <a:pt x="1490706" y="3289643"/>
                  <a:pt x="1480987" y="3285189"/>
                  <a:pt x="1475857" y="3276792"/>
                </a:cubicBezTo>
                <a:cubicBezTo>
                  <a:pt x="1455774" y="3240684"/>
                  <a:pt x="1460248" y="3143285"/>
                  <a:pt x="1489489" y="2979185"/>
                </a:cubicBezTo>
                <a:cubicBezTo>
                  <a:pt x="1654629" y="3008530"/>
                  <a:pt x="1752964" y="3012796"/>
                  <a:pt x="1790321" y="2991984"/>
                </a:cubicBezTo>
                <a:cubicBezTo>
                  <a:pt x="1800341" y="2985928"/>
                  <a:pt x="1805721" y="2974420"/>
                  <a:pt x="1803952" y="2962848"/>
                </a:cubicBezTo>
                <a:cubicBezTo>
                  <a:pt x="1803619" y="2954378"/>
                  <a:pt x="1801382" y="2946085"/>
                  <a:pt x="1797397" y="2938603"/>
                </a:cubicBezTo>
                <a:lnTo>
                  <a:pt x="1795003" y="2934544"/>
                </a:lnTo>
                <a:cubicBezTo>
                  <a:pt x="1792194" y="2929862"/>
                  <a:pt x="1789072" y="2924139"/>
                  <a:pt x="1785950" y="2919872"/>
                </a:cubicBezTo>
                <a:cubicBezTo>
                  <a:pt x="1775524" y="2903993"/>
                  <a:pt x="1767230" y="2886823"/>
                  <a:pt x="1761289" y="2868780"/>
                </a:cubicBezTo>
                <a:cubicBezTo>
                  <a:pt x="1759447" y="2854357"/>
                  <a:pt x="1763172" y="2839768"/>
                  <a:pt x="1771694" y="2827989"/>
                </a:cubicBezTo>
                <a:cubicBezTo>
                  <a:pt x="1789800" y="2802807"/>
                  <a:pt x="1818521" y="2789487"/>
                  <a:pt x="1856918" y="2788551"/>
                </a:cubicBezTo>
                <a:lnTo>
                  <a:pt x="1865243" y="2788551"/>
                </a:lnTo>
                <a:cubicBezTo>
                  <a:pt x="1903744" y="2789487"/>
                  <a:pt x="1932464" y="2802807"/>
                  <a:pt x="1950570" y="2827989"/>
                </a:cubicBezTo>
                <a:cubicBezTo>
                  <a:pt x="1959259" y="2839633"/>
                  <a:pt x="1962516" y="2854461"/>
                  <a:pt x="1959519" y="2868676"/>
                </a:cubicBezTo>
                <a:cubicBezTo>
                  <a:pt x="1954660" y="2887031"/>
                  <a:pt x="1946366" y="2904305"/>
                  <a:pt x="1935066" y="2919560"/>
                </a:cubicBezTo>
                <a:cubicBezTo>
                  <a:pt x="1930310" y="2925523"/>
                  <a:pt x="1926325" y="2932057"/>
                  <a:pt x="1923203" y="2939019"/>
                </a:cubicBezTo>
                <a:cubicBezTo>
                  <a:pt x="1920331" y="2946646"/>
                  <a:pt x="1918167" y="2954513"/>
                  <a:pt x="1916751" y="2962536"/>
                </a:cubicBezTo>
                <a:cubicBezTo>
                  <a:pt x="1915014" y="2974274"/>
                  <a:pt x="1920466" y="2985908"/>
                  <a:pt x="1930591" y="2992089"/>
                </a:cubicBezTo>
                <a:cubicBezTo>
                  <a:pt x="1967740" y="3012900"/>
                  <a:pt x="2068884" y="3008946"/>
                  <a:pt x="2230487" y="2979081"/>
                </a:cubicBezTo>
                <a:cubicBezTo>
                  <a:pt x="2259831" y="3139019"/>
                  <a:pt x="2264410" y="3239227"/>
                  <a:pt x="2244014" y="3275647"/>
                </a:cubicBezTo>
                <a:cubicBezTo>
                  <a:pt x="2238895" y="3284065"/>
                  <a:pt x="2229186" y="3288550"/>
                  <a:pt x="2219457" y="3286989"/>
                </a:cubicBezTo>
                <a:cubicBezTo>
                  <a:pt x="2211933" y="3285658"/>
                  <a:pt x="2204545" y="3283639"/>
                  <a:pt x="2197396" y="3280954"/>
                </a:cubicBezTo>
                <a:cubicBezTo>
                  <a:pt x="2190747" y="3277957"/>
                  <a:pt x="2184483" y="3274149"/>
                  <a:pt x="2178770" y="3269612"/>
                </a:cubicBezTo>
                <a:cubicBezTo>
                  <a:pt x="2162787" y="3258186"/>
                  <a:pt x="2144930" y="3249622"/>
                  <a:pt x="2126012" y="3244325"/>
                </a:cubicBezTo>
                <a:cubicBezTo>
                  <a:pt x="2110196" y="3241474"/>
                  <a:pt x="2093900" y="3245439"/>
                  <a:pt x="2081163" y="3255252"/>
                </a:cubicBezTo>
                <a:cubicBezTo>
                  <a:pt x="2054629" y="3275439"/>
                  <a:pt x="2040685" y="3305512"/>
                  <a:pt x="2039540" y="3344742"/>
                </a:cubicBezTo>
                <a:lnTo>
                  <a:pt x="2039540" y="3353066"/>
                </a:lnTo>
                <a:cubicBezTo>
                  <a:pt x="2040685" y="3393337"/>
                  <a:pt x="2054629" y="3423410"/>
                  <a:pt x="2081163" y="3442660"/>
                </a:cubicBezTo>
                <a:cubicBezTo>
                  <a:pt x="2093983" y="3451932"/>
                  <a:pt x="2110081" y="3455439"/>
                  <a:pt x="2125596" y="3452338"/>
                </a:cubicBezTo>
                <a:cubicBezTo>
                  <a:pt x="2144701" y="3447229"/>
                  <a:pt x="2162693" y="3438613"/>
                  <a:pt x="2178666" y="3426948"/>
                </a:cubicBezTo>
                <a:cubicBezTo>
                  <a:pt x="2183452" y="3423826"/>
                  <a:pt x="2189072" y="3420704"/>
                  <a:pt x="2193338" y="3417999"/>
                </a:cubicBezTo>
                <a:lnTo>
                  <a:pt x="2196876" y="3415813"/>
                </a:lnTo>
                <a:cubicBezTo>
                  <a:pt x="2204077" y="3413149"/>
                  <a:pt x="2211496" y="3411089"/>
                  <a:pt x="2219040" y="3409674"/>
                </a:cubicBezTo>
                <a:cubicBezTo>
                  <a:pt x="2228770" y="3408134"/>
                  <a:pt x="2238479" y="3412557"/>
                  <a:pt x="2243702" y="3420912"/>
                </a:cubicBezTo>
                <a:cubicBezTo>
                  <a:pt x="2263681" y="3455876"/>
                  <a:pt x="2259103" y="3555668"/>
                  <a:pt x="2230071" y="3717478"/>
                </a:cubicBezTo>
                <a:cubicBezTo>
                  <a:pt x="2064930" y="3687925"/>
                  <a:pt x="1966907" y="3683659"/>
                  <a:pt x="1930279" y="3704679"/>
                </a:cubicBezTo>
                <a:cubicBezTo>
                  <a:pt x="1920154" y="3710891"/>
                  <a:pt x="1914764" y="3722598"/>
                  <a:pt x="1916647" y="3734335"/>
                </a:cubicBezTo>
                <a:cubicBezTo>
                  <a:pt x="1918031" y="3742442"/>
                  <a:pt x="1920237" y="3750391"/>
                  <a:pt x="1923203" y="3758061"/>
                </a:cubicBezTo>
                <a:lnTo>
                  <a:pt x="1925492" y="3762015"/>
                </a:lnTo>
                <a:cubicBezTo>
                  <a:pt x="1928302" y="3766698"/>
                  <a:pt x="1931528" y="3772421"/>
                  <a:pt x="1934649" y="3776895"/>
                </a:cubicBezTo>
                <a:cubicBezTo>
                  <a:pt x="1945929" y="3792306"/>
                  <a:pt x="1954296" y="3809663"/>
                  <a:pt x="1959311" y="3828092"/>
                </a:cubicBezTo>
                <a:cubicBezTo>
                  <a:pt x="1962100" y="3842275"/>
                  <a:pt x="1958853" y="3856978"/>
                  <a:pt x="1950362" y="3868674"/>
                </a:cubicBezTo>
                <a:cubicBezTo>
                  <a:pt x="1932256" y="3893857"/>
                  <a:pt x="1903536" y="3907176"/>
                  <a:pt x="1865035" y="3908217"/>
                </a:cubicBezTo>
                <a:lnTo>
                  <a:pt x="1856814" y="3908217"/>
                </a:lnTo>
                <a:cubicBezTo>
                  <a:pt x="1819353" y="3907176"/>
                  <a:pt x="1790633" y="3893857"/>
                  <a:pt x="1771486" y="3868674"/>
                </a:cubicBezTo>
                <a:cubicBezTo>
                  <a:pt x="1762381" y="3857207"/>
                  <a:pt x="1758593" y="3842410"/>
                  <a:pt x="1761080" y="3827988"/>
                </a:cubicBezTo>
                <a:cubicBezTo>
                  <a:pt x="1766242" y="3809777"/>
                  <a:pt x="1774514" y="3792597"/>
                  <a:pt x="1785534" y="3777208"/>
                </a:cubicBezTo>
                <a:cubicBezTo>
                  <a:pt x="1790248" y="3771172"/>
                  <a:pt x="1794223" y="3764606"/>
                  <a:pt x="1797397" y="3757645"/>
                </a:cubicBezTo>
                <a:cubicBezTo>
                  <a:pt x="1800237" y="3750017"/>
                  <a:pt x="1802360" y="3742150"/>
                  <a:pt x="1803744" y="3734127"/>
                </a:cubicBezTo>
                <a:cubicBezTo>
                  <a:pt x="1805586" y="3722400"/>
                  <a:pt x="1800165" y="3710725"/>
                  <a:pt x="1790009" y="3704575"/>
                </a:cubicBezTo>
                <a:cubicBezTo>
                  <a:pt x="1751819" y="3683763"/>
                  <a:pt x="1650571" y="3687717"/>
                  <a:pt x="1489072" y="3717478"/>
                </a:cubicBezTo>
                <a:cubicBezTo>
                  <a:pt x="1459624" y="3557333"/>
                  <a:pt x="1455149" y="3457957"/>
                  <a:pt x="1475545" y="3422057"/>
                </a:cubicBezTo>
                <a:cubicBezTo>
                  <a:pt x="1480633" y="3413649"/>
                  <a:pt x="1490300" y="3409164"/>
                  <a:pt x="1499998" y="3410715"/>
                </a:cubicBezTo>
                <a:cubicBezTo>
                  <a:pt x="1507553" y="3412036"/>
                  <a:pt x="1514972" y="3414065"/>
                  <a:pt x="1522163" y="3416750"/>
                </a:cubicBezTo>
                <a:cubicBezTo>
                  <a:pt x="1528750" y="3419716"/>
                  <a:pt x="1534931" y="3423493"/>
                  <a:pt x="1540581" y="3427988"/>
                </a:cubicBezTo>
                <a:cubicBezTo>
                  <a:pt x="1556450" y="3439757"/>
                  <a:pt x="1574431" y="3448373"/>
                  <a:pt x="1593547" y="3453378"/>
                </a:cubicBezTo>
                <a:cubicBezTo>
                  <a:pt x="1609176" y="3456625"/>
                  <a:pt x="1625441" y="3453066"/>
                  <a:pt x="1638292" y="3443597"/>
                </a:cubicBezTo>
                <a:cubicBezTo>
                  <a:pt x="1664931" y="3424450"/>
                  <a:pt x="1678874" y="3394377"/>
                  <a:pt x="1679915" y="3354107"/>
                </a:cubicBezTo>
                <a:lnTo>
                  <a:pt x="1679915" y="3345678"/>
                </a:lnTo>
                <a:cubicBezTo>
                  <a:pt x="1679082" y="3304992"/>
                  <a:pt x="1665659" y="3274919"/>
                  <a:pt x="1638396" y="3255772"/>
                </a:cubicBezTo>
                <a:close/>
                <a:moveTo>
                  <a:pt x="1638396" y="1768781"/>
                </a:moveTo>
                <a:cubicBezTo>
                  <a:pt x="1625347" y="1759749"/>
                  <a:pt x="1609343" y="1756034"/>
                  <a:pt x="1593651" y="1758375"/>
                </a:cubicBezTo>
                <a:cubicBezTo>
                  <a:pt x="1574972" y="1764431"/>
                  <a:pt x="1557189" y="1772974"/>
                  <a:pt x="1540789" y="1783765"/>
                </a:cubicBezTo>
                <a:cubicBezTo>
                  <a:pt x="1536107" y="1786887"/>
                  <a:pt x="1530383" y="1790009"/>
                  <a:pt x="1526117" y="1792818"/>
                </a:cubicBezTo>
                <a:lnTo>
                  <a:pt x="1522371" y="1795003"/>
                </a:lnTo>
                <a:cubicBezTo>
                  <a:pt x="1515597" y="1798645"/>
                  <a:pt x="1508094" y="1800706"/>
                  <a:pt x="1500415" y="1801039"/>
                </a:cubicBezTo>
                <a:cubicBezTo>
                  <a:pt x="1490706" y="1802620"/>
                  <a:pt x="1481008" y="1798177"/>
                  <a:pt x="1475857" y="1789801"/>
                </a:cubicBezTo>
                <a:cubicBezTo>
                  <a:pt x="1455774" y="1753692"/>
                  <a:pt x="1460248" y="1656294"/>
                  <a:pt x="1489489" y="1492194"/>
                </a:cubicBezTo>
                <a:cubicBezTo>
                  <a:pt x="1654629" y="1521538"/>
                  <a:pt x="1752964" y="1525805"/>
                  <a:pt x="1790321" y="1504993"/>
                </a:cubicBezTo>
                <a:cubicBezTo>
                  <a:pt x="1800341" y="1498937"/>
                  <a:pt x="1805721" y="1487428"/>
                  <a:pt x="1803952" y="1475857"/>
                </a:cubicBezTo>
                <a:cubicBezTo>
                  <a:pt x="1803619" y="1467387"/>
                  <a:pt x="1801382" y="1459093"/>
                  <a:pt x="1797397" y="1451612"/>
                </a:cubicBezTo>
                <a:lnTo>
                  <a:pt x="1795003" y="1447553"/>
                </a:lnTo>
                <a:cubicBezTo>
                  <a:pt x="1792194" y="1442871"/>
                  <a:pt x="1789072" y="1437147"/>
                  <a:pt x="1785950" y="1432881"/>
                </a:cubicBezTo>
                <a:cubicBezTo>
                  <a:pt x="1775524" y="1417002"/>
                  <a:pt x="1767230" y="1399832"/>
                  <a:pt x="1761289" y="1381788"/>
                </a:cubicBezTo>
                <a:cubicBezTo>
                  <a:pt x="1759447" y="1367366"/>
                  <a:pt x="1763172" y="1352777"/>
                  <a:pt x="1771694" y="1340998"/>
                </a:cubicBezTo>
                <a:cubicBezTo>
                  <a:pt x="1789800" y="1315816"/>
                  <a:pt x="1818521" y="1302496"/>
                  <a:pt x="1856918" y="1301560"/>
                </a:cubicBezTo>
                <a:lnTo>
                  <a:pt x="1865243" y="1301560"/>
                </a:lnTo>
                <a:cubicBezTo>
                  <a:pt x="1903744" y="1302496"/>
                  <a:pt x="1932464" y="1315816"/>
                  <a:pt x="1950570" y="1340998"/>
                </a:cubicBezTo>
                <a:cubicBezTo>
                  <a:pt x="1959259" y="1352642"/>
                  <a:pt x="1962516" y="1367470"/>
                  <a:pt x="1959519" y="1381684"/>
                </a:cubicBezTo>
                <a:cubicBezTo>
                  <a:pt x="1954660" y="1400040"/>
                  <a:pt x="1946366" y="1417303"/>
                  <a:pt x="1935066" y="1432569"/>
                </a:cubicBezTo>
                <a:cubicBezTo>
                  <a:pt x="1930310" y="1438531"/>
                  <a:pt x="1926325" y="1445066"/>
                  <a:pt x="1923203" y="1452028"/>
                </a:cubicBezTo>
                <a:cubicBezTo>
                  <a:pt x="1920331" y="1459655"/>
                  <a:pt x="1918167" y="1467522"/>
                  <a:pt x="1916751" y="1475545"/>
                </a:cubicBezTo>
                <a:cubicBezTo>
                  <a:pt x="1915014" y="1487283"/>
                  <a:pt x="1920466" y="1498916"/>
                  <a:pt x="1930591" y="1505097"/>
                </a:cubicBezTo>
                <a:cubicBezTo>
                  <a:pt x="1967740" y="1525909"/>
                  <a:pt x="2068572" y="1521955"/>
                  <a:pt x="2230279" y="1492194"/>
                </a:cubicBezTo>
                <a:cubicBezTo>
                  <a:pt x="2259519" y="1656294"/>
                  <a:pt x="2263890" y="1753692"/>
                  <a:pt x="2244014" y="1789696"/>
                </a:cubicBezTo>
                <a:cubicBezTo>
                  <a:pt x="2238749" y="1798188"/>
                  <a:pt x="2228895" y="1802662"/>
                  <a:pt x="2219040" y="1801039"/>
                </a:cubicBezTo>
                <a:cubicBezTo>
                  <a:pt x="2211507" y="1800675"/>
                  <a:pt x="2204160" y="1798645"/>
                  <a:pt x="2197500" y="1795107"/>
                </a:cubicBezTo>
                <a:lnTo>
                  <a:pt x="2193546" y="1792714"/>
                </a:lnTo>
                <a:cubicBezTo>
                  <a:pt x="2188864" y="1790009"/>
                  <a:pt x="2183661" y="1786887"/>
                  <a:pt x="2178770" y="1783661"/>
                </a:cubicBezTo>
                <a:cubicBezTo>
                  <a:pt x="2162370" y="1772829"/>
                  <a:pt x="2144545" y="1764317"/>
                  <a:pt x="2125804" y="1758375"/>
                </a:cubicBezTo>
                <a:cubicBezTo>
                  <a:pt x="2110175" y="1756086"/>
                  <a:pt x="2094264" y="1759800"/>
                  <a:pt x="2081267" y="1768781"/>
                </a:cubicBezTo>
                <a:cubicBezTo>
                  <a:pt x="2054629" y="1787927"/>
                  <a:pt x="2040685" y="1818000"/>
                  <a:pt x="2039644" y="1858375"/>
                </a:cubicBezTo>
                <a:lnTo>
                  <a:pt x="2039644" y="1866700"/>
                </a:lnTo>
                <a:cubicBezTo>
                  <a:pt x="2040789" y="1906970"/>
                  <a:pt x="2054733" y="1937043"/>
                  <a:pt x="2081267" y="1956189"/>
                </a:cubicBezTo>
                <a:cubicBezTo>
                  <a:pt x="2094046" y="1965638"/>
                  <a:pt x="2110248" y="1969186"/>
                  <a:pt x="2125804" y="1965971"/>
                </a:cubicBezTo>
                <a:cubicBezTo>
                  <a:pt x="2145045" y="1960987"/>
                  <a:pt x="2163130" y="1952329"/>
                  <a:pt x="2179082" y="1940477"/>
                </a:cubicBezTo>
                <a:cubicBezTo>
                  <a:pt x="2184618" y="1936096"/>
                  <a:pt x="2190664" y="1932391"/>
                  <a:pt x="2197084" y="1929447"/>
                </a:cubicBezTo>
                <a:cubicBezTo>
                  <a:pt x="2204275" y="1926741"/>
                  <a:pt x="2211694" y="1924691"/>
                  <a:pt x="2219249" y="1923307"/>
                </a:cubicBezTo>
                <a:cubicBezTo>
                  <a:pt x="2228978" y="1921767"/>
                  <a:pt x="2238687" y="1926190"/>
                  <a:pt x="2243910" y="1934545"/>
                </a:cubicBezTo>
                <a:cubicBezTo>
                  <a:pt x="2264722" y="1970446"/>
                  <a:pt x="2259935" y="2069821"/>
                  <a:pt x="2230695" y="2229134"/>
                </a:cubicBezTo>
                <a:cubicBezTo>
                  <a:pt x="2068676" y="2199269"/>
                  <a:pt x="1967740" y="2194899"/>
                  <a:pt x="1930383" y="2216231"/>
                </a:cubicBezTo>
                <a:cubicBezTo>
                  <a:pt x="1920269" y="2222454"/>
                  <a:pt x="1914930" y="2234171"/>
                  <a:pt x="1916855" y="2245887"/>
                </a:cubicBezTo>
                <a:cubicBezTo>
                  <a:pt x="1918239" y="2253952"/>
                  <a:pt x="1920404" y="2261860"/>
                  <a:pt x="1923307" y="2269509"/>
                </a:cubicBezTo>
                <a:cubicBezTo>
                  <a:pt x="1926387" y="2276262"/>
                  <a:pt x="1930258" y="2282620"/>
                  <a:pt x="1934857" y="2288447"/>
                </a:cubicBezTo>
                <a:cubicBezTo>
                  <a:pt x="1946262" y="2303785"/>
                  <a:pt x="1954639" y="2321163"/>
                  <a:pt x="1959519" y="2339644"/>
                </a:cubicBezTo>
                <a:cubicBezTo>
                  <a:pt x="1962506" y="2353827"/>
                  <a:pt x="1959238" y="2368614"/>
                  <a:pt x="1950570" y="2380227"/>
                </a:cubicBezTo>
                <a:cubicBezTo>
                  <a:pt x="1932464" y="2405409"/>
                  <a:pt x="1903744" y="2418728"/>
                  <a:pt x="1865243" y="2419769"/>
                </a:cubicBezTo>
                <a:lnTo>
                  <a:pt x="1857022" y="2419769"/>
                </a:lnTo>
                <a:cubicBezTo>
                  <a:pt x="1818521" y="2418728"/>
                  <a:pt x="1789800" y="2405409"/>
                  <a:pt x="1771694" y="2380331"/>
                </a:cubicBezTo>
                <a:cubicBezTo>
                  <a:pt x="1763214" y="2368614"/>
                  <a:pt x="1759488" y="2354108"/>
                  <a:pt x="1761289" y="2339748"/>
                </a:cubicBezTo>
                <a:cubicBezTo>
                  <a:pt x="1767178" y="2321642"/>
                  <a:pt x="1775430" y="2304389"/>
                  <a:pt x="1785846" y="2288447"/>
                </a:cubicBezTo>
                <a:cubicBezTo>
                  <a:pt x="1789072" y="2283661"/>
                  <a:pt x="1792194" y="2278042"/>
                  <a:pt x="1795003" y="2273671"/>
                </a:cubicBezTo>
                <a:lnTo>
                  <a:pt x="1797501" y="2269509"/>
                </a:lnTo>
                <a:cubicBezTo>
                  <a:pt x="1801382" y="2262141"/>
                  <a:pt x="1803578" y="2254004"/>
                  <a:pt x="1803952" y="2245679"/>
                </a:cubicBezTo>
                <a:cubicBezTo>
                  <a:pt x="1805794" y="2233952"/>
                  <a:pt x="1800373" y="2222277"/>
                  <a:pt x="1790217" y="2216127"/>
                </a:cubicBezTo>
                <a:cubicBezTo>
                  <a:pt x="1752964" y="2195315"/>
                  <a:pt x="1654421" y="2199686"/>
                  <a:pt x="1489072" y="2229134"/>
                </a:cubicBezTo>
                <a:cubicBezTo>
                  <a:pt x="1459832" y="2069613"/>
                  <a:pt x="1455357" y="1970446"/>
                  <a:pt x="1475753" y="1934650"/>
                </a:cubicBezTo>
                <a:cubicBezTo>
                  <a:pt x="1480841" y="1926242"/>
                  <a:pt x="1490508" y="1921757"/>
                  <a:pt x="1500207" y="1923307"/>
                </a:cubicBezTo>
                <a:cubicBezTo>
                  <a:pt x="1507761" y="1924629"/>
                  <a:pt x="1515181" y="1926658"/>
                  <a:pt x="1522371" y="1929342"/>
                </a:cubicBezTo>
                <a:cubicBezTo>
                  <a:pt x="1528927" y="1932371"/>
                  <a:pt x="1535108" y="1936137"/>
                  <a:pt x="1540789" y="1940581"/>
                </a:cubicBezTo>
                <a:cubicBezTo>
                  <a:pt x="1556658" y="1952350"/>
                  <a:pt x="1574639" y="1960966"/>
                  <a:pt x="1593755" y="1965971"/>
                </a:cubicBezTo>
                <a:cubicBezTo>
                  <a:pt x="1609384" y="1969155"/>
                  <a:pt x="1625628" y="1965607"/>
                  <a:pt x="1638500" y="1956189"/>
                </a:cubicBezTo>
                <a:cubicBezTo>
                  <a:pt x="1665139" y="1937043"/>
                  <a:pt x="1679082" y="1906970"/>
                  <a:pt x="1680123" y="1866700"/>
                </a:cubicBezTo>
                <a:lnTo>
                  <a:pt x="1680123" y="1858271"/>
                </a:lnTo>
                <a:cubicBezTo>
                  <a:pt x="1679082" y="1818000"/>
                  <a:pt x="1665659" y="1787927"/>
                  <a:pt x="1638396" y="1768781"/>
                </a:cubicBezTo>
                <a:close/>
                <a:moveTo>
                  <a:pt x="2507906" y="1640269"/>
                </a:moveTo>
                <a:cubicBezTo>
                  <a:pt x="2527053" y="1666908"/>
                  <a:pt x="2557125" y="1680852"/>
                  <a:pt x="2597396" y="1681892"/>
                </a:cubicBezTo>
                <a:lnTo>
                  <a:pt x="2605825" y="1681892"/>
                </a:lnTo>
                <a:cubicBezTo>
                  <a:pt x="2645991" y="1680747"/>
                  <a:pt x="2676168" y="1666804"/>
                  <a:pt x="2695315" y="1640269"/>
                </a:cubicBezTo>
                <a:cubicBezTo>
                  <a:pt x="2704316" y="1627251"/>
                  <a:pt x="2708041" y="1611289"/>
                  <a:pt x="2705721" y="1595628"/>
                </a:cubicBezTo>
                <a:cubicBezTo>
                  <a:pt x="2699685" y="1576939"/>
                  <a:pt x="2691142" y="1559156"/>
                  <a:pt x="2680330" y="1542766"/>
                </a:cubicBezTo>
                <a:cubicBezTo>
                  <a:pt x="2677208" y="1538084"/>
                  <a:pt x="2674087" y="1532361"/>
                  <a:pt x="2671381" y="1528198"/>
                </a:cubicBezTo>
                <a:lnTo>
                  <a:pt x="2669092" y="1524244"/>
                </a:lnTo>
                <a:cubicBezTo>
                  <a:pt x="2665471" y="1517501"/>
                  <a:pt x="2663410" y="1510040"/>
                  <a:pt x="2663057" y="1502392"/>
                </a:cubicBezTo>
                <a:cubicBezTo>
                  <a:pt x="2661735" y="1492600"/>
                  <a:pt x="2666459" y="1482975"/>
                  <a:pt x="2675023" y="1478042"/>
                </a:cubicBezTo>
                <a:cubicBezTo>
                  <a:pt x="2711027" y="1458063"/>
                  <a:pt x="2808322" y="1462434"/>
                  <a:pt x="2972630" y="1491674"/>
                </a:cubicBezTo>
                <a:cubicBezTo>
                  <a:pt x="2943285" y="1656814"/>
                  <a:pt x="2939019" y="1755149"/>
                  <a:pt x="2959830" y="1792506"/>
                </a:cubicBezTo>
                <a:cubicBezTo>
                  <a:pt x="2965897" y="1802527"/>
                  <a:pt x="2977375" y="1807938"/>
                  <a:pt x="2988967" y="1806242"/>
                </a:cubicBezTo>
                <a:cubicBezTo>
                  <a:pt x="2997447" y="1805867"/>
                  <a:pt x="3005731" y="1803599"/>
                  <a:pt x="3013212" y="1799582"/>
                </a:cubicBezTo>
                <a:lnTo>
                  <a:pt x="3017167" y="1797293"/>
                </a:lnTo>
                <a:cubicBezTo>
                  <a:pt x="3021849" y="1794483"/>
                  <a:pt x="3027572" y="1791257"/>
                  <a:pt x="3031943" y="1788136"/>
                </a:cubicBezTo>
                <a:cubicBezTo>
                  <a:pt x="3047822" y="1777709"/>
                  <a:pt x="3064992" y="1769416"/>
                  <a:pt x="3083035" y="1763474"/>
                </a:cubicBezTo>
                <a:cubicBezTo>
                  <a:pt x="3097458" y="1761694"/>
                  <a:pt x="3112015" y="1765409"/>
                  <a:pt x="3123826" y="1773880"/>
                </a:cubicBezTo>
                <a:cubicBezTo>
                  <a:pt x="3149008" y="1791986"/>
                  <a:pt x="3162328" y="1820706"/>
                  <a:pt x="3163264" y="1859207"/>
                </a:cubicBezTo>
                <a:lnTo>
                  <a:pt x="3163264" y="1867428"/>
                </a:lnTo>
                <a:cubicBezTo>
                  <a:pt x="3162328" y="1905929"/>
                  <a:pt x="3149008" y="1934650"/>
                  <a:pt x="3123826" y="1952756"/>
                </a:cubicBezTo>
                <a:cubicBezTo>
                  <a:pt x="3112140" y="1961434"/>
                  <a:pt x="3097291" y="1964691"/>
                  <a:pt x="3083035" y="1961705"/>
                </a:cubicBezTo>
                <a:cubicBezTo>
                  <a:pt x="3064721" y="1956824"/>
                  <a:pt x="3047489" y="1948531"/>
                  <a:pt x="3032255" y="1937251"/>
                </a:cubicBezTo>
                <a:cubicBezTo>
                  <a:pt x="3026292" y="1932495"/>
                  <a:pt x="3019758" y="1928510"/>
                  <a:pt x="3012796" y="1925388"/>
                </a:cubicBezTo>
                <a:cubicBezTo>
                  <a:pt x="3005137" y="1922537"/>
                  <a:pt x="2997229" y="1920414"/>
                  <a:pt x="2989175" y="1919041"/>
                </a:cubicBezTo>
                <a:cubicBezTo>
                  <a:pt x="2977489" y="1917241"/>
                  <a:pt x="2965866" y="1922662"/>
                  <a:pt x="2959726" y="1932776"/>
                </a:cubicBezTo>
                <a:cubicBezTo>
                  <a:pt x="2938915" y="1969821"/>
                  <a:pt x="2942869" y="2070445"/>
                  <a:pt x="2972421" y="2231631"/>
                </a:cubicBezTo>
                <a:cubicBezTo>
                  <a:pt x="2812692" y="2261080"/>
                  <a:pt x="2712901" y="2265554"/>
                  <a:pt x="2676168" y="2245159"/>
                </a:cubicBezTo>
                <a:cubicBezTo>
                  <a:pt x="2667791" y="2240050"/>
                  <a:pt x="2663306" y="2230404"/>
                  <a:pt x="2664825" y="2220705"/>
                </a:cubicBezTo>
                <a:cubicBezTo>
                  <a:pt x="2666158" y="2213109"/>
                  <a:pt x="2668176" y="2205659"/>
                  <a:pt x="2670861" y="2198437"/>
                </a:cubicBezTo>
                <a:cubicBezTo>
                  <a:pt x="2673837" y="2191861"/>
                  <a:pt x="2677604" y="2185669"/>
                  <a:pt x="2682099" y="2180019"/>
                </a:cubicBezTo>
                <a:cubicBezTo>
                  <a:pt x="2693577" y="2164014"/>
                  <a:pt x="2702172" y="2146127"/>
                  <a:pt x="2707489" y="2127157"/>
                </a:cubicBezTo>
                <a:cubicBezTo>
                  <a:pt x="2710476" y="2111413"/>
                  <a:pt x="2706699" y="2095128"/>
                  <a:pt x="2697084" y="2082308"/>
                </a:cubicBezTo>
                <a:cubicBezTo>
                  <a:pt x="2676896" y="2055773"/>
                  <a:pt x="2646823" y="2041829"/>
                  <a:pt x="2607594" y="2040685"/>
                </a:cubicBezTo>
                <a:lnTo>
                  <a:pt x="2599269" y="2040685"/>
                </a:lnTo>
                <a:cubicBezTo>
                  <a:pt x="2558999" y="2041725"/>
                  <a:pt x="2528926" y="2055669"/>
                  <a:pt x="2509675" y="2082308"/>
                </a:cubicBezTo>
                <a:cubicBezTo>
                  <a:pt x="2500362" y="2095149"/>
                  <a:pt x="2496855" y="2111299"/>
                  <a:pt x="2499997" y="2126845"/>
                </a:cubicBezTo>
                <a:cubicBezTo>
                  <a:pt x="2505044" y="2145929"/>
                  <a:pt x="2513619" y="2163890"/>
                  <a:pt x="2525284" y="2179811"/>
                </a:cubicBezTo>
                <a:cubicBezTo>
                  <a:pt x="2528405" y="2184493"/>
                  <a:pt x="2531527" y="2190216"/>
                  <a:pt x="2534337" y="2194379"/>
                </a:cubicBezTo>
                <a:lnTo>
                  <a:pt x="2536522" y="2198021"/>
                </a:lnTo>
                <a:cubicBezTo>
                  <a:pt x="2539196" y="2205253"/>
                  <a:pt x="2541215" y="2212703"/>
                  <a:pt x="2542557" y="2220289"/>
                </a:cubicBezTo>
                <a:cubicBezTo>
                  <a:pt x="2544191" y="2229977"/>
                  <a:pt x="2539789" y="2239686"/>
                  <a:pt x="2531423" y="2244847"/>
                </a:cubicBezTo>
                <a:cubicBezTo>
                  <a:pt x="2496564" y="2264722"/>
                  <a:pt x="2397188" y="2260247"/>
                  <a:pt x="2236002" y="2231423"/>
                </a:cubicBezTo>
                <a:cubicBezTo>
                  <a:pt x="2265659" y="2070237"/>
                  <a:pt x="2270029" y="1969613"/>
                  <a:pt x="2248697" y="1932464"/>
                </a:cubicBezTo>
                <a:cubicBezTo>
                  <a:pt x="2242464" y="1922360"/>
                  <a:pt x="2230768" y="1916980"/>
                  <a:pt x="2219040" y="1918833"/>
                </a:cubicBezTo>
                <a:cubicBezTo>
                  <a:pt x="2210986" y="1920269"/>
                  <a:pt x="2203088" y="1922433"/>
                  <a:pt x="2195419" y="1925284"/>
                </a:cubicBezTo>
                <a:cubicBezTo>
                  <a:pt x="2188406" y="1928052"/>
                  <a:pt x="2181746" y="1931611"/>
                  <a:pt x="2175544" y="1935898"/>
                </a:cubicBezTo>
                <a:cubicBezTo>
                  <a:pt x="2160227" y="1947251"/>
                  <a:pt x="2142891" y="1955586"/>
                  <a:pt x="2124452" y="1960456"/>
                </a:cubicBezTo>
                <a:cubicBezTo>
                  <a:pt x="2110268" y="1963442"/>
                  <a:pt x="2095482" y="1960175"/>
                  <a:pt x="2083869" y="1951507"/>
                </a:cubicBezTo>
                <a:cubicBezTo>
                  <a:pt x="2058687" y="1933401"/>
                  <a:pt x="2045367" y="1904681"/>
                  <a:pt x="2044327" y="1866283"/>
                </a:cubicBezTo>
                <a:lnTo>
                  <a:pt x="2044327" y="1857959"/>
                </a:lnTo>
                <a:cubicBezTo>
                  <a:pt x="2045367" y="1819457"/>
                  <a:pt x="2058687" y="1790737"/>
                  <a:pt x="2083765" y="1772735"/>
                </a:cubicBezTo>
                <a:cubicBezTo>
                  <a:pt x="2095471" y="1764213"/>
                  <a:pt x="2109987" y="1760487"/>
                  <a:pt x="2124348" y="1762329"/>
                </a:cubicBezTo>
                <a:cubicBezTo>
                  <a:pt x="2142422" y="1768229"/>
                  <a:pt x="2159634" y="1776481"/>
                  <a:pt x="2175544" y="1786887"/>
                </a:cubicBezTo>
                <a:cubicBezTo>
                  <a:pt x="2180435" y="1790113"/>
                  <a:pt x="2185950" y="1793338"/>
                  <a:pt x="2190529" y="1796148"/>
                </a:cubicBezTo>
                <a:lnTo>
                  <a:pt x="2194587" y="1798541"/>
                </a:lnTo>
                <a:cubicBezTo>
                  <a:pt x="2201954" y="1802423"/>
                  <a:pt x="2210092" y="1804618"/>
                  <a:pt x="2218416" y="1804993"/>
                </a:cubicBezTo>
                <a:lnTo>
                  <a:pt x="2218416" y="1804993"/>
                </a:lnTo>
                <a:cubicBezTo>
                  <a:pt x="2230143" y="1806835"/>
                  <a:pt x="2241819" y="1801413"/>
                  <a:pt x="2247969" y="1791257"/>
                </a:cubicBezTo>
                <a:cubicBezTo>
                  <a:pt x="2268780" y="1754005"/>
                  <a:pt x="2264410" y="1655982"/>
                  <a:pt x="2234961" y="1490113"/>
                </a:cubicBezTo>
                <a:cubicBezTo>
                  <a:pt x="2394066" y="1461601"/>
                  <a:pt x="2493650" y="1457231"/>
                  <a:pt x="2529342" y="1478042"/>
                </a:cubicBezTo>
                <a:cubicBezTo>
                  <a:pt x="2537739" y="1483141"/>
                  <a:pt x="2542255" y="1492777"/>
                  <a:pt x="2540788" y="1502496"/>
                </a:cubicBezTo>
                <a:cubicBezTo>
                  <a:pt x="2539425" y="1510040"/>
                  <a:pt x="2537406" y="1517459"/>
                  <a:pt x="2534753" y="1524660"/>
                </a:cubicBezTo>
                <a:cubicBezTo>
                  <a:pt x="2531766" y="1531268"/>
                  <a:pt x="2527989" y="1537480"/>
                  <a:pt x="2523515" y="1543183"/>
                </a:cubicBezTo>
                <a:cubicBezTo>
                  <a:pt x="2511746" y="1559020"/>
                  <a:pt x="2503130" y="1576960"/>
                  <a:pt x="2498124" y="1596044"/>
                </a:cubicBezTo>
                <a:cubicBezTo>
                  <a:pt x="2495086" y="1611507"/>
                  <a:pt x="2498634" y="1627532"/>
                  <a:pt x="2507906" y="1640269"/>
                </a:cubicBezTo>
                <a:close/>
                <a:moveTo>
                  <a:pt x="3995938" y="1640269"/>
                </a:moveTo>
                <a:cubicBezTo>
                  <a:pt x="4015084" y="1666908"/>
                  <a:pt x="4045157" y="1680852"/>
                  <a:pt x="4085428" y="1681892"/>
                </a:cubicBezTo>
                <a:lnTo>
                  <a:pt x="4093856" y="1681892"/>
                </a:lnTo>
                <a:cubicBezTo>
                  <a:pt x="4134023" y="1680747"/>
                  <a:pt x="4164199" y="1666804"/>
                  <a:pt x="4183346" y="1640269"/>
                </a:cubicBezTo>
                <a:cubicBezTo>
                  <a:pt x="4192347" y="1627251"/>
                  <a:pt x="4196073" y="1611289"/>
                  <a:pt x="4193752" y="1595628"/>
                </a:cubicBezTo>
                <a:cubicBezTo>
                  <a:pt x="4187686" y="1576950"/>
                  <a:pt x="4179153" y="1559176"/>
                  <a:pt x="4168362" y="1542766"/>
                </a:cubicBezTo>
                <a:cubicBezTo>
                  <a:pt x="4165240" y="1537980"/>
                  <a:pt x="4162119" y="1532361"/>
                  <a:pt x="4159309" y="1528094"/>
                </a:cubicBezTo>
                <a:lnTo>
                  <a:pt x="4157124" y="1524244"/>
                </a:lnTo>
                <a:cubicBezTo>
                  <a:pt x="4153482" y="1517470"/>
                  <a:pt x="4151421" y="1509967"/>
                  <a:pt x="4151088" y="1502288"/>
                </a:cubicBezTo>
                <a:cubicBezTo>
                  <a:pt x="4149808" y="1492527"/>
                  <a:pt x="4154533" y="1482964"/>
                  <a:pt x="4163055" y="1478042"/>
                </a:cubicBezTo>
                <a:cubicBezTo>
                  <a:pt x="4199059" y="1458063"/>
                  <a:pt x="4296354" y="1462434"/>
                  <a:pt x="4460662" y="1491674"/>
                </a:cubicBezTo>
                <a:cubicBezTo>
                  <a:pt x="4431317" y="1656814"/>
                  <a:pt x="4427051" y="1755149"/>
                  <a:pt x="4447862" y="1792506"/>
                </a:cubicBezTo>
                <a:cubicBezTo>
                  <a:pt x="4453929" y="1802527"/>
                  <a:pt x="4465407" y="1807938"/>
                  <a:pt x="4476999" y="1806242"/>
                </a:cubicBezTo>
                <a:cubicBezTo>
                  <a:pt x="4485479" y="1805867"/>
                  <a:pt x="4493762" y="1803599"/>
                  <a:pt x="4501244" y="1799582"/>
                </a:cubicBezTo>
                <a:lnTo>
                  <a:pt x="4505198" y="1797293"/>
                </a:lnTo>
                <a:cubicBezTo>
                  <a:pt x="4509881" y="1794483"/>
                  <a:pt x="4515604" y="1791257"/>
                  <a:pt x="4519974" y="1788136"/>
                </a:cubicBezTo>
                <a:cubicBezTo>
                  <a:pt x="4535854" y="1777709"/>
                  <a:pt x="4553024" y="1769416"/>
                  <a:pt x="4571067" y="1763474"/>
                </a:cubicBezTo>
                <a:cubicBezTo>
                  <a:pt x="4585490" y="1761694"/>
                  <a:pt x="4600047" y="1765409"/>
                  <a:pt x="4611858" y="1773880"/>
                </a:cubicBezTo>
                <a:cubicBezTo>
                  <a:pt x="4637040" y="1791986"/>
                  <a:pt x="4650359" y="1820706"/>
                  <a:pt x="4651296" y="1859207"/>
                </a:cubicBezTo>
                <a:lnTo>
                  <a:pt x="4651296" y="1867428"/>
                </a:lnTo>
                <a:cubicBezTo>
                  <a:pt x="4650359" y="1905929"/>
                  <a:pt x="4637040" y="1934650"/>
                  <a:pt x="4611858" y="1952756"/>
                </a:cubicBezTo>
                <a:cubicBezTo>
                  <a:pt x="4600172" y="1961434"/>
                  <a:pt x="4585323" y="1964691"/>
                  <a:pt x="4571067" y="1961705"/>
                </a:cubicBezTo>
                <a:cubicBezTo>
                  <a:pt x="4552753" y="1956824"/>
                  <a:pt x="4535521" y="1948531"/>
                  <a:pt x="4520287" y="1937251"/>
                </a:cubicBezTo>
                <a:cubicBezTo>
                  <a:pt x="4514324" y="1932495"/>
                  <a:pt x="4507789" y="1928510"/>
                  <a:pt x="4500828" y="1925388"/>
                </a:cubicBezTo>
                <a:cubicBezTo>
                  <a:pt x="4493169" y="1922537"/>
                  <a:pt x="4485261" y="1920414"/>
                  <a:pt x="4477207" y="1919041"/>
                </a:cubicBezTo>
                <a:cubicBezTo>
                  <a:pt x="4465521" y="1917241"/>
                  <a:pt x="4453898" y="1922662"/>
                  <a:pt x="4447758" y="1932776"/>
                </a:cubicBezTo>
                <a:cubicBezTo>
                  <a:pt x="4426946" y="1969821"/>
                  <a:pt x="4430901" y="2070445"/>
                  <a:pt x="4460453" y="2231631"/>
                </a:cubicBezTo>
                <a:cubicBezTo>
                  <a:pt x="4300724" y="2261080"/>
                  <a:pt x="4200932" y="2265554"/>
                  <a:pt x="4164199" y="2245159"/>
                </a:cubicBezTo>
                <a:cubicBezTo>
                  <a:pt x="4155823" y="2240050"/>
                  <a:pt x="4151338" y="2230404"/>
                  <a:pt x="4152857" y="2220705"/>
                </a:cubicBezTo>
                <a:cubicBezTo>
                  <a:pt x="4154189" y="2213109"/>
                  <a:pt x="4156208" y="2205659"/>
                  <a:pt x="4158893" y="2198437"/>
                </a:cubicBezTo>
                <a:cubicBezTo>
                  <a:pt x="4161869" y="2191861"/>
                  <a:pt x="4165636" y="2185669"/>
                  <a:pt x="4170131" y="2180019"/>
                </a:cubicBezTo>
                <a:cubicBezTo>
                  <a:pt x="4181608" y="2164014"/>
                  <a:pt x="4190204" y="2146127"/>
                  <a:pt x="4195521" y="2127157"/>
                </a:cubicBezTo>
                <a:cubicBezTo>
                  <a:pt x="4198508" y="2111413"/>
                  <a:pt x="4194731" y="2095128"/>
                  <a:pt x="4185115" y="2082308"/>
                </a:cubicBezTo>
                <a:cubicBezTo>
                  <a:pt x="4164928" y="2055773"/>
                  <a:pt x="4134855" y="2041829"/>
                  <a:pt x="4095625" y="2040685"/>
                </a:cubicBezTo>
                <a:lnTo>
                  <a:pt x="4087301" y="2040685"/>
                </a:lnTo>
                <a:cubicBezTo>
                  <a:pt x="4047030" y="2041725"/>
                  <a:pt x="4016957" y="2055669"/>
                  <a:pt x="3997706" y="2082308"/>
                </a:cubicBezTo>
                <a:cubicBezTo>
                  <a:pt x="3988393" y="2095149"/>
                  <a:pt x="3984887" y="2111299"/>
                  <a:pt x="3988029" y="2126845"/>
                </a:cubicBezTo>
                <a:cubicBezTo>
                  <a:pt x="3993076" y="2145929"/>
                  <a:pt x="4001651" y="2163890"/>
                  <a:pt x="4013315" y="2179811"/>
                </a:cubicBezTo>
                <a:cubicBezTo>
                  <a:pt x="4016437" y="2184493"/>
                  <a:pt x="4019559" y="2190216"/>
                  <a:pt x="4022368" y="2194379"/>
                </a:cubicBezTo>
                <a:lnTo>
                  <a:pt x="4024554" y="2198021"/>
                </a:lnTo>
                <a:cubicBezTo>
                  <a:pt x="4027228" y="2205253"/>
                  <a:pt x="4029247" y="2212703"/>
                  <a:pt x="4030589" y="2220289"/>
                </a:cubicBezTo>
                <a:cubicBezTo>
                  <a:pt x="4032223" y="2229977"/>
                  <a:pt x="4027821" y="2239686"/>
                  <a:pt x="4019455" y="2244847"/>
                </a:cubicBezTo>
                <a:cubicBezTo>
                  <a:pt x="3984491" y="2264826"/>
                  <a:pt x="3884804" y="2260247"/>
                  <a:pt x="3723097" y="2231319"/>
                </a:cubicBezTo>
                <a:cubicBezTo>
                  <a:pt x="3752650" y="2070133"/>
                  <a:pt x="3756916" y="1969613"/>
                  <a:pt x="3735688" y="1932464"/>
                </a:cubicBezTo>
                <a:cubicBezTo>
                  <a:pt x="3729528" y="1921778"/>
                  <a:pt x="3717353" y="1916085"/>
                  <a:pt x="3705199" y="1918208"/>
                </a:cubicBezTo>
                <a:cubicBezTo>
                  <a:pt x="3697145" y="1919644"/>
                  <a:pt x="3689247" y="1921809"/>
                  <a:pt x="3681578" y="1924660"/>
                </a:cubicBezTo>
                <a:cubicBezTo>
                  <a:pt x="3674835" y="1927792"/>
                  <a:pt x="3668477" y="1931705"/>
                  <a:pt x="3662639" y="1936314"/>
                </a:cubicBezTo>
                <a:cubicBezTo>
                  <a:pt x="3647312" y="1947646"/>
                  <a:pt x="3629975" y="1955981"/>
                  <a:pt x="3611547" y="1960872"/>
                </a:cubicBezTo>
                <a:cubicBezTo>
                  <a:pt x="3597364" y="1963859"/>
                  <a:pt x="3582577" y="1960591"/>
                  <a:pt x="3570964" y="1951923"/>
                </a:cubicBezTo>
                <a:cubicBezTo>
                  <a:pt x="3545782" y="1933817"/>
                  <a:pt x="3532462" y="1905097"/>
                  <a:pt x="3531422" y="1866700"/>
                </a:cubicBezTo>
                <a:lnTo>
                  <a:pt x="3531422" y="1858375"/>
                </a:lnTo>
                <a:cubicBezTo>
                  <a:pt x="3532462" y="1819873"/>
                  <a:pt x="3545782" y="1791153"/>
                  <a:pt x="3570860" y="1773151"/>
                </a:cubicBezTo>
                <a:cubicBezTo>
                  <a:pt x="3582587" y="1764681"/>
                  <a:pt x="3597083" y="1760956"/>
                  <a:pt x="3611443" y="1762745"/>
                </a:cubicBezTo>
                <a:cubicBezTo>
                  <a:pt x="3629538" y="1768666"/>
                  <a:pt x="3646781" y="1776918"/>
                  <a:pt x="3662744" y="1787303"/>
                </a:cubicBezTo>
                <a:cubicBezTo>
                  <a:pt x="3667530" y="1790529"/>
                  <a:pt x="3673149" y="1793755"/>
                  <a:pt x="3677624" y="1796564"/>
                </a:cubicBezTo>
                <a:lnTo>
                  <a:pt x="3681682" y="1798958"/>
                </a:lnTo>
                <a:cubicBezTo>
                  <a:pt x="3689049" y="1802839"/>
                  <a:pt x="3697187" y="1805035"/>
                  <a:pt x="3705511" y="1805409"/>
                </a:cubicBezTo>
                <a:lnTo>
                  <a:pt x="3705511" y="1805409"/>
                </a:lnTo>
                <a:cubicBezTo>
                  <a:pt x="3717239" y="1807251"/>
                  <a:pt x="3728914" y="1801830"/>
                  <a:pt x="3735064" y="1791674"/>
                </a:cubicBezTo>
                <a:cubicBezTo>
                  <a:pt x="3755875" y="1754421"/>
                  <a:pt x="3751505" y="1655774"/>
                  <a:pt x="3722056" y="1490737"/>
                </a:cubicBezTo>
                <a:cubicBezTo>
                  <a:pt x="3882098" y="1461601"/>
                  <a:pt x="3981578" y="1457231"/>
                  <a:pt x="4017374" y="1478042"/>
                </a:cubicBezTo>
                <a:cubicBezTo>
                  <a:pt x="4025771" y="1483141"/>
                  <a:pt x="4030287" y="1492777"/>
                  <a:pt x="4028820" y="1502496"/>
                </a:cubicBezTo>
                <a:cubicBezTo>
                  <a:pt x="4027478" y="1510082"/>
                  <a:pt x="4025459" y="1517532"/>
                  <a:pt x="4022784" y="1524764"/>
                </a:cubicBezTo>
                <a:cubicBezTo>
                  <a:pt x="4019777" y="1531320"/>
                  <a:pt x="4016000" y="1537501"/>
                  <a:pt x="4011546" y="1543183"/>
                </a:cubicBezTo>
                <a:cubicBezTo>
                  <a:pt x="3999777" y="1559020"/>
                  <a:pt x="3991161" y="1576960"/>
                  <a:pt x="3986156" y="1596044"/>
                </a:cubicBezTo>
                <a:cubicBezTo>
                  <a:pt x="3983066" y="1611507"/>
                  <a:pt x="3986614" y="1627553"/>
                  <a:pt x="3995938" y="1640269"/>
                </a:cubicBezTo>
                <a:close/>
                <a:moveTo>
                  <a:pt x="5483969" y="1640269"/>
                </a:moveTo>
                <a:cubicBezTo>
                  <a:pt x="5503116" y="1666908"/>
                  <a:pt x="5533189" y="1680852"/>
                  <a:pt x="5573459" y="1681892"/>
                </a:cubicBezTo>
                <a:lnTo>
                  <a:pt x="5581888" y="1681892"/>
                </a:lnTo>
                <a:cubicBezTo>
                  <a:pt x="5622055" y="1680747"/>
                  <a:pt x="5652231" y="1666804"/>
                  <a:pt x="5671378" y="1640269"/>
                </a:cubicBezTo>
                <a:cubicBezTo>
                  <a:pt x="5680379" y="1627251"/>
                  <a:pt x="5684104" y="1611289"/>
                  <a:pt x="5681784" y="1595628"/>
                </a:cubicBezTo>
                <a:cubicBezTo>
                  <a:pt x="5675749" y="1576939"/>
                  <a:pt x="5667206" y="1559156"/>
                  <a:pt x="5656394" y="1542766"/>
                </a:cubicBezTo>
                <a:cubicBezTo>
                  <a:pt x="5653272" y="1538084"/>
                  <a:pt x="5650254" y="1532361"/>
                  <a:pt x="5647549" y="1528302"/>
                </a:cubicBezTo>
                <a:lnTo>
                  <a:pt x="5645155" y="1524244"/>
                </a:lnTo>
                <a:cubicBezTo>
                  <a:pt x="5641534" y="1517501"/>
                  <a:pt x="5639474" y="1510040"/>
                  <a:pt x="5639120" y="1502392"/>
                </a:cubicBezTo>
                <a:cubicBezTo>
                  <a:pt x="5637830" y="1492600"/>
                  <a:pt x="5642544" y="1482995"/>
                  <a:pt x="5651087" y="1478042"/>
                </a:cubicBezTo>
                <a:cubicBezTo>
                  <a:pt x="5687195" y="1458063"/>
                  <a:pt x="5784489" y="1462434"/>
                  <a:pt x="5948797" y="1491674"/>
                </a:cubicBezTo>
                <a:cubicBezTo>
                  <a:pt x="5919453" y="1656814"/>
                  <a:pt x="5915187" y="1755149"/>
                  <a:pt x="5935998" y="1792506"/>
                </a:cubicBezTo>
                <a:cubicBezTo>
                  <a:pt x="5942065" y="1802527"/>
                  <a:pt x="5953542" y="1807938"/>
                  <a:pt x="5965134" y="1806242"/>
                </a:cubicBezTo>
                <a:cubicBezTo>
                  <a:pt x="5973615" y="1805867"/>
                  <a:pt x="5981898" y="1803599"/>
                  <a:pt x="5989380" y="1799582"/>
                </a:cubicBezTo>
                <a:lnTo>
                  <a:pt x="5993334" y="1797293"/>
                </a:lnTo>
                <a:cubicBezTo>
                  <a:pt x="5998017" y="1794483"/>
                  <a:pt x="6003740" y="1791257"/>
                  <a:pt x="6008110" y="1788136"/>
                </a:cubicBezTo>
                <a:cubicBezTo>
                  <a:pt x="6023990" y="1777709"/>
                  <a:pt x="6041160" y="1769416"/>
                  <a:pt x="6059203" y="1763474"/>
                </a:cubicBezTo>
                <a:cubicBezTo>
                  <a:pt x="6073626" y="1761684"/>
                  <a:pt x="6088193" y="1765399"/>
                  <a:pt x="6099994" y="1773880"/>
                </a:cubicBezTo>
                <a:cubicBezTo>
                  <a:pt x="6125176" y="1791986"/>
                  <a:pt x="6138496" y="1820706"/>
                  <a:pt x="6139432" y="1859207"/>
                </a:cubicBezTo>
                <a:lnTo>
                  <a:pt x="6139432" y="1867428"/>
                </a:lnTo>
                <a:cubicBezTo>
                  <a:pt x="6138496" y="1905929"/>
                  <a:pt x="6125176" y="1934650"/>
                  <a:pt x="6099994" y="1952756"/>
                </a:cubicBezTo>
                <a:cubicBezTo>
                  <a:pt x="6088308" y="1961434"/>
                  <a:pt x="6073459" y="1964691"/>
                  <a:pt x="6059203" y="1961705"/>
                </a:cubicBezTo>
                <a:cubicBezTo>
                  <a:pt x="6040889" y="1956824"/>
                  <a:pt x="6023657" y="1948531"/>
                  <a:pt x="6008423" y="1937251"/>
                </a:cubicBezTo>
                <a:cubicBezTo>
                  <a:pt x="6002439" y="1932527"/>
                  <a:pt x="5995905" y="1928541"/>
                  <a:pt x="5988963" y="1925388"/>
                </a:cubicBezTo>
                <a:cubicBezTo>
                  <a:pt x="5981305" y="1922547"/>
                  <a:pt x="5973397" y="1920425"/>
                  <a:pt x="5965343" y="1919041"/>
                </a:cubicBezTo>
                <a:cubicBezTo>
                  <a:pt x="5953657" y="1917272"/>
                  <a:pt x="5942044" y="1922683"/>
                  <a:pt x="5935894" y="1932776"/>
                </a:cubicBezTo>
                <a:cubicBezTo>
                  <a:pt x="5915082" y="1969821"/>
                  <a:pt x="5919037" y="2070445"/>
                  <a:pt x="5948589" y="2231631"/>
                </a:cubicBezTo>
                <a:cubicBezTo>
                  <a:pt x="5788860" y="2261080"/>
                  <a:pt x="5689068" y="2265554"/>
                  <a:pt x="5652335" y="2245159"/>
                </a:cubicBezTo>
                <a:cubicBezTo>
                  <a:pt x="5643959" y="2240050"/>
                  <a:pt x="5639474" y="2230404"/>
                  <a:pt x="5640994" y="2220705"/>
                </a:cubicBezTo>
                <a:cubicBezTo>
                  <a:pt x="5642273" y="2213140"/>
                  <a:pt x="5644292" y="2205711"/>
                  <a:pt x="5647028" y="2198541"/>
                </a:cubicBezTo>
                <a:cubicBezTo>
                  <a:pt x="5649994" y="2191902"/>
                  <a:pt x="5653803" y="2185679"/>
                  <a:pt x="5658371" y="2180019"/>
                </a:cubicBezTo>
                <a:cubicBezTo>
                  <a:pt x="5669786" y="2163994"/>
                  <a:pt x="5678340" y="2146106"/>
                  <a:pt x="5683657" y="2127157"/>
                </a:cubicBezTo>
                <a:cubicBezTo>
                  <a:pt x="5686487" y="2110976"/>
                  <a:pt x="5682200" y="2094368"/>
                  <a:pt x="5671898" y="2081580"/>
                </a:cubicBezTo>
                <a:cubicBezTo>
                  <a:pt x="5651711" y="2055045"/>
                  <a:pt x="5621638" y="2041101"/>
                  <a:pt x="5582409" y="2039956"/>
                </a:cubicBezTo>
                <a:lnTo>
                  <a:pt x="5574084" y="2039956"/>
                </a:lnTo>
                <a:cubicBezTo>
                  <a:pt x="5533813" y="2040997"/>
                  <a:pt x="5503741" y="2054941"/>
                  <a:pt x="5484490" y="2081580"/>
                </a:cubicBezTo>
                <a:cubicBezTo>
                  <a:pt x="5475166" y="2094410"/>
                  <a:pt x="5471660" y="2110570"/>
                  <a:pt x="5474812" y="2126117"/>
                </a:cubicBezTo>
                <a:cubicBezTo>
                  <a:pt x="5479849" y="2145222"/>
                  <a:pt x="5488465" y="2163192"/>
                  <a:pt x="5500203" y="2179082"/>
                </a:cubicBezTo>
                <a:cubicBezTo>
                  <a:pt x="5503324" y="2183869"/>
                  <a:pt x="5506446" y="2189488"/>
                  <a:pt x="5509151" y="2193858"/>
                </a:cubicBezTo>
                <a:lnTo>
                  <a:pt x="5511337" y="2197292"/>
                </a:lnTo>
                <a:cubicBezTo>
                  <a:pt x="5514011" y="2204524"/>
                  <a:pt x="5516030" y="2211975"/>
                  <a:pt x="5517372" y="2219561"/>
                </a:cubicBezTo>
                <a:cubicBezTo>
                  <a:pt x="5519006" y="2229249"/>
                  <a:pt x="5514604" y="2238957"/>
                  <a:pt x="5506238" y="2244118"/>
                </a:cubicBezTo>
                <a:cubicBezTo>
                  <a:pt x="5471378" y="2264098"/>
                  <a:pt x="5371587" y="2259519"/>
                  <a:pt x="5209880" y="2230591"/>
                </a:cubicBezTo>
                <a:cubicBezTo>
                  <a:pt x="5239433" y="2069405"/>
                  <a:pt x="5243803" y="1968885"/>
                  <a:pt x="5222471" y="1931736"/>
                </a:cubicBezTo>
                <a:cubicBezTo>
                  <a:pt x="5216269" y="1921819"/>
                  <a:pt x="5204802" y="1916512"/>
                  <a:pt x="5193231" y="1918208"/>
                </a:cubicBezTo>
                <a:cubicBezTo>
                  <a:pt x="5185177" y="1919644"/>
                  <a:pt x="5177279" y="1921809"/>
                  <a:pt x="5169610" y="1924660"/>
                </a:cubicBezTo>
                <a:cubicBezTo>
                  <a:pt x="5162867" y="1927792"/>
                  <a:pt x="5156509" y="1931705"/>
                  <a:pt x="5150671" y="1936314"/>
                </a:cubicBezTo>
                <a:cubicBezTo>
                  <a:pt x="5135343" y="1947646"/>
                  <a:pt x="5118007" y="1955981"/>
                  <a:pt x="5099579" y="1960872"/>
                </a:cubicBezTo>
                <a:cubicBezTo>
                  <a:pt x="5085395" y="1963859"/>
                  <a:pt x="5070609" y="1960591"/>
                  <a:pt x="5058996" y="1951923"/>
                </a:cubicBezTo>
                <a:cubicBezTo>
                  <a:pt x="5033814" y="1933817"/>
                  <a:pt x="5020494" y="1905097"/>
                  <a:pt x="5019454" y="1866700"/>
                </a:cubicBezTo>
                <a:lnTo>
                  <a:pt x="5019454" y="1858375"/>
                </a:lnTo>
                <a:cubicBezTo>
                  <a:pt x="5020494" y="1819873"/>
                  <a:pt x="5033814" y="1791153"/>
                  <a:pt x="5058892" y="1773151"/>
                </a:cubicBezTo>
                <a:cubicBezTo>
                  <a:pt x="5070619" y="1764681"/>
                  <a:pt x="5085114" y="1760956"/>
                  <a:pt x="5099474" y="1762745"/>
                </a:cubicBezTo>
                <a:cubicBezTo>
                  <a:pt x="5117570" y="1768666"/>
                  <a:pt x="5134813" y="1776918"/>
                  <a:pt x="5150775" y="1787303"/>
                </a:cubicBezTo>
                <a:cubicBezTo>
                  <a:pt x="5155562" y="1790529"/>
                  <a:pt x="5161181" y="1793755"/>
                  <a:pt x="5165656" y="1796564"/>
                </a:cubicBezTo>
                <a:lnTo>
                  <a:pt x="5169714" y="1798958"/>
                </a:lnTo>
                <a:cubicBezTo>
                  <a:pt x="5177081" y="1802839"/>
                  <a:pt x="5185219" y="1805035"/>
                  <a:pt x="5193543" y="1805409"/>
                </a:cubicBezTo>
                <a:lnTo>
                  <a:pt x="5193543" y="1805409"/>
                </a:lnTo>
                <a:cubicBezTo>
                  <a:pt x="5205271" y="1807251"/>
                  <a:pt x="5216946" y="1801830"/>
                  <a:pt x="5223096" y="1791674"/>
                </a:cubicBezTo>
                <a:cubicBezTo>
                  <a:pt x="5243907" y="1754421"/>
                  <a:pt x="5239537" y="1655774"/>
                  <a:pt x="5210088" y="1490737"/>
                </a:cubicBezTo>
                <a:cubicBezTo>
                  <a:pt x="5370130" y="1461601"/>
                  <a:pt x="5469609" y="1457231"/>
                  <a:pt x="5505405" y="1478042"/>
                </a:cubicBezTo>
                <a:cubicBezTo>
                  <a:pt x="5513803" y="1483141"/>
                  <a:pt x="5518319" y="1492777"/>
                  <a:pt x="5516852" y="1502496"/>
                </a:cubicBezTo>
                <a:cubicBezTo>
                  <a:pt x="5515489" y="1510082"/>
                  <a:pt x="5513470" y="1517532"/>
                  <a:pt x="5510817" y="1524764"/>
                </a:cubicBezTo>
                <a:cubicBezTo>
                  <a:pt x="5507799" y="1531320"/>
                  <a:pt x="5504032" y="1537501"/>
                  <a:pt x="5499578" y="1543183"/>
                </a:cubicBezTo>
                <a:cubicBezTo>
                  <a:pt x="5487809" y="1559020"/>
                  <a:pt x="5479193" y="1576960"/>
                  <a:pt x="5474188" y="1596044"/>
                </a:cubicBezTo>
                <a:cubicBezTo>
                  <a:pt x="5471097" y="1611507"/>
                  <a:pt x="5474646" y="1627553"/>
                  <a:pt x="5483969" y="1640269"/>
                </a:cubicBezTo>
                <a:close/>
                <a:moveTo>
                  <a:pt x="6972001" y="1640269"/>
                </a:moveTo>
                <a:cubicBezTo>
                  <a:pt x="6991148" y="1666908"/>
                  <a:pt x="7021220" y="1680852"/>
                  <a:pt x="7061491" y="1681892"/>
                </a:cubicBezTo>
                <a:lnTo>
                  <a:pt x="7069920" y="1681892"/>
                </a:lnTo>
                <a:cubicBezTo>
                  <a:pt x="7110087" y="1680747"/>
                  <a:pt x="7140263" y="1666804"/>
                  <a:pt x="7159410" y="1640269"/>
                </a:cubicBezTo>
                <a:cubicBezTo>
                  <a:pt x="7168411" y="1627251"/>
                  <a:pt x="7172136" y="1611289"/>
                  <a:pt x="7169816" y="1595628"/>
                </a:cubicBezTo>
                <a:cubicBezTo>
                  <a:pt x="7163780" y="1576939"/>
                  <a:pt x="7155237" y="1559156"/>
                  <a:pt x="7144426" y="1542766"/>
                </a:cubicBezTo>
                <a:cubicBezTo>
                  <a:pt x="7141304" y="1538084"/>
                  <a:pt x="7138286" y="1532361"/>
                  <a:pt x="7135580" y="1528302"/>
                </a:cubicBezTo>
                <a:lnTo>
                  <a:pt x="7133187" y="1524244"/>
                </a:lnTo>
                <a:cubicBezTo>
                  <a:pt x="7129566" y="1517501"/>
                  <a:pt x="7127505" y="1510040"/>
                  <a:pt x="7127152" y="1502392"/>
                </a:cubicBezTo>
                <a:cubicBezTo>
                  <a:pt x="7125862" y="1492600"/>
                  <a:pt x="7130576" y="1482995"/>
                  <a:pt x="7139119" y="1478042"/>
                </a:cubicBezTo>
                <a:cubicBezTo>
                  <a:pt x="7175226" y="1458063"/>
                  <a:pt x="7272521" y="1462434"/>
                  <a:pt x="7436829" y="1491674"/>
                </a:cubicBezTo>
                <a:cubicBezTo>
                  <a:pt x="7407484" y="1656814"/>
                  <a:pt x="7403218" y="1755149"/>
                  <a:pt x="7424030" y="1792506"/>
                </a:cubicBezTo>
                <a:cubicBezTo>
                  <a:pt x="7430097" y="1802527"/>
                  <a:pt x="7441574" y="1807938"/>
                  <a:pt x="7453166" y="1806242"/>
                </a:cubicBezTo>
                <a:cubicBezTo>
                  <a:pt x="7461647" y="1805867"/>
                  <a:pt x="7469930" y="1803599"/>
                  <a:pt x="7477412" y="1799582"/>
                </a:cubicBezTo>
                <a:lnTo>
                  <a:pt x="7481366" y="1797293"/>
                </a:lnTo>
                <a:cubicBezTo>
                  <a:pt x="7486049" y="1794483"/>
                  <a:pt x="7491772" y="1791257"/>
                  <a:pt x="7496142" y="1788136"/>
                </a:cubicBezTo>
                <a:cubicBezTo>
                  <a:pt x="7512021" y="1777709"/>
                  <a:pt x="7529191" y="1769416"/>
                  <a:pt x="7547234" y="1763474"/>
                </a:cubicBezTo>
                <a:cubicBezTo>
                  <a:pt x="7561657" y="1761684"/>
                  <a:pt x="7576225" y="1765399"/>
                  <a:pt x="7588026" y="1773880"/>
                </a:cubicBezTo>
                <a:cubicBezTo>
                  <a:pt x="7613208" y="1791986"/>
                  <a:pt x="7626527" y="1820706"/>
                  <a:pt x="7627463" y="1859207"/>
                </a:cubicBezTo>
                <a:lnTo>
                  <a:pt x="7627463" y="1867428"/>
                </a:lnTo>
                <a:cubicBezTo>
                  <a:pt x="7626527" y="1905929"/>
                  <a:pt x="7613208" y="1934650"/>
                  <a:pt x="7588026" y="1952756"/>
                </a:cubicBezTo>
                <a:cubicBezTo>
                  <a:pt x="7576340" y="1961434"/>
                  <a:pt x="7561491" y="1964691"/>
                  <a:pt x="7547234" y="1961705"/>
                </a:cubicBezTo>
                <a:cubicBezTo>
                  <a:pt x="7528921" y="1956824"/>
                  <a:pt x="7511689" y="1948531"/>
                  <a:pt x="7496455" y="1937251"/>
                </a:cubicBezTo>
                <a:cubicBezTo>
                  <a:pt x="7490471" y="1932527"/>
                  <a:pt x="7483936" y="1928541"/>
                  <a:pt x="7476995" y="1925388"/>
                </a:cubicBezTo>
                <a:cubicBezTo>
                  <a:pt x="7469337" y="1922547"/>
                  <a:pt x="7461428" y="1920425"/>
                  <a:pt x="7453374" y="1919041"/>
                </a:cubicBezTo>
                <a:cubicBezTo>
                  <a:pt x="7441689" y="1917272"/>
                  <a:pt x="7430076" y="1922683"/>
                  <a:pt x="7423926" y="1932776"/>
                </a:cubicBezTo>
                <a:cubicBezTo>
                  <a:pt x="7403114" y="1969821"/>
                  <a:pt x="7407068" y="2070445"/>
                  <a:pt x="7436621" y="2231735"/>
                </a:cubicBezTo>
                <a:cubicBezTo>
                  <a:pt x="7276891" y="2261080"/>
                  <a:pt x="7177100" y="2265554"/>
                  <a:pt x="7140367" y="2245159"/>
                </a:cubicBezTo>
                <a:cubicBezTo>
                  <a:pt x="7131991" y="2240050"/>
                  <a:pt x="7127505" y="2230404"/>
                  <a:pt x="7129025" y="2220705"/>
                </a:cubicBezTo>
                <a:cubicBezTo>
                  <a:pt x="7130315" y="2213109"/>
                  <a:pt x="7132334" y="2205648"/>
                  <a:pt x="7135060" y="2198437"/>
                </a:cubicBezTo>
                <a:cubicBezTo>
                  <a:pt x="7138067" y="2191861"/>
                  <a:pt x="7141876" y="2185669"/>
                  <a:pt x="7146403" y="2180019"/>
                </a:cubicBezTo>
                <a:cubicBezTo>
                  <a:pt x="7162219" y="2154420"/>
                  <a:pt x="7169816" y="2138395"/>
                  <a:pt x="7171689" y="2127157"/>
                </a:cubicBezTo>
                <a:cubicBezTo>
                  <a:pt x="7174519" y="2110976"/>
                  <a:pt x="7170232" y="2094368"/>
                  <a:pt x="7159930" y="2081580"/>
                </a:cubicBezTo>
                <a:cubicBezTo>
                  <a:pt x="7139743" y="2055045"/>
                  <a:pt x="7109670" y="2041101"/>
                  <a:pt x="7070440" y="2039956"/>
                </a:cubicBezTo>
                <a:lnTo>
                  <a:pt x="7062115" y="2039956"/>
                </a:lnTo>
                <a:cubicBezTo>
                  <a:pt x="7021845" y="2040997"/>
                  <a:pt x="6991772" y="2054941"/>
                  <a:pt x="6972521" y="2081580"/>
                </a:cubicBezTo>
                <a:cubicBezTo>
                  <a:pt x="6963198" y="2094410"/>
                  <a:pt x="6959691" y="2110570"/>
                  <a:pt x="6962844" y="2126117"/>
                </a:cubicBezTo>
                <a:cubicBezTo>
                  <a:pt x="6967881" y="2145222"/>
                  <a:pt x="6976497" y="2163192"/>
                  <a:pt x="6988234" y="2179082"/>
                </a:cubicBezTo>
                <a:cubicBezTo>
                  <a:pt x="6991356" y="2183869"/>
                  <a:pt x="6994477" y="2189488"/>
                  <a:pt x="6997183" y="2193754"/>
                </a:cubicBezTo>
                <a:lnTo>
                  <a:pt x="6999369" y="2197292"/>
                </a:lnTo>
                <a:cubicBezTo>
                  <a:pt x="7002053" y="2204514"/>
                  <a:pt x="7004072" y="2211975"/>
                  <a:pt x="7005404" y="2219561"/>
                </a:cubicBezTo>
                <a:cubicBezTo>
                  <a:pt x="7007038" y="2229249"/>
                  <a:pt x="7002636" y="2238957"/>
                  <a:pt x="6994270" y="2244118"/>
                </a:cubicBezTo>
                <a:cubicBezTo>
                  <a:pt x="6959306" y="2264098"/>
                  <a:pt x="6859618" y="2259519"/>
                  <a:pt x="6697912" y="2230591"/>
                </a:cubicBezTo>
                <a:cubicBezTo>
                  <a:pt x="6727464" y="2069405"/>
                  <a:pt x="6731835" y="1968885"/>
                  <a:pt x="6710503" y="1931736"/>
                </a:cubicBezTo>
                <a:cubicBezTo>
                  <a:pt x="6704301" y="1921819"/>
                  <a:pt x="6692834" y="1916512"/>
                  <a:pt x="6681263" y="1918208"/>
                </a:cubicBezTo>
                <a:cubicBezTo>
                  <a:pt x="6673167" y="1919644"/>
                  <a:pt x="6665227" y="1921840"/>
                  <a:pt x="6657537" y="1924764"/>
                </a:cubicBezTo>
                <a:cubicBezTo>
                  <a:pt x="6650805" y="1927823"/>
                  <a:pt x="6644478" y="1931694"/>
                  <a:pt x="6638703" y="1936314"/>
                </a:cubicBezTo>
                <a:cubicBezTo>
                  <a:pt x="6623396" y="1947688"/>
                  <a:pt x="6606049" y="1956023"/>
                  <a:pt x="6587610" y="1960872"/>
                </a:cubicBezTo>
                <a:cubicBezTo>
                  <a:pt x="6573427" y="1963838"/>
                  <a:pt x="6558651" y="1960581"/>
                  <a:pt x="6547027" y="1951923"/>
                </a:cubicBezTo>
                <a:cubicBezTo>
                  <a:pt x="6521845" y="1933817"/>
                  <a:pt x="6508526" y="1905097"/>
                  <a:pt x="6507485" y="1866700"/>
                </a:cubicBezTo>
                <a:lnTo>
                  <a:pt x="6507485" y="1858375"/>
                </a:lnTo>
                <a:cubicBezTo>
                  <a:pt x="6508526" y="1819873"/>
                  <a:pt x="6521845" y="1791153"/>
                  <a:pt x="6546924" y="1773151"/>
                </a:cubicBezTo>
                <a:cubicBezTo>
                  <a:pt x="6558651" y="1764681"/>
                  <a:pt x="6573146" y="1760956"/>
                  <a:pt x="6587506" y="1762745"/>
                </a:cubicBezTo>
                <a:cubicBezTo>
                  <a:pt x="6605602" y="1768666"/>
                  <a:pt x="6622855" y="1776918"/>
                  <a:pt x="6638807" y="1787303"/>
                </a:cubicBezTo>
                <a:cubicBezTo>
                  <a:pt x="6643594" y="1790529"/>
                  <a:pt x="6649213" y="1793755"/>
                  <a:pt x="6653687" y="1796564"/>
                </a:cubicBezTo>
                <a:lnTo>
                  <a:pt x="6657745" y="1798958"/>
                </a:lnTo>
                <a:cubicBezTo>
                  <a:pt x="6665113" y="1802839"/>
                  <a:pt x="6673250" y="1805035"/>
                  <a:pt x="6681575" y="1805409"/>
                </a:cubicBezTo>
                <a:lnTo>
                  <a:pt x="6681575" y="1805409"/>
                </a:lnTo>
                <a:cubicBezTo>
                  <a:pt x="6693292" y="1807220"/>
                  <a:pt x="6704956" y="1801809"/>
                  <a:pt x="6711127" y="1791674"/>
                </a:cubicBezTo>
                <a:cubicBezTo>
                  <a:pt x="6731939" y="1754421"/>
                  <a:pt x="6727569" y="1655774"/>
                  <a:pt x="6698120" y="1490737"/>
                </a:cubicBezTo>
                <a:cubicBezTo>
                  <a:pt x="6858162" y="1461601"/>
                  <a:pt x="6957641" y="1457231"/>
                  <a:pt x="6993437" y="1478042"/>
                </a:cubicBezTo>
                <a:cubicBezTo>
                  <a:pt x="7001835" y="1483141"/>
                  <a:pt x="7006351" y="1492777"/>
                  <a:pt x="7004883" y="1502496"/>
                </a:cubicBezTo>
                <a:cubicBezTo>
                  <a:pt x="7003520" y="1510082"/>
                  <a:pt x="7001502" y="1517532"/>
                  <a:pt x="6998848" y="1524764"/>
                </a:cubicBezTo>
                <a:cubicBezTo>
                  <a:pt x="6995830" y="1531320"/>
                  <a:pt x="6992063" y="1537501"/>
                  <a:pt x="6987610" y="1543183"/>
                </a:cubicBezTo>
                <a:cubicBezTo>
                  <a:pt x="6975841" y="1559020"/>
                  <a:pt x="6967225" y="1576960"/>
                  <a:pt x="6962220" y="1596044"/>
                </a:cubicBezTo>
                <a:cubicBezTo>
                  <a:pt x="6959129" y="1611507"/>
                  <a:pt x="6962678" y="1627553"/>
                  <a:pt x="6972001" y="1640269"/>
                </a:cubicBezTo>
                <a:close/>
                <a:moveTo>
                  <a:pt x="8180949" y="1491986"/>
                </a:moveTo>
                <a:cubicBezTo>
                  <a:pt x="8210189" y="1655982"/>
                  <a:pt x="8214559" y="1753276"/>
                  <a:pt x="8194685" y="1789280"/>
                </a:cubicBezTo>
                <a:cubicBezTo>
                  <a:pt x="8189367" y="1797927"/>
                  <a:pt x="8179284" y="1802433"/>
                  <a:pt x="8169294" y="1800623"/>
                </a:cubicBezTo>
                <a:cubicBezTo>
                  <a:pt x="8161761" y="1800258"/>
                  <a:pt x="8154414" y="1798229"/>
                  <a:pt x="8147754" y="1794691"/>
                </a:cubicBezTo>
                <a:lnTo>
                  <a:pt x="8143800" y="1792402"/>
                </a:lnTo>
                <a:cubicBezTo>
                  <a:pt x="8139117" y="1789592"/>
                  <a:pt x="8133394" y="1786471"/>
                  <a:pt x="8129024" y="1783245"/>
                </a:cubicBezTo>
                <a:cubicBezTo>
                  <a:pt x="8112603" y="1772433"/>
                  <a:pt x="8094789" y="1763921"/>
                  <a:pt x="8076058" y="1757959"/>
                </a:cubicBezTo>
                <a:cubicBezTo>
                  <a:pt x="8060429" y="1755669"/>
                  <a:pt x="8044518" y="1759384"/>
                  <a:pt x="8031521" y="1768364"/>
                </a:cubicBezTo>
                <a:cubicBezTo>
                  <a:pt x="8004883" y="1787511"/>
                  <a:pt x="7990939" y="1817584"/>
                  <a:pt x="7989898" y="1857959"/>
                </a:cubicBezTo>
                <a:lnTo>
                  <a:pt x="7989898" y="1866283"/>
                </a:lnTo>
                <a:cubicBezTo>
                  <a:pt x="7991043" y="1906554"/>
                  <a:pt x="8004987" y="1936627"/>
                  <a:pt x="8031521" y="1955773"/>
                </a:cubicBezTo>
                <a:cubicBezTo>
                  <a:pt x="8044299" y="1965222"/>
                  <a:pt x="8060501" y="1968781"/>
                  <a:pt x="8076058" y="1965555"/>
                </a:cubicBezTo>
                <a:cubicBezTo>
                  <a:pt x="8095298" y="1960570"/>
                  <a:pt x="8113384" y="1951913"/>
                  <a:pt x="8129336" y="1940060"/>
                </a:cubicBezTo>
                <a:cubicBezTo>
                  <a:pt x="8134872" y="1935680"/>
                  <a:pt x="8140918" y="1931975"/>
                  <a:pt x="8147338" y="1929030"/>
                </a:cubicBezTo>
                <a:cubicBezTo>
                  <a:pt x="8154528" y="1926325"/>
                  <a:pt x="8161948" y="1924275"/>
                  <a:pt x="8169503" y="1922891"/>
                </a:cubicBezTo>
                <a:cubicBezTo>
                  <a:pt x="8179232" y="1921351"/>
                  <a:pt x="8188941" y="1925773"/>
                  <a:pt x="8194164" y="1934129"/>
                </a:cubicBezTo>
                <a:cubicBezTo>
                  <a:pt x="8214976" y="1970029"/>
                  <a:pt x="8210189" y="2069405"/>
                  <a:pt x="8180949" y="2228718"/>
                </a:cubicBezTo>
                <a:cubicBezTo>
                  <a:pt x="8015600" y="2199061"/>
                  <a:pt x="7917369" y="2194795"/>
                  <a:pt x="7880637" y="2215815"/>
                </a:cubicBezTo>
                <a:cubicBezTo>
                  <a:pt x="7870564" y="2222079"/>
                  <a:pt x="7865237" y="2233765"/>
                  <a:pt x="7867110" y="2245471"/>
                </a:cubicBezTo>
                <a:cubicBezTo>
                  <a:pt x="7868546" y="2253567"/>
                  <a:pt x="7870741" y="2261507"/>
                  <a:pt x="7873665" y="2269197"/>
                </a:cubicBezTo>
                <a:lnTo>
                  <a:pt x="7876059" y="2273255"/>
                </a:lnTo>
                <a:cubicBezTo>
                  <a:pt x="7878764" y="2277937"/>
                  <a:pt x="7881990" y="2283661"/>
                  <a:pt x="7885112" y="2288031"/>
                </a:cubicBezTo>
                <a:cubicBezTo>
                  <a:pt x="7896391" y="2303442"/>
                  <a:pt x="7904758" y="2320799"/>
                  <a:pt x="7909773" y="2339228"/>
                </a:cubicBezTo>
                <a:cubicBezTo>
                  <a:pt x="7912562" y="2353411"/>
                  <a:pt x="7909315" y="2368114"/>
                  <a:pt x="7900824" y="2379810"/>
                </a:cubicBezTo>
                <a:cubicBezTo>
                  <a:pt x="7882718" y="2404992"/>
                  <a:pt x="7853998" y="2418312"/>
                  <a:pt x="7815497" y="2419353"/>
                </a:cubicBezTo>
                <a:lnTo>
                  <a:pt x="7807276" y="2419353"/>
                </a:lnTo>
                <a:cubicBezTo>
                  <a:pt x="7769815" y="2418312"/>
                  <a:pt x="7740991" y="2404992"/>
                  <a:pt x="7721948" y="2379810"/>
                </a:cubicBezTo>
                <a:cubicBezTo>
                  <a:pt x="7712812" y="2368364"/>
                  <a:pt x="7709024" y="2353546"/>
                  <a:pt x="7711543" y="2339124"/>
                </a:cubicBezTo>
                <a:cubicBezTo>
                  <a:pt x="7716704" y="2320913"/>
                  <a:pt x="7724977" y="2303733"/>
                  <a:pt x="7735996" y="2288343"/>
                </a:cubicBezTo>
                <a:cubicBezTo>
                  <a:pt x="7740679" y="2282297"/>
                  <a:pt x="7744664" y="2275731"/>
                  <a:pt x="7747859" y="2268780"/>
                </a:cubicBezTo>
                <a:cubicBezTo>
                  <a:pt x="7750700" y="2261153"/>
                  <a:pt x="7752822" y="2253286"/>
                  <a:pt x="7754206" y="2245263"/>
                </a:cubicBezTo>
                <a:cubicBezTo>
                  <a:pt x="7756059" y="2233515"/>
                  <a:pt x="7750585" y="2221808"/>
                  <a:pt x="7740367" y="2215711"/>
                </a:cubicBezTo>
                <a:cubicBezTo>
                  <a:pt x="7702385" y="2194899"/>
                  <a:pt x="7601449" y="2198853"/>
                  <a:pt x="7440367" y="2228510"/>
                </a:cubicBezTo>
                <a:cubicBezTo>
                  <a:pt x="7411127" y="2069093"/>
                  <a:pt x="7406652" y="1970029"/>
                  <a:pt x="7427047" y="1934233"/>
                </a:cubicBezTo>
                <a:cubicBezTo>
                  <a:pt x="7432157" y="1925857"/>
                  <a:pt x="7441803" y="1921372"/>
                  <a:pt x="7451501" y="1922891"/>
                </a:cubicBezTo>
                <a:cubicBezTo>
                  <a:pt x="7459055" y="1924212"/>
                  <a:pt x="7466475" y="1926242"/>
                  <a:pt x="7473666" y="1928926"/>
                </a:cubicBezTo>
                <a:cubicBezTo>
                  <a:pt x="7480253" y="1931892"/>
                  <a:pt x="7486434" y="1935669"/>
                  <a:pt x="7492084" y="1940165"/>
                </a:cubicBezTo>
                <a:cubicBezTo>
                  <a:pt x="7507953" y="1951934"/>
                  <a:pt x="7525934" y="1960550"/>
                  <a:pt x="7545050" y="1965555"/>
                </a:cubicBezTo>
                <a:cubicBezTo>
                  <a:pt x="7560679" y="1968801"/>
                  <a:pt x="7576943" y="1965243"/>
                  <a:pt x="7589794" y="1955773"/>
                </a:cubicBezTo>
                <a:cubicBezTo>
                  <a:pt x="7616433" y="1936627"/>
                  <a:pt x="7630377" y="1906554"/>
                  <a:pt x="7631418" y="1866283"/>
                </a:cubicBezTo>
                <a:lnTo>
                  <a:pt x="7631418" y="1857855"/>
                </a:lnTo>
                <a:cubicBezTo>
                  <a:pt x="7630377" y="1817584"/>
                  <a:pt x="7616433" y="1787511"/>
                  <a:pt x="7589794" y="1768364"/>
                </a:cubicBezTo>
                <a:cubicBezTo>
                  <a:pt x="7576746" y="1759332"/>
                  <a:pt x="7560741" y="1755617"/>
                  <a:pt x="7545050" y="1757959"/>
                </a:cubicBezTo>
                <a:cubicBezTo>
                  <a:pt x="7526371" y="1764015"/>
                  <a:pt x="7508587" y="1772558"/>
                  <a:pt x="7492188" y="1783349"/>
                </a:cubicBezTo>
                <a:cubicBezTo>
                  <a:pt x="7487505" y="1786471"/>
                  <a:pt x="7481782" y="1789592"/>
                  <a:pt x="7477516" y="1792402"/>
                </a:cubicBezTo>
                <a:lnTo>
                  <a:pt x="7473769" y="1794587"/>
                </a:lnTo>
                <a:cubicBezTo>
                  <a:pt x="7466995" y="1798229"/>
                  <a:pt x="7459493" y="1800290"/>
                  <a:pt x="7451813" y="1800623"/>
                </a:cubicBezTo>
                <a:cubicBezTo>
                  <a:pt x="7442105" y="1802235"/>
                  <a:pt x="7432386" y="1797792"/>
                  <a:pt x="7427256" y="1789384"/>
                </a:cubicBezTo>
                <a:cubicBezTo>
                  <a:pt x="7407277" y="1753380"/>
                  <a:pt x="7411647" y="1656086"/>
                  <a:pt x="7440783" y="1491778"/>
                </a:cubicBezTo>
                <a:cubicBezTo>
                  <a:pt x="7605923" y="1521122"/>
                  <a:pt x="7704363" y="1525389"/>
                  <a:pt x="7741719" y="1504577"/>
                </a:cubicBezTo>
                <a:cubicBezTo>
                  <a:pt x="7751740" y="1498521"/>
                  <a:pt x="7757120" y="1487012"/>
                  <a:pt x="7755351" y="1475441"/>
                </a:cubicBezTo>
                <a:cubicBezTo>
                  <a:pt x="7755018" y="1466970"/>
                  <a:pt x="7752781" y="1458677"/>
                  <a:pt x="7748796" y="1451195"/>
                </a:cubicBezTo>
                <a:lnTo>
                  <a:pt x="7746402" y="1447137"/>
                </a:lnTo>
                <a:cubicBezTo>
                  <a:pt x="7743593" y="1442454"/>
                  <a:pt x="7740470" y="1436731"/>
                  <a:pt x="7737349" y="1432465"/>
                </a:cubicBezTo>
                <a:cubicBezTo>
                  <a:pt x="7726922" y="1416585"/>
                  <a:pt x="7718629" y="1399416"/>
                  <a:pt x="7712687" y="1381372"/>
                </a:cubicBezTo>
                <a:cubicBezTo>
                  <a:pt x="7710845" y="1366950"/>
                  <a:pt x="7714571" y="1352361"/>
                  <a:pt x="7723093" y="1340581"/>
                </a:cubicBezTo>
                <a:cubicBezTo>
                  <a:pt x="7741199" y="1315399"/>
                  <a:pt x="7769919" y="1302080"/>
                  <a:pt x="7808317" y="1301143"/>
                </a:cubicBezTo>
                <a:lnTo>
                  <a:pt x="7816641" y="1301143"/>
                </a:lnTo>
                <a:cubicBezTo>
                  <a:pt x="7855143" y="1302080"/>
                  <a:pt x="7883863" y="1315399"/>
                  <a:pt x="7901969" y="1340581"/>
                </a:cubicBezTo>
                <a:cubicBezTo>
                  <a:pt x="7910658" y="1352225"/>
                  <a:pt x="7913915" y="1367054"/>
                  <a:pt x="7910918" y="1381268"/>
                </a:cubicBezTo>
                <a:cubicBezTo>
                  <a:pt x="7906058" y="1399624"/>
                  <a:pt x="7897765" y="1416887"/>
                  <a:pt x="7886464" y="1432153"/>
                </a:cubicBezTo>
                <a:cubicBezTo>
                  <a:pt x="7881709" y="1438115"/>
                  <a:pt x="7877723" y="1444650"/>
                  <a:pt x="7874602" y="1451612"/>
                </a:cubicBezTo>
                <a:cubicBezTo>
                  <a:pt x="7871740" y="1459239"/>
                  <a:pt x="7869586" y="1467106"/>
                  <a:pt x="7868150" y="1475129"/>
                </a:cubicBezTo>
                <a:cubicBezTo>
                  <a:pt x="7866412" y="1486866"/>
                  <a:pt x="7871865" y="1498500"/>
                  <a:pt x="7881990" y="1504681"/>
                </a:cubicBezTo>
                <a:cubicBezTo>
                  <a:pt x="7919555" y="1525909"/>
                  <a:pt x="8019867" y="1521538"/>
                  <a:pt x="8180949" y="1491986"/>
                </a:cubicBezTo>
                <a:close/>
                <a:moveTo>
                  <a:pt x="8032042" y="3442244"/>
                </a:moveTo>
                <a:cubicBezTo>
                  <a:pt x="8044862" y="3451516"/>
                  <a:pt x="8060959" y="3455023"/>
                  <a:pt x="8076475" y="3451922"/>
                </a:cubicBezTo>
                <a:cubicBezTo>
                  <a:pt x="8095580" y="3446812"/>
                  <a:pt x="8113571" y="3438196"/>
                  <a:pt x="8129544" y="3426531"/>
                </a:cubicBezTo>
                <a:cubicBezTo>
                  <a:pt x="8134331" y="3423410"/>
                  <a:pt x="8139950" y="3420288"/>
                  <a:pt x="8144217" y="3417583"/>
                </a:cubicBezTo>
                <a:lnTo>
                  <a:pt x="8147754" y="3415397"/>
                </a:lnTo>
                <a:cubicBezTo>
                  <a:pt x="8154944" y="3412681"/>
                  <a:pt x="8162364" y="3410631"/>
                  <a:pt x="8169919" y="3409258"/>
                </a:cubicBezTo>
                <a:cubicBezTo>
                  <a:pt x="8179648" y="3407718"/>
                  <a:pt x="8189357" y="3412140"/>
                  <a:pt x="8194580" y="3420496"/>
                </a:cubicBezTo>
                <a:cubicBezTo>
                  <a:pt x="8214456" y="3455460"/>
                  <a:pt x="8209981" y="3555251"/>
                  <a:pt x="8180949" y="3717062"/>
                </a:cubicBezTo>
                <a:cubicBezTo>
                  <a:pt x="8015809" y="3687509"/>
                  <a:pt x="7917786" y="3683243"/>
                  <a:pt x="7881053" y="3704263"/>
                </a:cubicBezTo>
                <a:cubicBezTo>
                  <a:pt x="7870980" y="3710527"/>
                  <a:pt x="7865653" y="3722213"/>
                  <a:pt x="7867526" y="3733919"/>
                </a:cubicBezTo>
                <a:cubicBezTo>
                  <a:pt x="7868962" y="3742015"/>
                  <a:pt x="7871157" y="3749955"/>
                  <a:pt x="7874081" y="3757645"/>
                </a:cubicBezTo>
                <a:lnTo>
                  <a:pt x="7876475" y="3761703"/>
                </a:lnTo>
                <a:cubicBezTo>
                  <a:pt x="7879180" y="3766385"/>
                  <a:pt x="7882406" y="3772108"/>
                  <a:pt x="7885528" y="3776479"/>
                </a:cubicBezTo>
                <a:cubicBezTo>
                  <a:pt x="7896808" y="3791890"/>
                  <a:pt x="7905174" y="3809247"/>
                  <a:pt x="7910189" y="3827676"/>
                </a:cubicBezTo>
                <a:cubicBezTo>
                  <a:pt x="7912968" y="3841859"/>
                  <a:pt x="7909732" y="3856562"/>
                  <a:pt x="7901240" y="3868258"/>
                </a:cubicBezTo>
                <a:cubicBezTo>
                  <a:pt x="7883134" y="3893440"/>
                  <a:pt x="7854414" y="3906760"/>
                  <a:pt x="7815913" y="3907800"/>
                </a:cubicBezTo>
                <a:lnTo>
                  <a:pt x="7807692" y="3907800"/>
                </a:lnTo>
                <a:cubicBezTo>
                  <a:pt x="7770232" y="3906760"/>
                  <a:pt x="7741511" y="3893440"/>
                  <a:pt x="7722364" y="3868258"/>
                </a:cubicBezTo>
                <a:cubicBezTo>
                  <a:pt x="7713228" y="3856812"/>
                  <a:pt x="7709430" y="3841994"/>
                  <a:pt x="7711959" y="3827572"/>
                </a:cubicBezTo>
                <a:cubicBezTo>
                  <a:pt x="7717120" y="3809361"/>
                  <a:pt x="7725393" y="3792181"/>
                  <a:pt x="7736413" y="3776791"/>
                </a:cubicBezTo>
                <a:cubicBezTo>
                  <a:pt x="7741127" y="3770756"/>
                  <a:pt x="7745101" y="3764190"/>
                  <a:pt x="7748275" y="3757228"/>
                </a:cubicBezTo>
                <a:cubicBezTo>
                  <a:pt x="7751116" y="3749601"/>
                  <a:pt x="7753239" y="3741734"/>
                  <a:pt x="7754623" y="3733711"/>
                </a:cubicBezTo>
                <a:cubicBezTo>
                  <a:pt x="7756475" y="3721963"/>
                  <a:pt x="7751001" y="3710256"/>
                  <a:pt x="7740783" y="3704159"/>
                </a:cubicBezTo>
                <a:cubicBezTo>
                  <a:pt x="7702906" y="3683347"/>
                  <a:pt x="7601969" y="3687301"/>
                  <a:pt x="7441096" y="3716854"/>
                </a:cubicBezTo>
                <a:cubicBezTo>
                  <a:pt x="7412167" y="3555147"/>
                  <a:pt x="7407588" y="3455460"/>
                  <a:pt x="7427464" y="3420600"/>
                </a:cubicBezTo>
                <a:cubicBezTo>
                  <a:pt x="7432584" y="3412244"/>
                  <a:pt x="7442230" y="3407770"/>
                  <a:pt x="7451917" y="3409258"/>
                </a:cubicBezTo>
                <a:cubicBezTo>
                  <a:pt x="7459399" y="3410558"/>
                  <a:pt x="7466746" y="3412546"/>
                  <a:pt x="7473873" y="3415189"/>
                </a:cubicBezTo>
                <a:lnTo>
                  <a:pt x="7477932" y="3417583"/>
                </a:lnTo>
                <a:cubicBezTo>
                  <a:pt x="7482615" y="3420288"/>
                  <a:pt x="7487818" y="3423410"/>
                  <a:pt x="7492604" y="3426636"/>
                </a:cubicBezTo>
                <a:cubicBezTo>
                  <a:pt x="7508546" y="3438196"/>
                  <a:pt x="7526465" y="3446760"/>
                  <a:pt x="7545466" y="3451922"/>
                </a:cubicBezTo>
                <a:cubicBezTo>
                  <a:pt x="7561095" y="3455033"/>
                  <a:pt x="7577307" y="3451485"/>
                  <a:pt x="7590210" y="3442140"/>
                </a:cubicBezTo>
                <a:cubicBezTo>
                  <a:pt x="7616849" y="3422993"/>
                  <a:pt x="7630793" y="3392921"/>
                  <a:pt x="7631834" y="3352650"/>
                </a:cubicBezTo>
                <a:lnTo>
                  <a:pt x="7631834" y="3344221"/>
                </a:lnTo>
                <a:cubicBezTo>
                  <a:pt x="7630793" y="3305095"/>
                  <a:pt x="7616849" y="3275023"/>
                  <a:pt x="7590210" y="3254731"/>
                </a:cubicBezTo>
                <a:cubicBezTo>
                  <a:pt x="7577443" y="3245158"/>
                  <a:pt x="7561251" y="3241381"/>
                  <a:pt x="7545570" y="3244325"/>
                </a:cubicBezTo>
                <a:cubicBezTo>
                  <a:pt x="7534019" y="3246199"/>
                  <a:pt x="7518202" y="3253795"/>
                  <a:pt x="7492292" y="3269820"/>
                </a:cubicBezTo>
                <a:cubicBezTo>
                  <a:pt x="7486808" y="3274222"/>
                  <a:pt x="7480794" y="3277926"/>
                  <a:pt x="7474394" y="3280850"/>
                </a:cubicBezTo>
                <a:cubicBezTo>
                  <a:pt x="7467172" y="3283556"/>
                  <a:pt x="7459712" y="3285605"/>
                  <a:pt x="7452126" y="3286989"/>
                </a:cubicBezTo>
                <a:cubicBezTo>
                  <a:pt x="7442417" y="3288540"/>
                  <a:pt x="7432739" y="3284107"/>
                  <a:pt x="7427567" y="3275751"/>
                </a:cubicBezTo>
                <a:cubicBezTo>
                  <a:pt x="7406756" y="3238810"/>
                  <a:pt x="7411543" y="3139019"/>
                  <a:pt x="7440991" y="2979185"/>
                </a:cubicBezTo>
                <a:cubicBezTo>
                  <a:pt x="7606236" y="3008530"/>
                  <a:pt x="7704674" y="3012796"/>
                  <a:pt x="7742032" y="2991984"/>
                </a:cubicBezTo>
                <a:cubicBezTo>
                  <a:pt x="7752053" y="2985928"/>
                  <a:pt x="7757432" y="2974420"/>
                  <a:pt x="7755663" y="2962848"/>
                </a:cubicBezTo>
                <a:cubicBezTo>
                  <a:pt x="7755330" y="2954378"/>
                  <a:pt x="7753093" y="2946085"/>
                  <a:pt x="7749107" y="2938603"/>
                </a:cubicBezTo>
                <a:lnTo>
                  <a:pt x="7746714" y="2934544"/>
                </a:lnTo>
                <a:cubicBezTo>
                  <a:pt x="7743905" y="2929862"/>
                  <a:pt x="7740783" y="2924139"/>
                  <a:pt x="7737661" y="2919872"/>
                </a:cubicBezTo>
                <a:cubicBezTo>
                  <a:pt x="7727235" y="2903993"/>
                  <a:pt x="7718941" y="2886823"/>
                  <a:pt x="7713000" y="2868780"/>
                </a:cubicBezTo>
                <a:cubicBezTo>
                  <a:pt x="7711158" y="2854357"/>
                  <a:pt x="7714883" y="2839768"/>
                  <a:pt x="7723405" y="2827989"/>
                </a:cubicBezTo>
                <a:cubicBezTo>
                  <a:pt x="7741511" y="2802807"/>
                  <a:pt x="7770232" y="2789487"/>
                  <a:pt x="7808629" y="2788551"/>
                </a:cubicBezTo>
                <a:lnTo>
                  <a:pt x="7816954" y="2788551"/>
                </a:lnTo>
                <a:cubicBezTo>
                  <a:pt x="7855455" y="2789487"/>
                  <a:pt x="7884175" y="2802807"/>
                  <a:pt x="7902281" y="2827989"/>
                </a:cubicBezTo>
                <a:cubicBezTo>
                  <a:pt x="7910970" y="2839633"/>
                  <a:pt x="7914227" y="2854461"/>
                  <a:pt x="7911230" y="2868676"/>
                </a:cubicBezTo>
                <a:cubicBezTo>
                  <a:pt x="7906370" y="2887031"/>
                  <a:pt x="7898077" y="2904305"/>
                  <a:pt x="7886776" y="2919560"/>
                </a:cubicBezTo>
                <a:cubicBezTo>
                  <a:pt x="7882021" y="2925523"/>
                  <a:pt x="7878036" y="2932057"/>
                  <a:pt x="7874914" y="2939019"/>
                </a:cubicBezTo>
                <a:cubicBezTo>
                  <a:pt x="7872052" y="2946646"/>
                  <a:pt x="7869899" y="2954513"/>
                  <a:pt x="7868462" y="2962536"/>
                </a:cubicBezTo>
                <a:cubicBezTo>
                  <a:pt x="7866724" y="2974274"/>
                  <a:pt x="7872177" y="2985908"/>
                  <a:pt x="7882302" y="2992089"/>
                </a:cubicBezTo>
                <a:cubicBezTo>
                  <a:pt x="7919346" y="3012900"/>
                  <a:pt x="8019971" y="3008946"/>
                  <a:pt x="8181157" y="2979393"/>
                </a:cubicBezTo>
                <a:cubicBezTo>
                  <a:pt x="8210605" y="3139123"/>
                  <a:pt x="8215080" y="3238810"/>
                  <a:pt x="8194685" y="3275647"/>
                </a:cubicBezTo>
                <a:cubicBezTo>
                  <a:pt x="8189523" y="3284024"/>
                  <a:pt x="8179846" y="3288488"/>
                  <a:pt x="8170127" y="3286989"/>
                </a:cubicBezTo>
                <a:cubicBezTo>
                  <a:pt x="8162603" y="3285647"/>
                  <a:pt x="8155226" y="3283628"/>
                  <a:pt x="8148067" y="3280954"/>
                </a:cubicBezTo>
                <a:cubicBezTo>
                  <a:pt x="8141438" y="3277978"/>
                  <a:pt x="8135215" y="3274169"/>
                  <a:pt x="8129544" y="3269612"/>
                </a:cubicBezTo>
                <a:cubicBezTo>
                  <a:pt x="8103946" y="3253795"/>
                  <a:pt x="8087921" y="3246199"/>
                  <a:pt x="8076682" y="3244325"/>
                </a:cubicBezTo>
                <a:cubicBezTo>
                  <a:pt x="8060855" y="3241474"/>
                  <a:pt x="8044570" y="3245439"/>
                  <a:pt x="8031833" y="3255252"/>
                </a:cubicBezTo>
                <a:cubicBezTo>
                  <a:pt x="8005299" y="3275439"/>
                  <a:pt x="7991355" y="3305512"/>
                  <a:pt x="7990210" y="3344742"/>
                </a:cubicBezTo>
                <a:lnTo>
                  <a:pt x="7990210" y="3353066"/>
                </a:lnTo>
                <a:cubicBezTo>
                  <a:pt x="7991355" y="3392713"/>
                  <a:pt x="8005299" y="3422993"/>
                  <a:pt x="8032042" y="3442244"/>
                </a:cubicBezTo>
                <a:close/>
                <a:moveTo>
                  <a:pt x="7159930" y="3568467"/>
                </a:moveTo>
                <a:cubicBezTo>
                  <a:pt x="7139743" y="3541932"/>
                  <a:pt x="7109670" y="3527988"/>
                  <a:pt x="7070440" y="3526844"/>
                </a:cubicBezTo>
                <a:lnTo>
                  <a:pt x="7062115" y="3526844"/>
                </a:lnTo>
                <a:cubicBezTo>
                  <a:pt x="7021845" y="3527884"/>
                  <a:pt x="6991772" y="3541828"/>
                  <a:pt x="6972521" y="3568467"/>
                </a:cubicBezTo>
                <a:cubicBezTo>
                  <a:pt x="6963208" y="3581307"/>
                  <a:pt x="6959701" y="3597457"/>
                  <a:pt x="6962844" y="3613004"/>
                </a:cubicBezTo>
                <a:cubicBezTo>
                  <a:pt x="6967933" y="3632088"/>
                  <a:pt x="6976549" y="3650048"/>
                  <a:pt x="6988234" y="3665969"/>
                </a:cubicBezTo>
                <a:cubicBezTo>
                  <a:pt x="6991356" y="3670756"/>
                  <a:pt x="6994477" y="3676375"/>
                  <a:pt x="6997183" y="3680642"/>
                </a:cubicBezTo>
                <a:lnTo>
                  <a:pt x="6999369" y="3684180"/>
                </a:lnTo>
                <a:cubicBezTo>
                  <a:pt x="7002053" y="3691401"/>
                  <a:pt x="7004072" y="3698862"/>
                  <a:pt x="7005404" y="3706448"/>
                </a:cubicBezTo>
                <a:cubicBezTo>
                  <a:pt x="7007038" y="3716136"/>
                  <a:pt x="7002636" y="3725844"/>
                  <a:pt x="6994270" y="3731006"/>
                </a:cubicBezTo>
                <a:cubicBezTo>
                  <a:pt x="6959306" y="3750881"/>
                  <a:pt x="6859723" y="3746406"/>
                  <a:pt x="6697704" y="3717478"/>
                </a:cubicBezTo>
                <a:cubicBezTo>
                  <a:pt x="6727256" y="3552338"/>
                  <a:pt x="6731523" y="3454211"/>
                  <a:pt x="6710503" y="3417583"/>
                </a:cubicBezTo>
                <a:cubicBezTo>
                  <a:pt x="6704332" y="3407645"/>
                  <a:pt x="6692824" y="3402359"/>
                  <a:pt x="6681263" y="3404159"/>
                </a:cubicBezTo>
                <a:cubicBezTo>
                  <a:pt x="6673136" y="3405616"/>
                  <a:pt x="6665165" y="3407811"/>
                  <a:pt x="6657434" y="3410715"/>
                </a:cubicBezTo>
                <a:lnTo>
                  <a:pt x="6653583" y="3413108"/>
                </a:lnTo>
                <a:cubicBezTo>
                  <a:pt x="6648797" y="3415813"/>
                  <a:pt x="6643178" y="3419039"/>
                  <a:pt x="6638703" y="3422161"/>
                </a:cubicBezTo>
                <a:cubicBezTo>
                  <a:pt x="6623323" y="3433430"/>
                  <a:pt x="6606008" y="3441797"/>
                  <a:pt x="6587610" y="3446823"/>
                </a:cubicBezTo>
                <a:cubicBezTo>
                  <a:pt x="6573427" y="3449601"/>
                  <a:pt x="6558724" y="3446365"/>
                  <a:pt x="6547027" y="3437874"/>
                </a:cubicBezTo>
                <a:cubicBezTo>
                  <a:pt x="6521845" y="3419768"/>
                  <a:pt x="6508526" y="3391048"/>
                  <a:pt x="6507485" y="3352650"/>
                </a:cubicBezTo>
                <a:lnTo>
                  <a:pt x="6507485" y="3344326"/>
                </a:lnTo>
                <a:cubicBezTo>
                  <a:pt x="6508526" y="3306865"/>
                  <a:pt x="6521845" y="3278144"/>
                  <a:pt x="6547027" y="3258998"/>
                </a:cubicBezTo>
                <a:cubicBezTo>
                  <a:pt x="6558484" y="3249893"/>
                  <a:pt x="6573292" y="3246105"/>
                  <a:pt x="6587714" y="3248592"/>
                </a:cubicBezTo>
                <a:cubicBezTo>
                  <a:pt x="6605925" y="3253753"/>
                  <a:pt x="6623105" y="3262026"/>
                  <a:pt x="6638495" y="3273046"/>
                </a:cubicBezTo>
                <a:cubicBezTo>
                  <a:pt x="6644509" y="3277780"/>
                  <a:pt x="6651075" y="3281766"/>
                  <a:pt x="6658058" y="3284908"/>
                </a:cubicBezTo>
                <a:cubicBezTo>
                  <a:pt x="6665664" y="3287791"/>
                  <a:pt x="6673541" y="3289924"/>
                  <a:pt x="6681575" y="3291256"/>
                </a:cubicBezTo>
                <a:cubicBezTo>
                  <a:pt x="6693302" y="3293098"/>
                  <a:pt x="6704977" y="3287676"/>
                  <a:pt x="6711127" y="3277520"/>
                </a:cubicBezTo>
                <a:cubicBezTo>
                  <a:pt x="6731939" y="3239539"/>
                  <a:pt x="6727985" y="3138602"/>
                  <a:pt x="6698432" y="2977833"/>
                </a:cubicBezTo>
                <a:cubicBezTo>
                  <a:pt x="6860139" y="2948800"/>
                  <a:pt x="6959827" y="2944326"/>
                  <a:pt x="6994582" y="2964097"/>
                </a:cubicBezTo>
                <a:cubicBezTo>
                  <a:pt x="7002979" y="2969196"/>
                  <a:pt x="7007496" y="2978842"/>
                  <a:pt x="7006028" y="2988551"/>
                </a:cubicBezTo>
                <a:cubicBezTo>
                  <a:pt x="7004696" y="2996063"/>
                  <a:pt x="7002709" y="3003441"/>
                  <a:pt x="7000097" y="3010611"/>
                </a:cubicBezTo>
                <a:lnTo>
                  <a:pt x="6997807" y="3014461"/>
                </a:lnTo>
                <a:cubicBezTo>
                  <a:pt x="6994998" y="3019144"/>
                  <a:pt x="6991876" y="3024867"/>
                  <a:pt x="6988650" y="3029237"/>
                </a:cubicBezTo>
                <a:cubicBezTo>
                  <a:pt x="6977048" y="3045158"/>
                  <a:pt x="6968484" y="3063077"/>
                  <a:pt x="6963364" y="3082099"/>
                </a:cubicBezTo>
                <a:cubicBezTo>
                  <a:pt x="6960190" y="3097729"/>
                  <a:pt x="6963739" y="3113972"/>
                  <a:pt x="6973146" y="3126844"/>
                </a:cubicBezTo>
                <a:cubicBezTo>
                  <a:pt x="6992293" y="3153483"/>
                  <a:pt x="7022366" y="3167427"/>
                  <a:pt x="7062636" y="3168467"/>
                </a:cubicBezTo>
                <a:lnTo>
                  <a:pt x="7071065" y="3168467"/>
                </a:lnTo>
                <a:cubicBezTo>
                  <a:pt x="7110190" y="3167322"/>
                  <a:pt x="7140263" y="3153379"/>
                  <a:pt x="7160555" y="3126844"/>
                </a:cubicBezTo>
                <a:cubicBezTo>
                  <a:pt x="7170128" y="3114076"/>
                  <a:pt x="7173905" y="3097884"/>
                  <a:pt x="7170960" y="3082203"/>
                </a:cubicBezTo>
                <a:cubicBezTo>
                  <a:pt x="7169087" y="3070652"/>
                  <a:pt x="7161491" y="3054836"/>
                  <a:pt x="7145466" y="3029029"/>
                </a:cubicBezTo>
                <a:cubicBezTo>
                  <a:pt x="7141044" y="3023514"/>
                  <a:pt x="7137339" y="3017468"/>
                  <a:pt x="7134436" y="3011027"/>
                </a:cubicBezTo>
                <a:cubicBezTo>
                  <a:pt x="7131730" y="3003806"/>
                  <a:pt x="7129681" y="2996345"/>
                  <a:pt x="7128297" y="2988759"/>
                </a:cubicBezTo>
                <a:cubicBezTo>
                  <a:pt x="7126757" y="2979081"/>
                  <a:pt x="7131137" y="2969414"/>
                  <a:pt x="7139431" y="2964201"/>
                </a:cubicBezTo>
                <a:cubicBezTo>
                  <a:pt x="7176372" y="2943389"/>
                  <a:pt x="7275955" y="2948280"/>
                  <a:pt x="7435893" y="2977521"/>
                </a:cubicBezTo>
                <a:cubicBezTo>
                  <a:pt x="7406340" y="3138498"/>
                  <a:pt x="7402074" y="3239435"/>
                  <a:pt x="7423301" y="3277624"/>
                </a:cubicBezTo>
                <a:cubicBezTo>
                  <a:pt x="7429482" y="3287739"/>
                  <a:pt x="7441148" y="3293118"/>
                  <a:pt x="7452854" y="3291256"/>
                </a:cubicBezTo>
                <a:cubicBezTo>
                  <a:pt x="7460991" y="3289851"/>
                  <a:pt x="7468972" y="3287655"/>
                  <a:pt x="7476683" y="3284700"/>
                </a:cubicBezTo>
                <a:cubicBezTo>
                  <a:pt x="7483395" y="3281641"/>
                  <a:pt x="7489711" y="3277801"/>
                  <a:pt x="7495518" y="3273254"/>
                </a:cubicBezTo>
                <a:cubicBezTo>
                  <a:pt x="7511022" y="3262120"/>
                  <a:pt x="7528348" y="3253774"/>
                  <a:pt x="7546714" y="3248592"/>
                </a:cubicBezTo>
                <a:cubicBezTo>
                  <a:pt x="7561074" y="3246115"/>
                  <a:pt x="7575809" y="3249903"/>
                  <a:pt x="7587193" y="3258998"/>
                </a:cubicBezTo>
                <a:cubicBezTo>
                  <a:pt x="7612479" y="3278144"/>
                  <a:pt x="7625799" y="3306865"/>
                  <a:pt x="7626735" y="3344326"/>
                </a:cubicBezTo>
                <a:lnTo>
                  <a:pt x="7626735" y="3352546"/>
                </a:lnTo>
                <a:cubicBezTo>
                  <a:pt x="7625799" y="3391048"/>
                  <a:pt x="7612479" y="3419768"/>
                  <a:pt x="7587401" y="3437874"/>
                </a:cubicBezTo>
                <a:cubicBezTo>
                  <a:pt x="7575622" y="3446448"/>
                  <a:pt x="7560794" y="3449695"/>
                  <a:pt x="7546507" y="3446823"/>
                </a:cubicBezTo>
                <a:cubicBezTo>
                  <a:pt x="7528171" y="3441765"/>
                  <a:pt x="7510898" y="3433451"/>
                  <a:pt x="7495518" y="3422265"/>
                </a:cubicBezTo>
                <a:cubicBezTo>
                  <a:pt x="7490731" y="3419039"/>
                  <a:pt x="7485112" y="3415918"/>
                  <a:pt x="7480638" y="3413108"/>
                </a:cubicBezTo>
                <a:lnTo>
                  <a:pt x="7476267" y="3410506"/>
                </a:lnTo>
                <a:cubicBezTo>
                  <a:pt x="7468608" y="3407655"/>
                  <a:pt x="7460700" y="3405532"/>
                  <a:pt x="7452646" y="3404159"/>
                </a:cubicBezTo>
                <a:cubicBezTo>
                  <a:pt x="7440960" y="3402390"/>
                  <a:pt x="7429347" y="3407801"/>
                  <a:pt x="7423197" y="3417895"/>
                </a:cubicBezTo>
                <a:cubicBezTo>
                  <a:pt x="7402386" y="3454419"/>
                  <a:pt x="7406548" y="3553170"/>
                  <a:pt x="7436204" y="3717790"/>
                </a:cubicBezTo>
                <a:cubicBezTo>
                  <a:pt x="7276267" y="3747135"/>
                  <a:pt x="7176059" y="3751713"/>
                  <a:pt x="7139639" y="3731318"/>
                </a:cubicBezTo>
                <a:cubicBezTo>
                  <a:pt x="7131262" y="3726209"/>
                  <a:pt x="7126778" y="3716562"/>
                  <a:pt x="7128297" y="3706864"/>
                </a:cubicBezTo>
                <a:cubicBezTo>
                  <a:pt x="7129587" y="3699268"/>
                  <a:pt x="7131606" y="3691807"/>
                  <a:pt x="7134332" y="3684596"/>
                </a:cubicBezTo>
                <a:cubicBezTo>
                  <a:pt x="7137339" y="3678019"/>
                  <a:pt x="7141148" y="3671828"/>
                  <a:pt x="7145674" y="3666177"/>
                </a:cubicBezTo>
                <a:cubicBezTo>
                  <a:pt x="7161491" y="3640579"/>
                  <a:pt x="7169087" y="3624554"/>
                  <a:pt x="7170960" y="3613316"/>
                </a:cubicBezTo>
                <a:cubicBezTo>
                  <a:pt x="7173770" y="3597478"/>
                  <a:pt x="7169764" y="3581193"/>
                  <a:pt x="7159930" y="3568467"/>
                </a:cubicBezTo>
                <a:close/>
                <a:moveTo>
                  <a:pt x="5671898" y="3568467"/>
                </a:moveTo>
                <a:cubicBezTo>
                  <a:pt x="5651711" y="3541932"/>
                  <a:pt x="5621638" y="3527988"/>
                  <a:pt x="5582409" y="3526844"/>
                </a:cubicBezTo>
                <a:lnTo>
                  <a:pt x="5574084" y="3526844"/>
                </a:lnTo>
                <a:cubicBezTo>
                  <a:pt x="5533813" y="3527884"/>
                  <a:pt x="5503741" y="3541828"/>
                  <a:pt x="5484490" y="3568467"/>
                </a:cubicBezTo>
                <a:cubicBezTo>
                  <a:pt x="5475176" y="3581307"/>
                  <a:pt x="5471670" y="3597457"/>
                  <a:pt x="5474812" y="3613004"/>
                </a:cubicBezTo>
                <a:cubicBezTo>
                  <a:pt x="5479901" y="3632088"/>
                  <a:pt x="5488517" y="3650048"/>
                  <a:pt x="5500203" y="3665969"/>
                </a:cubicBezTo>
                <a:cubicBezTo>
                  <a:pt x="5503324" y="3670756"/>
                  <a:pt x="5506446" y="3676375"/>
                  <a:pt x="5509151" y="3680642"/>
                </a:cubicBezTo>
                <a:lnTo>
                  <a:pt x="5511337" y="3684180"/>
                </a:lnTo>
                <a:cubicBezTo>
                  <a:pt x="5514011" y="3691411"/>
                  <a:pt x="5516030" y="3698862"/>
                  <a:pt x="5517372" y="3706448"/>
                </a:cubicBezTo>
                <a:cubicBezTo>
                  <a:pt x="5519006" y="3716136"/>
                  <a:pt x="5514604" y="3725844"/>
                  <a:pt x="5506238" y="3731006"/>
                </a:cubicBezTo>
                <a:cubicBezTo>
                  <a:pt x="5471378" y="3750985"/>
                  <a:pt x="5371691" y="3746406"/>
                  <a:pt x="5209672" y="3717478"/>
                </a:cubicBezTo>
                <a:cubicBezTo>
                  <a:pt x="5239225" y="3552338"/>
                  <a:pt x="5243491" y="3454211"/>
                  <a:pt x="5222471" y="3417583"/>
                </a:cubicBezTo>
                <a:cubicBezTo>
                  <a:pt x="5216301" y="3407645"/>
                  <a:pt x="5204792" y="3402359"/>
                  <a:pt x="5193231" y="3404159"/>
                </a:cubicBezTo>
                <a:cubicBezTo>
                  <a:pt x="5185135" y="3405595"/>
                  <a:pt x="5177196" y="3407791"/>
                  <a:pt x="5169506" y="3410715"/>
                </a:cubicBezTo>
                <a:lnTo>
                  <a:pt x="5165551" y="3413108"/>
                </a:lnTo>
                <a:cubicBezTo>
                  <a:pt x="5160765" y="3415813"/>
                  <a:pt x="5155146" y="3419039"/>
                  <a:pt x="5150671" y="3422161"/>
                </a:cubicBezTo>
                <a:cubicBezTo>
                  <a:pt x="5135291" y="3433430"/>
                  <a:pt x="5117976" y="3441797"/>
                  <a:pt x="5099579" y="3446823"/>
                </a:cubicBezTo>
                <a:cubicBezTo>
                  <a:pt x="5085395" y="3449601"/>
                  <a:pt x="5070692" y="3446365"/>
                  <a:pt x="5058996" y="3437874"/>
                </a:cubicBezTo>
                <a:cubicBezTo>
                  <a:pt x="5033814" y="3419768"/>
                  <a:pt x="5020494" y="3391048"/>
                  <a:pt x="5019454" y="3352650"/>
                </a:cubicBezTo>
                <a:lnTo>
                  <a:pt x="5019454" y="3344326"/>
                </a:lnTo>
                <a:cubicBezTo>
                  <a:pt x="5020494" y="3306865"/>
                  <a:pt x="5033814" y="3278144"/>
                  <a:pt x="5058996" y="3258998"/>
                </a:cubicBezTo>
                <a:cubicBezTo>
                  <a:pt x="5070463" y="3249893"/>
                  <a:pt x="5085260" y="3246105"/>
                  <a:pt x="5099683" y="3248592"/>
                </a:cubicBezTo>
                <a:cubicBezTo>
                  <a:pt x="5117893" y="3253753"/>
                  <a:pt x="5135073" y="3262026"/>
                  <a:pt x="5150463" y="3273046"/>
                </a:cubicBezTo>
                <a:cubicBezTo>
                  <a:pt x="5156477" y="3277780"/>
                  <a:pt x="5163044" y="3281766"/>
                  <a:pt x="5170026" y="3284908"/>
                </a:cubicBezTo>
                <a:cubicBezTo>
                  <a:pt x="5177633" y="3287791"/>
                  <a:pt x="5185510" y="3289924"/>
                  <a:pt x="5193543" y="3291256"/>
                </a:cubicBezTo>
                <a:cubicBezTo>
                  <a:pt x="5205260" y="3293067"/>
                  <a:pt x="5216925" y="3287655"/>
                  <a:pt x="5223096" y="3277520"/>
                </a:cubicBezTo>
                <a:cubicBezTo>
                  <a:pt x="5243907" y="3239539"/>
                  <a:pt x="5239953" y="3138602"/>
                  <a:pt x="5210400" y="2977833"/>
                </a:cubicBezTo>
                <a:cubicBezTo>
                  <a:pt x="5372107" y="2948800"/>
                  <a:pt x="5471795" y="2944326"/>
                  <a:pt x="5506550" y="2964097"/>
                </a:cubicBezTo>
                <a:cubicBezTo>
                  <a:pt x="5514947" y="2969196"/>
                  <a:pt x="5519464" y="2978842"/>
                  <a:pt x="5517997" y="2988551"/>
                </a:cubicBezTo>
                <a:cubicBezTo>
                  <a:pt x="5516664" y="2996063"/>
                  <a:pt x="5514677" y="3003441"/>
                  <a:pt x="5512065" y="3010611"/>
                </a:cubicBezTo>
                <a:lnTo>
                  <a:pt x="5509776" y="3014461"/>
                </a:lnTo>
                <a:cubicBezTo>
                  <a:pt x="5506967" y="3019144"/>
                  <a:pt x="5503844" y="3024867"/>
                  <a:pt x="5500619" y="3029237"/>
                </a:cubicBezTo>
                <a:cubicBezTo>
                  <a:pt x="5489016" y="3045158"/>
                  <a:pt x="5480452" y="3063077"/>
                  <a:pt x="5475332" y="3082099"/>
                </a:cubicBezTo>
                <a:cubicBezTo>
                  <a:pt x="5472159" y="3097729"/>
                  <a:pt x="5475707" y="3113972"/>
                  <a:pt x="5485114" y="3126844"/>
                </a:cubicBezTo>
                <a:cubicBezTo>
                  <a:pt x="5504261" y="3153483"/>
                  <a:pt x="5534334" y="3167427"/>
                  <a:pt x="5574604" y="3168467"/>
                </a:cubicBezTo>
                <a:lnTo>
                  <a:pt x="5583033" y="3168467"/>
                </a:lnTo>
                <a:cubicBezTo>
                  <a:pt x="5622158" y="3167322"/>
                  <a:pt x="5652231" y="3153379"/>
                  <a:pt x="5672523" y="3126844"/>
                </a:cubicBezTo>
                <a:cubicBezTo>
                  <a:pt x="5682096" y="3114076"/>
                  <a:pt x="5685874" y="3097884"/>
                  <a:pt x="5682929" y="3082203"/>
                </a:cubicBezTo>
                <a:cubicBezTo>
                  <a:pt x="5681056" y="3070652"/>
                  <a:pt x="5673460" y="3054836"/>
                  <a:pt x="5657434" y="3029029"/>
                </a:cubicBezTo>
                <a:cubicBezTo>
                  <a:pt x="5653012" y="3023514"/>
                  <a:pt x="5649307" y="3017468"/>
                  <a:pt x="5646404" y="3011027"/>
                </a:cubicBezTo>
                <a:cubicBezTo>
                  <a:pt x="5643698" y="3003806"/>
                  <a:pt x="5641649" y="2996345"/>
                  <a:pt x="5640265" y="2988759"/>
                </a:cubicBezTo>
                <a:cubicBezTo>
                  <a:pt x="5638725" y="2979081"/>
                  <a:pt x="5643105" y="2969414"/>
                  <a:pt x="5651399" y="2964201"/>
                </a:cubicBezTo>
                <a:cubicBezTo>
                  <a:pt x="5688340" y="2943389"/>
                  <a:pt x="5787924" y="2948280"/>
                  <a:pt x="5947861" y="2977521"/>
                </a:cubicBezTo>
                <a:cubicBezTo>
                  <a:pt x="5918308" y="3138498"/>
                  <a:pt x="5914042" y="3239435"/>
                  <a:pt x="5935270" y="3277624"/>
                </a:cubicBezTo>
                <a:cubicBezTo>
                  <a:pt x="5941451" y="3287739"/>
                  <a:pt x="5953116" y="3293118"/>
                  <a:pt x="5964822" y="3291256"/>
                </a:cubicBezTo>
                <a:cubicBezTo>
                  <a:pt x="5972960" y="3289851"/>
                  <a:pt x="5980941" y="3287655"/>
                  <a:pt x="5988652" y="3284700"/>
                </a:cubicBezTo>
                <a:cubicBezTo>
                  <a:pt x="5995364" y="3281641"/>
                  <a:pt x="6001680" y="3277801"/>
                  <a:pt x="6007486" y="3273254"/>
                </a:cubicBezTo>
                <a:cubicBezTo>
                  <a:pt x="6022991" y="3262120"/>
                  <a:pt x="6040317" y="3253774"/>
                  <a:pt x="6058682" y="3248592"/>
                </a:cubicBezTo>
                <a:cubicBezTo>
                  <a:pt x="6073043" y="3246115"/>
                  <a:pt x="6087777" y="3249903"/>
                  <a:pt x="6099161" y="3258998"/>
                </a:cubicBezTo>
                <a:cubicBezTo>
                  <a:pt x="6124447" y="3278144"/>
                  <a:pt x="6137767" y="3306865"/>
                  <a:pt x="6138703" y="3344326"/>
                </a:cubicBezTo>
                <a:lnTo>
                  <a:pt x="6138703" y="3352546"/>
                </a:lnTo>
                <a:cubicBezTo>
                  <a:pt x="6137767" y="3391048"/>
                  <a:pt x="6124447" y="3419768"/>
                  <a:pt x="6099370" y="3437874"/>
                </a:cubicBezTo>
                <a:cubicBezTo>
                  <a:pt x="6087590" y="3446448"/>
                  <a:pt x="6072762" y="3449695"/>
                  <a:pt x="6058475" y="3446823"/>
                </a:cubicBezTo>
                <a:cubicBezTo>
                  <a:pt x="6040140" y="3441765"/>
                  <a:pt x="6022866" y="3433451"/>
                  <a:pt x="6007486" y="3422265"/>
                </a:cubicBezTo>
                <a:cubicBezTo>
                  <a:pt x="6002699" y="3419039"/>
                  <a:pt x="5997080" y="3415918"/>
                  <a:pt x="5992606" y="3413108"/>
                </a:cubicBezTo>
                <a:lnTo>
                  <a:pt x="5988236" y="3410506"/>
                </a:lnTo>
                <a:cubicBezTo>
                  <a:pt x="5980577" y="3407655"/>
                  <a:pt x="5972668" y="3405532"/>
                  <a:pt x="5964614" y="3404159"/>
                </a:cubicBezTo>
                <a:cubicBezTo>
                  <a:pt x="5952929" y="3402359"/>
                  <a:pt x="5941305" y="3407780"/>
                  <a:pt x="5935165" y="3417895"/>
                </a:cubicBezTo>
                <a:cubicBezTo>
                  <a:pt x="5914354" y="3454419"/>
                  <a:pt x="5918516" y="3553170"/>
                  <a:pt x="5948173" y="3717790"/>
                </a:cubicBezTo>
                <a:cubicBezTo>
                  <a:pt x="5788235" y="3747135"/>
                  <a:pt x="5688027" y="3751713"/>
                  <a:pt x="5651607" y="3731318"/>
                </a:cubicBezTo>
                <a:cubicBezTo>
                  <a:pt x="5643230" y="3726209"/>
                  <a:pt x="5638746" y="3716562"/>
                  <a:pt x="5640265" y="3706864"/>
                </a:cubicBezTo>
                <a:cubicBezTo>
                  <a:pt x="5641545" y="3699299"/>
                  <a:pt x="5643563" y="3691869"/>
                  <a:pt x="5646300" y="3684700"/>
                </a:cubicBezTo>
                <a:cubicBezTo>
                  <a:pt x="5649266" y="3678061"/>
                  <a:pt x="5653074" y="3671838"/>
                  <a:pt x="5657643" y="3666177"/>
                </a:cubicBezTo>
                <a:cubicBezTo>
                  <a:pt x="5669058" y="3650152"/>
                  <a:pt x="5677611" y="3632265"/>
                  <a:pt x="5682929" y="3613316"/>
                </a:cubicBezTo>
                <a:cubicBezTo>
                  <a:pt x="5685738" y="3597478"/>
                  <a:pt x="5681732" y="3581193"/>
                  <a:pt x="5671898" y="3568467"/>
                </a:cubicBezTo>
                <a:close/>
                <a:moveTo>
                  <a:pt x="4183867" y="3568467"/>
                </a:moveTo>
                <a:cubicBezTo>
                  <a:pt x="4163679" y="3541932"/>
                  <a:pt x="4133607" y="3527988"/>
                  <a:pt x="4094377" y="3526844"/>
                </a:cubicBezTo>
                <a:lnTo>
                  <a:pt x="4086052" y="3526844"/>
                </a:lnTo>
                <a:cubicBezTo>
                  <a:pt x="4045782" y="3527884"/>
                  <a:pt x="4015709" y="3541828"/>
                  <a:pt x="3996458" y="3568467"/>
                </a:cubicBezTo>
                <a:cubicBezTo>
                  <a:pt x="3987145" y="3581307"/>
                  <a:pt x="3983638" y="3597457"/>
                  <a:pt x="3986780" y="3613004"/>
                </a:cubicBezTo>
                <a:cubicBezTo>
                  <a:pt x="3991827" y="3632088"/>
                  <a:pt x="4000402" y="3650048"/>
                  <a:pt x="4012067" y="3665969"/>
                </a:cubicBezTo>
                <a:cubicBezTo>
                  <a:pt x="4015188" y="3670652"/>
                  <a:pt x="4018310" y="3676375"/>
                  <a:pt x="4021120" y="3680537"/>
                </a:cubicBezTo>
                <a:lnTo>
                  <a:pt x="4023305" y="3684180"/>
                </a:lnTo>
                <a:cubicBezTo>
                  <a:pt x="4025979" y="3691411"/>
                  <a:pt x="4027998" y="3698862"/>
                  <a:pt x="4029340" y="3706448"/>
                </a:cubicBezTo>
                <a:cubicBezTo>
                  <a:pt x="4030974" y="3716136"/>
                  <a:pt x="4026572" y="3725844"/>
                  <a:pt x="4018206" y="3731006"/>
                </a:cubicBezTo>
                <a:cubicBezTo>
                  <a:pt x="3983243" y="3750985"/>
                  <a:pt x="3883659" y="3746406"/>
                  <a:pt x="3721640" y="3717478"/>
                </a:cubicBezTo>
                <a:cubicBezTo>
                  <a:pt x="3751193" y="3552338"/>
                  <a:pt x="3755459" y="3454211"/>
                  <a:pt x="3734439" y="3417583"/>
                </a:cubicBezTo>
                <a:cubicBezTo>
                  <a:pt x="3728269" y="3407645"/>
                  <a:pt x="3716760" y="3402359"/>
                  <a:pt x="3705199" y="3404159"/>
                </a:cubicBezTo>
                <a:cubicBezTo>
                  <a:pt x="3697103" y="3405595"/>
                  <a:pt x="3689164" y="3407791"/>
                  <a:pt x="3681474" y="3410715"/>
                </a:cubicBezTo>
                <a:lnTo>
                  <a:pt x="3677520" y="3413108"/>
                </a:lnTo>
                <a:cubicBezTo>
                  <a:pt x="3672733" y="3415813"/>
                  <a:pt x="3667114" y="3419039"/>
                  <a:pt x="3662639" y="3422161"/>
                </a:cubicBezTo>
                <a:cubicBezTo>
                  <a:pt x="3647260" y="3433430"/>
                  <a:pt x="3629944" y="3441797"/>
                  <a:pt x="3611547" y="3446823"/>
                </a:cubicBezTo>
                <a:cubicBezTo>
                  <a:pt x="3597364" y="3449601"/>
                  <a:pt x="3582660" y="3446365"/>
                  <a:pt x="3570964" y="3437874"/>
                </a:cubicBezTo>
                <a:cubicBezTo>
                  <a:pt x="3545782" y="3419768"/>
                  <a:pt x="3532462" y="3391048"/>
                  <a:pt x="3531422" y="3352650"/>
                </a:cubicBezTo>
                <a:lnTo>
                  <a:pt x="3531422" y="3344326"/>
                </a:lnTo>
                <a:cubicBezTo>
                  <a:pt x="3532462" y="3306865"/>
                  <a:pt x="3545782" y="3278144"/>
                  <a:pt x="3570964" y="3258998"/>
                </a:cubicBezTo>
                <a:cubicBezTo>
                  <a:pt x="3582431" y="3249893"/>
                  <a:pt x="3597228" y="3246105"/>
                  <a:pt x="3611651" y="3248592"/>
                </a:cubicBezTo>
                <a:cubicBezTo>
                  <a:pt x="3629861" y="3253753"/>
                  <a:pt x="3647041" y="3262026"/>
                  <a:pt x="3662431" y="3273046"/>
                </a:cubicBezTo>
                <a:cubicBezTo>
                  <a:pt x="3668446" y="3277780"/>
                  <a:pt x="3675012" y="3281766"/>
                  <a:pt x="3681994" y="3284908"/>
                </a:cubicBezTo>
                <a:cubicBezTo>
                  <a:pt x="3689601" y="3287791"/>
                  <a:pt x="3697478" y="3289924"/>
                  <a:pt x="3705511" y="3291256"/>
                </a:cubicBezTo>
                <a:cubicBezTo>
                  <a:pt x="3717228" y="3293046"/>
                  <a:pt x="3728872" y="3287624"/>
                  <a:pt x="3735064" y="3277520"/>
                </a:cubicBezTo>
                <a:cubicBezTo>
                  <a:pt x="3755875" y="3239539"/>
                  <a:pt x="3751921" y="3138602"/>
                  <a:pt x="3722369" y="2977833"/>
                </a:cubicBezTo>
                <a:cubicBezTo>
                  <a:pt x="3884075" y="2948800"/>
                  <a:pt x="3983763" y="2944222"/>
                  <a:pt x="4018518" y="2964097"/>
                </a:cubicBezTo>
                <a:cubicBezTo>
                  <a:pt x="4026916" y="2969196"/>
                  <a:pt x="4031432" y="2978842"/>
                  <a:pt x="4029965" y="2988551"/>
                </a:cubicBezTo>
                <a:cubicBezTo>
                  <a:pt x="4028633" y="2996063"/>
                  <a:pt x="4026656" y="3003441"/>
                  <a:pt x="4024033" y="3010611"/>
                </a:cubicBezTo>
                <a:lnTo>
                  <a:pt x="4021640" y="3014669"/>
                </a:lnTo>
                <a:cubicBezTo>
                  <a:pt x="4018831" y="3019248"/>
                  <a:pt x="4015813" y="3025075"/>
                  <a:pt x="4012587" y="3029237"/>
                </a:cubicBezTo>
                <a:cubicBezTo>
                  <a:pt x="4000984" y="3045158"/>
                  <a:pt x="3992420" y="3063077"/>
                  <a:pt x="3987301" y="3082099"/>
                </a:cubicBezTo>
                <a:cubicBezTo>
                  <a:pt x="3984127" y="3097729"/>
                  <a:pt x="3987675" y="3113972"/>
                  <a:pt x="3997082" y="3126844"/>
                </a:cubicBezTo>
                <a:cubicBezTo>
                  <a:pt x="4016229" y="3153483"/>
                  <a:pt x="4046302" y="3167427"/>
                  <a:pt x="4086572" y="3168467"/>
                </a:cubicBezTo>
                <a:lnTo>
                  <a:pt x="4095001" y="3168467"/>
                </a:lnTo>
                <a:cubicBezTo>
                  <a:pt x="4134127" y="3167322"/>
                  <a:pt x="4164199" y="3153379"/>
                  <a:pt x="4184491" y="3126844"/>
                </a:cubicBezTo>
                <a:cubicBezTo>
                  <a:pt x="4194064" y="3114076"/>
                  <a:pt x="4197842" y="3097884"/>
                  <a:pt x="4194897" y="3082203"/>
                </a:cubicBezTo>
                <a:cubicBezTo>
                  <a:pt x="4192920" y="3070652"/>
                  <a:pt x="4185427" y="3054836"/>
                  <a:pt x="4169402" y="3029029"/>
                </a:cubicBezTo>
                <a:cubicBezTo>
                  <a:pt x="4164980" y="3023514"/>
                  <a:pt x="4161276" y="3017468"/>
                  <a:pt x="4158372" y="3011027"/>
                </a:cubicBezTo>
                <a:cubicBezTo>
                  <a:pt x="4155656" y="3003806"/>
                  <a:pt x="4153607" y="2996355"/>
                  <a:pt x="4152233" y="2988759"/>
                </a:cubicBezTo>
                <a:cubicBezTo>
                  <a:pt x="4150683" y="2979050"/>
                  <a:pt x="4155115" y="2969373"/>
                  <a:pt x="4163471" y="2964201"/>
                </a:cubicBezTo>
                <a:cubicBezTo>
                  <a:pt x="4200308" y="2943389"/>
                  <a:pt x="4299892" y="2948280"/>
                  <a:pt x="4459829" y="2977521"/>
                </a:cubicBezTo>
                <a:cubicBezTo>
                  <a:pt x="4430276" y="3138498"/>
                  <a:pt x="4426010" y="3239539"/>
                  <a:pt x="4447238" y="3277624"/>
                </a:cubicBezTo>
                <a:cubicBezTo>
                  <a:pt x="4453419" y="3287739"/>
                  <a:pt x="4465084" y="3293118"/>
                  <a:pt x="4476790" y="3291256"/>
                </a:cubicBezTo>
                <a:cubicBezTo>
                  <a:pt x="4484896" y="3289872"/>
                  <a:pt x="4492847" y="3287666"/>
                  <a:pt x="4500516" y="3284700"/>
                </a:cubicBezTo>
                <a:cubicBezTo>
                  <a:pt x="4507228" y="3281641"/>
                  <a:pt x="4513544" y="3277801"/>
                  <a:pt x="4519350" y="3273254"/>
                </a:cubicBezTo>
                <a:cubicBezTo>
                  <a:pt x="4534897" y="3262130"/>
                  <a:pt x="4552254" y="3253784"/>
                  <a:pt x="4570651" y="3248592"/>
                </a:cubicBezTo>
                <a:cubicBezTo>
                  <a:pt x="4585011" y="3246126"/>
                  <a:pt x="4599735" y="3249914"/>
                  <a:pt x="4611130" y="3258998"/>
                </a:cubicBezTo>
                <a:cubicBezTo>
                  <a:pt x="4636416" y="3278144"/>
                  <a:pt x="4649735" y="3306865"/>
                  <a:pt x="4650672" y="3344326"/>
                </a:cubicBezTo>
                <a:lnTo>
                  <a:pt x="4650672" y="3352546"/>
                </a:lnTo>
                <a:cubicBezTo>
                  <a:pt x="4649735" y="3391048"/>
                  <a:pt x="4636416" y="3419768"/>
                  <a:pt x="4611338" y="3437874"/>
                </a:cubicBezTo>
                <a:cubicBezTo>
                  <a:pt x="4599558" y="3446448"/>
                  <a:pt x="4584730" y="3449695"/>
                  <a:pt x="4570443" y="3446823"/>
                </a:cubicBezTo>
                <a:cubicBezTo>
                  <a:pt x="4552108" y="3441765"/>
                  <a:pt x="4534834" y="3433451"/>
                  <a:pt x="4519454" y="3422265"/>
                </a:cubicBezTo>
                <a:cubicBezTo>
                  <a:pt x="4514668" y="3419039"/>
                  <a:pt x="4509049" y="3415918"/>
                  <a:pt x="4504574" y="3413108"/>
                </a:cubicBezTo>
                <a:lnTo>
                  <a:pt x="4500204" y="3410506"/>
                </a:lnTo>
                <a:cubicBezTo>
                  <a:pt x="4492545" y="3407655"/>
                  <a:pt x="4484636" y="3405532"/>
                  <a:pt x="4476582" y="3404159"/>
                </a:cubicBezTo>
                <a:cubicBezTo>
                  <a:pt x="4464897" y="3402359"/>
                  <a:pt x="4453273" y="3407780"/>
                  <a:pt x="4447134" y="3417895"/>
                </a:cubicBezTo>
                <a:cubicBezTo>
                  <a:pt x="4426322" y="3454419"/>
                  <a:pt x="4430485" y="3553170"/>
                  <a:pt x="4460141" y="3717790"/>
                </a:cubicBezTo>
                <a:cubicBezTo>
                  <a:pt x="4300204" y="3747135"/>
                  <a:pt x="4199996" y="3751713"/>
                  <a:pt x="4163575" y="3731318"/>
                </a:cubicBezTo>
                <a:cubicBezTo>
                  <a:pt x="4155199" y="3726209"/>
                  <a:pt x="4150714" y="3716562"/>
                  <a:pt x="4152233" y="3706864"/>
                </a:cubicBezTo>
                <a:cubicBezTo>
                  <a:pt x="4153544" y="3699299"/>
                  <a:pt x="4155573" y="3691880"/>
                  <a:pt x="4158268" y="3684700"/>
                </a:cubicBezTo>
                <a:cubicBezTo>
                  <a:pt x="4161234" y="3678082"/>
                  <a:pt x="4165001" y="3671859"/>
                  <a:pt x="4169507" y="3666177"/>
                </a:cubicBezTo>
                <a:cubicBezTo>
                  <a:pt x="4180984" y="3650173"/>
                  <a:pt x="4189580" y="3632286"/>
                  <a:pt x="4194897" y="3613316"/>
                </a:cubicBezTo>
                <a:cubicBezTo>
                  <a:pt x="4197706" y="3597478"/>
                  <a:pt x="4193700" y="3581193"/>
                  <a:pt x="4183867" y="3568467"/>
                </a:cubicBezTo>
                <a:close/>
                <a:moveTo>
                  <a:pt x="2695835" y="3568467"/>
                </a:moveTo>
                <a:cubicBezTo>
                  <a:pt x="2675648" y="3541932"/>
                  <a:pt x="2645575" y="3527988"/>
                  <a:pt x="2606345" y="3526844"/>
                </a:cubicBezTo>
                <a:lnTo>
                  <a:pt x="2598020" y="3526844"/>
                </a:lnTo>
                <a:cubicBezTo>
                  <a:pt x="2557750" y="3527884"/>
                  <a:pt x="2527677" y="3541828"/>
                  <a:pt x="2508426" y="3568467"/>
                </a:cubicBezTo>
                <a:cubicBezTo>
                  <a:pt x="2499113" y="3581307"/>
                  <a:pt x="2495606" y="3597457"/>
                  <a:pt x="2498749" y="3613004"/>
                </a:cubicBezTo>
                <a:cubicBezTo>
                  <a:pt x="2503796" y="3632088"/>
                  <a:pt x="2512370" y="3650048"/>
                  <a:pt x="2524035" y="3665969"/>
                </a:cubicBezTo>
                <a:cubicBezTo>
                  <a:pt x="2527157" y="3670652"/>
                  <a:pt x="2530278" y="3676375"/>
                  <a:pt x="2533088" y="3680537"/>
                </a:cubicBezTo>
                <a:lnTo>
                  <a:pt x="2535273" y="3684180"/>
                </a:lnTo>
                <a:cubicBezTo>
                  <a:pt x="2537947" y="3691411"/>
                  <a:pt x="2539966" y="3698862"/>
                  <a:pt x="2541308" y="3706448"/>
                </a:cubicBezTo>
                <a:cubicBezTo>
                  <a:pt x="2542942" y="3716136"/>
                  <a:pt x="2538541" y="3725844"/>
                  <a:pt x="2530174" y="3731006"/>
                </a:cubicBezTo>
                <a:cubicBezTo>
                  <a:pt x="2495315" y="3750881"/>
                  <a:pt x="2396043" y="3746406"/>
                  <a:pt x="2234649" y="3717582"/>
                </a:cubicBezTo>
                <a:cubicBezTo>
                  <a:pt x="2264202" y="3552338"/>
                  <a:pt x="2268468" y="3454211"/>
                  <a:pt x="2247448" y="3417583"/>
                </a:cubicBezTo>
                <a:cubicBezTo>
                  <a:pt x="2241278" y="3407405"/>
                  <a:pt x="2229530" y="3402015"/>
                  <a:pt x="2217792" y="3403951"/>
                </a:cubicBezTo>
                <a:cubicBezTo>
                  <a:pt x="2209696" y="3405387"/>
                  <a:pt x="2201756" y="3407582"/>
                  <a:pt x="2194066" y="3410506"/>
                </a:cubicBezTo>
                <a:lnTo>
                  <a:pt x="2190112" y="3412900"/>
                </a:lnTo>
                <a:cubicBezTo>
                  <a:pt x="2185326" y="3415605"/>
                  <a:pt x="2179706" y="3418831"/>
                  <a:pt x="2175232" y="3421953"/>
                </a:cubicBezTo>
                <a:cubicBezTo>
                  <a:pt x="2159821" y="3433233"/>
                  <a:pt x="2142464" y="3441599"/>
                  <a:pt x="2124035" y="3446615"/>
                </a:cubicBezTo>
                <a:cubicBezTo>
                  <a:pt x="2109852" y="3449393"/>
                  <a:pt x="2095149" y="3446157"/>
                  <a:pt x="2083453" y="3437666"/>
                </a:cubicBezTo>
                <a:cubicBezTo>
                  <a:pt x="2058270" y="3419559"/>
                  <a:pt x="2044951" y="3390840"/>
                  <a:pt x="2043911" y="3352442"/>
                </a:cubicBezTo>
                <a:lnTo>
                  <a:pt x="2043911" y="3344117"/>
                </a:lnTo>
                <a:cubicBezTo>
                  <a:pt x="2044951" y="3306657"/>
                  <a:pt x="2058270" y="3277936"/>
                  <a:pt x="2083453" y="3258790"/>
                </a:cubicBezTo>
                <a:cubicBezTo>
                  <a:pt x="2094888" y="3249633"/>
                  <a:pt x="2109717" y="3245845"/>
                  <a:pt x="2124139" y="3248384"/>
                </a:cubicBezTo>
                <a:cubicBezTo>
                  <a:pt x="2142350" y="3253545"/>
                  <a:pt x="2159530" y="3261818"/>
                  <a:pt x="2174920" y="3272838"/>
                </a:cubicBezTo>
                <a:cubicBezTo>
                  <a:pt x="2180934" y="3277572"/>
                  <a:pt x="2187500" y="3281558"/>
                  <a:pt x="2194483" y="3284700"/>
                </a:cubicBezTo>
                <a:cubicBezTo>
                  <a:pt x="2202089" y="3287583"/>
                  <a:pt x="2209967" y="3289716"/>
                  <a:pt x="2218000" y="3291048"/>
                </a:cubicBezTo>
                <a:cubicBezTo>
                  <a:pt x="2229790" y="3293379"/>
                  <a:pt x="2241819" y="3288321"/>
                  <a:pt x="2248385" y="3278249"/>
                </a:cubicBezTo>
                <a:cubicBezTo>
                  <a:pt x="2269196" y="3240267"/>
                  <a:pt x="2265242" y="3139331"/>
                  <a:pt x="2235586" y="2978353"/>
                </a:cubicBezTo>
                <a:cubicBezTo>
                  <a:pt x="2396772" y="2949529"/>
                  <a:pt x="2495731" y="2945054"/>
                  <a:pt x="2530799" y="2964825"/>
                </a:cubicBezTo>
                <a:cubicBezTo>
                  <a:pt x="2539196" y="2969924"/>
                  <a:pt x="2543712" y="2979570"/>
                  <a:pt x="2542245" y="2989279"/>
                </a:cubicBezTo>
                <a:cubicBezTo>
                  <a:pt x="2540913" y="2996792"/>
                  <a:pt x="2538936" y="3004170"/>
                  <a:pt x="2536314" y="3011339"/>
                </a:cubicBezTo>
                <a:lnTo>
                  <a:pt x="2534024" y="3015190"/>
                </a:lnTo>
                <a:cubicBezTo>
                  <a:pt x="2531215" y="3019872"/>
                  <a:pt x="2528093" y="3025595"/>
                  <a:pt x="2524867" y="3029966"/>
                </a:cubicBezTo>
                <a:cubicBezTo>
                  <a:pt x="2513265" y="3045887"/>
                  <a:pt x="2504701" y="3063805"/>
                  <a:pt x="2499581" y="3082827"/>
                </a:cubicBezTo>
                <a:cubicBezTo>
                  <a:pt x="2496459" y="3098457"/>
                  <a:pt x="2500008" y="3114680"/>
                  <a:pt x="2509363" y="3127572"/>
                </a:cubicBezTo>
                <a:cubicBezTo>
                  <a:pt x="2528509" y="3154211"/>
                  <a:pt x="2558582" y="3168155"/>
                  <a:pt x="2598853" y="3169195"/>
                </a:cubicBezTo>
                <a:lnTo>
                  <a:pt x="2607281" y="3169195"/>
                </a:lnTo>
                <a:cubicBezTo>
                  <a:pt x="2646407" y="3168051"/>
                  <a:pt x="2676480" y="3154107"/>
                  <a:pt x="2696771" y="3127572"/>
                </a:cubicBezTo>
                <a:cubicBezTo>
                  <a:pt x="2706345" y="3114804"/>
                  <a:pt x="2710122" y="3098613"/>
                  <a:pt x="2707177" y="3082931"/>
                </a:cubicBezTo>
                <a:cubicBezTo>
                  <a:pt x="2705200" y="3071381"/>
                  <a:pt x="2697708" y="3055564"/>
                  <a:pt x="2681683" y="3029758"/>
                </a:cubicBezTo>
                <a:cubicBezTo>
                  <a:pt x="2677261" y="3024253"/>
                  <a:pt x="2673546" y="3018197"/>
                  <a:pt x="2670653" y="3011756"/>
                </a:cubicBezTo>
                <a:cubicBezTo>
                  <a:pt x="2667947" y="3004534"/>
                  <a:pt x="2665897" y="2997073"/>
                  <a:pt x="2664513" y="2989487"/>
                </a:cubicBezTo>
                <a:cubicBezTo>
                  <a:pt x="2662963" y="2979778"/>
                  <a:pt x="2667396" y="2970101"/>
                  <a:pt x="2675752" y="2964930"/>
                </a:cubicBezTo>
                <a:cubicBezTo>
                  <a:pt x="2712588" y="2944118"/>
                  <a:pt x="2812172" y="2949008"/>
                  <a:pt x="2972109" y="2978249"/>
                </a:cubicBezTo>
                <a:cubicBezTo>
                  <a:pt x="2942557" y="3139227"/>
                  <a:pt x="2938290" y="3240267"/>
                  <a:pt x="2959518" y="3278353"/>
                </a:cubicBezTo>
                <a:cubicBezTo>
                  <a:pt x="2965699" y="3288467"/>
                  <a:pt x="2977364" y="3293847"/>
                  <a:pt x="2989071" y="3291984"/>
                </a:cubicBezTo>
                <a:cubicBezTo>
                  <a:pt x="2997177" y="3290600"/>
                  <a:pt x="3005127" y="3288394"/>
                  <a:pt x="3012796" y="3285429"/>
                </a:cubicBezTo>
                <a:cubicBezTo>
                  <a:pt x="3019508" y="3282369"/>
                  <a:pt x="3025824" y="3278530"/>
                  <a:pt x="3031630" y="3273982"/>
                </a:cubicBezTo>
                <a:cubicBezTo>
                  <a:pt x="3047177" y="3262858"/>
                  <a:pt x="3064534" y="3254513"/>
                  <a:pt x="3082931" y="3249320"/>
                </a:cubicBezTo>
                <a:cubicBezTo>
                  <a:pt x="3097291" y="3246844"/>
                  <a:pt x="3112026" y="3250632"/>
                  <a:pt x="3123410" y="3259726"/>
                </a:cubicBezTo>
                <a:cubicBezTo>
                  <a:pt x="3148696" y="3278873"/>
                  <a:pt x="3162015" y="3307593"/>
                  <a:pt x="3162952" y="3345054"/>
                </a:cubicBezTo>
                <a:lnTo>
                  <a:pt x="3162952" y="3353274"/>
                </a:lnTo>
                <a:cubicBezTo>
                  <a:pt x="3162015" y="3391776"/>
                  <a:pt x="3148696" y="3420496"/>
                  <a:pt x="3123618" y="3438602"/>
                </a:cubicBezTo>
                <a:cubicBezTo>
                  <a:pt x="3111839" y="3447177"/>
                  <a:pt x="3097010" y="3450423"/>
                  <a:pt x="3082723" y="3447551"/>
                </a:cubicBezTo>
                <a:cubicBezTo>
                  <a:pt x="3064388" y="3442494"/>
                  <a:pt x="3047114" y="3434180"/>
                  <a:pt x="3031735" y="3422993"/>
                </a:cubicBezTo>
                <a:cubicBezTo>
                  <a:pt x="3026948" y="3419768"/>
                  <a:pt x="3021329" y="3416646"/>
                  <a:pt x="3016854" y="3413836"/>
                </a:cubicBezTo>
                <a:lnTo>
                  <a:pt x="3012484" y="3411235"/>
                </a:lnTo>
                <a:cubicBezTo>
                  <a:pt x="3004825" y="3408384"/>
                  <a:pt x="2996917" y="3406261"/>
                  <a:pt x="2988863" y="3404887"/>
                </a:cubicBezTo>
                <a:cubicBezTo>
                  <a:pt x="2977177" y="3403087"/>
                  <a:pt x="2965554" y="3408509"/>
                  <a:pt x="2959414" y="3418623"/>
                </a:cubicBezTo>
                <a:cubicBezTo>
                  <a:pt x="2938602" y="3455147"/>
                  <a:pt x="2942765" y="3553899"/>
                  <a:pt x="2972421" y="3718519"/>
                </a:cubicBezTo>
                <a:cubicBezTo>
                  <a:pt x="2812484" y="3747863"/>
                  <a:pt x="2712276" y="3752442"/>
                  <a:pt x="2675856" y="3732046"/>
                </a:cubicBezTo>
                <a:cubicBezTo>
                  <a:pt x="2667479" y="3726937"/>
                  <a:pt x="2662994" y="3717291"/>
                  <a:pt x="2664513" y="3707593"/>
                </a:cubicBezTo>
                <a:cubicBezTo>
                  <a:pt x="2665825" y="3700027"/>
                  <a:pt x="2667854" y="3692608"/>
                  <a:pt x="2670549" y="3685428"/>
                </a:cubicBezTo>
                <a:cubicBezTo>
                  <a:pt x="2673515" y="3678810"/>
                  <a:pt x="2677281" y="3672587"/>
                  <a:pt x="2681787" y="3666906"/>
                </a:cubicBezTo>
                <a:cubicBezTo>
                  <a:pt x="2693265" y="3650902"/>
                  <a:pt x="2701860" y="3633014"/>
                  <a:pt x="2707177" y="3614044"/>
                </a:cubicBezTo>
                <a:cubicBezTo>
                  <a:pt x="2710122" y="3597926"/>
                  <a:pt x="2705991" y="3581328"/>
                  <a:pt x="2695835" y="3568467"/>
                </a:cubicBezTo>
                <a:close/>
                <a:moveTo>
                  <a:pt x="2382412" y="2509675"/>
                </a:moveTo>
                <a:cubicBezTo>
                  <a:pt x="2369592" y="2500331"/>
                  <a:pt x="2353432" y="2496782"/>
                  <a:pt x="2337875" y="2499893"/>
                </a:cubicBezTo>
                <a:cubicBezTo>
                  <a:pt x="2318780" y="2505044"/>
                  <a:pt x="2300799" y="2513650"/>
                  <a:pt x="2284805" y="2525284"/>
                </a:cubicBezTo>
                <a:cubicBezTo>
                  <a:pt x="2280123" y="2528405"/>
                  <a:pt x="2274920" y="2531527"/>
                  <a:pt x="2270341" y="2534233"/>
                </a:cubicBezTo>
                <a:lnTo>
                  <a:pt x="2266699" y="2536418"/>
                </a:lnTo>
                <a:cubicBezTo>
                  <a:pt x="2259477" y="2539123"/>
                  <a:pt x="2252016" y="2541173"/>
                  <a:pt x="2244431" y="2542557"/>
                </a:cubicBezTo>
                <a:cubicBezTo>
                  <a:pt x="2234732" y="2544077"/>
                  <a:pt x="2225055" y="2539654"/>
                  <a:pt x="2219873" y="2531319"/>
                </a:cubicBezTo>
                <a:cubicBezTo>
                  <a:pt x="2199998" y="2496459"/>
                  <a:pt x="2204472" y="2397084"/>
                  <a:pt x="2233296" y="2235794"/>
                </a:cubicBezTo>
                <a:cubicBezTo>
                  <a:pt x="2398541" y="2265346"/>
                  <a:pt x="2496668" y="2269613"/>
                  <a:pt x="2533296" y="2248593"/>
                </a:cubicBezTo>
                <a:cubicBezTo>
                  <a:pt x="2543421" y="2242381"/>
                  <a:pt x="2548811" y="2230674"/>
                  <a:pt x="2546928" y="2218936"/>
                </a:cubicBezTo>
                <a:cubicBezTo>
                  <a:pt x="2545460" y="2210851"/>
                  <a:pt x="2543265" y="2202901"/>
                  <a:pt x="2540372" y="2195211"/>
                </a:cubicBezTo>
                <a:lnTo>
                  <a:pt x="2537979" y="2191153"/>
                </a:lnTo>
                <a:cubicBezTo>
                  <a:pt x="2535169" y="2186470"/>
                  <a:pt x="2532047" y="2180747"/>
                  <a:pt x="2528822" y="2176377"/>
                </a:cubicBezTo>
                <a:cubicBezTo>
                  <a:pt x="2517521" y="2160986"/>
                  <a:pt x="2509186" y="2143630"/>
                  <a:pt x="2504264" y="2125180"/>
                </a:cubicBezTo>
                <a:cubicBezTo>
                  <a:pt x="2501475" y="2110997"/>
                  <a:pt x="2504722" y="2096293"/>
                  <a:pt x="2513213" y="2084597"/>
                </a:cubicBezTo>
                <a:cubicBezTo>
                  <a:pt x="2531319" y="2059415"/>
                  <a:pt x="2560039" y="2046096"/>
                  <a:pt x="2598436" y="2045159"/>
                </a:cubicBezTo>
                <a:lnTo>
                  <a:pt x="2606761" y="2045159"/>
                </a:lnTo>
                <a:cubicBezTo>
                  <a:pt x="2644222" y="2046096"/>
                  <a:pt x="2672942" y="2059415"/>
                  <a:pt x="2692089" y="2084597"/>
                </a:cubicBezTo>
                <a:cubicBezTo>
                  <a:pt x="2701194" y="2096064"/>
                  <a:pt x="2704982" y="2110862"/>
                  <a:pt x="2702495" y="2125284"/>
                </a:cubicBezTo>
                <a:cubicBezTo>
                  <a:pt x="2697229" y="2143484"/>
                  <a:pt x="2688957" y="2160685"/>
                  <a:pt x="2678041" y="2176168"/>
                </a:cubicBezTo>
                <a:cubicBezTo>
                  <a:pt x="2673286" y="2182131"/>
                  <a:pt x="2669300" y="2188666"/>
                  <a:pt x="2666178" y="2195627"/>
                </a:cubicBezTo>
                <a:cubicBezTo>
                  <a:pt x="2663296" y="2203286"/>
                  <a:pt x="2661131" y="2211194"/>
                  <a:pt x="2659727" y="2219249"/>
                </a:cubicBezTo>
                <a:cubicBezTo>
                  <a:pt x="2657947" y="2230966"/>
                  <a:pt x="2663410" y="2242589"/>
                  <a:pt x="2673566" y="2248697"/>
                </a:cubicBezTo>
                <a:cubicBezTo>
                  <a:pt x="2711548" y="2269509"/>
                  <a:pt x="2812484" y="2265554"/>
                  <a:pt x="2973462" y="2236002"/>
                </a:cubicBezTo>
                <a:cubicBezTo>
                  <a:pt x="3002911" y="2395939"/>
                  <a:pt x="3007385" y="2495419"/>
                  <a:pt x="2986990" y="2531215"/>
                </a:cubicBezTo>
                <a:cubicBezTo>
                  <a:pt x="2981808" y="2539571"/>
                  <a:pt x="2972151" y="2544035"/>
                  <a:pt x="2962432" y="2542557"/>
                </a:cubicBezTo>
                <a:cubicBezTo>
                  <a:pt x="2954909" y="2541225"/>
                  <a:pt x="2947521" y="2539207"/>
                  <a:pt x="2940372" y="2536522"/>
                </a:cubicBezTo>
                <a:cubicBezTo>
                  <a:pt x="2933743" y="2533577"/>
                  <a:pt x="2927521" y="2529800"/>
                  <a:pt x="2921849" y="2525284"/>
                </a:cubicBezTo>
                <a:cubicBezTo>
                  <a:pt x="2906012" y="2513515"/>
                  <a:pt x="2888072" y="2504899"/>
                  <a:pt x="2868988" y="2499893"/>
                </a:cubicBezTo>
                <a:cubicBezTo>
                  <a:pt x="2853358" y="2496709"/>
                  <a:pt x="2837115" y="2500258"/>
                  <a:pt x="2824243" y="2509675"/>
                </a:cubicBezTo>
                <a:cubicBezTo>
                  <a:pt x="2797604" y="2528822"/>
                  <a:pt x="2783660" y="2558894"/>
                  <a:pt x="2782619" y="2599269"/>
                </a:cubicBezTo>
                <a:lnTo>
                  <a:pt x="2782619" y="2607594"/>
                </a:lnTo>
                <a:cubicBezTo>
                  <a:pt x="2783764" y="2647864"/>
                  <a:pt x="2797708" y="2677937"/>
                  <a:pt x="2824243" y="2697188"/>
                </a:cubicBezTo>
                <a:cubicBezTo>
                  <a:pt x="2837260" y="2706189"/>
                  <a:pt x="2853223" y="2709914"/>
                  <a:pt x="2868884" y="2707594"/>
                </a:cubicBezTo>
                <a:cubicBezTo>
                  <a:pt x="2887572" y="2701558"/>
                  <a:pt x="2905356" y="2693015"/>
                  <a:pt x="2921745" y="2682203"/>
                </a:cubicBezTo>
                <a:cubicBezTo>
                  <a:pt x="2926428" y="2679082"/>
                  <a:pt x="2932151" y="2676064"/>
                  <a:pt x="2936313" y="2673254"/>
                </a:cubicBezTo>
                <a:lnTo>
                  <a:pt x="2940267" y="2670965"/>
                </a:lnTo>
                <a:cubicBezTo>
                  <a:pt x="2947021" y="2667375"/>
                  <a:pt x="2954482" y="2665315"/>
                  <a:pt x="2962120" y="2664930"/>
                </a:cubicBezTo>
                <a:cubicBezTo>
                  <a:pt x="2971828" y="2663348"/>
                  <a:pt x="2981526" y="2667791"/>
                  <a:pt x="2986678" y="2676168"/>
                </a:cubicBezTo>
                <a:cubicBezTo>
                  <a:pt x="3006761" y="2712172"/>
                  <a:pt x="3002390" y="2809154"/>
                  <a:pt x="2973358" y="2972630"/>
                </a:cubicBezTo>
                <a:cubicBezTo>
                  <a:pt x="2812380" y="2942973"/>
                  <a:pt x="2711444" y="2938707"/>
                  <a:pt x="2673358" y="2959935"/>
                </a:cubicBezTo>
                <a:cubicBezTo>
                  <a:pt x="2663234" y="2966147"/>
                  <a:pt x="2657843" y="2977853"/>
                  <a:pt x="2659727" y="2989591"/>
                </a:cubicBezTo>
                <a:cubicBezTo>
                  <a:pt x="2661111" y="2997656"/>
                  <a:pt x="2663275" y="3005564"/>
                  <a:pt x="2666178" y="3013212"/>
                </a:cubicBezTo>
                <a:cubicBezTo>
                  <a:pt x="2669259" y="3019966"/>
                  <a:pt x="2673129" y="3026324"/>
                  <a:pt x="2677729" y="3032151"/>
                </a:cubicBezTo>
                <a:cubicBezTo>
                  <a:pt x="2688863" y="3047656"/>
                  <a:pt x="2697208" y="3064981"/>
                  <a:pt x="2702391" y="3083347"/>
                </a:cubicBezTo>
                <a:cubicBezTo>
                  <a:pt x="2704867" y="3097708"/>
                  <a:pt x="2701079" y="3112442"/>
                  <a:pt x="2691985" y="3123826"/>
                </a:cubicBezTo>
                <a:cubicBezTo>
                  <a:pt x="2672838" y="3149112"/>
                  <a:pt x="2644118" y="3162432"/>
                  <a:pt x="2606657" y="3163472"/>
                </a:cubicBezTo>
                <a:lnTo>
                  <a:pt x="2598436" y="3163472"/>
                </a:lnTo>
                <a:cubicBezTo>
                  <a:pt x="2559935" y="3162432"/>
                  <a:pt x="2531215" y="3149112"/>
                  <a:pt x="2513109" y="3124034"/>
                </a:cubicBezTo>
                <a:cubicBezTo>
                  <a:pt x="2504566" y="3112286"/>
                  <a:pt x="2501319" y="3097489"/>
                  <a:pt x="2504160" y="3083244"/>
                </a:cubicBezTo>
                <a:cubicBezTo>
                  <a:pt x="2509207" y="3064877"/>
                  <a:pt x="2517521" y="3047562"/>
                  <a:pt x="2528718" y="3032151"/>
                </a:cubicBezTo>
                <a:cubicBezTo>
                  <a:pt x="2531943" y="3027364"/>
                  <a:pt x="2535169" y="3021745"/>
                  <a:pt x="2537979" y="3017271"/>
                </a:cubicBezTo>
                <a:lnTo>
                  <a:pt x="2540476" y="3012900"/>
                </a:lnTo>
                <a:cubicBezTo>
                  <a:pt x="2543317" y="3005273"/>
                  <a:pt x="2545440" y="2997406"/>
                  <a:pt x="2546824" y="2989383"/>
                </a:cubicBezTo>
                <a:cubicBezTo>
                  <a:pt x="2548665" y="2977656"/>
                  <a:pt x="2543244" y="2965980"/>
                  <a:pt x="2533088" y="2959830"/>
                </a:cubicBezTo>
                <a:cubicBezTo>
                  <a:pt x="2496459" y="2939019"/>
                  <a:pt x="2397812" y="2943181"/>
                  <a:pt x="2233192" y="2972838"/>
                </a:cubicBezTo>
                <a:cubicBezTo>
                  <a:pt x="2203744" y="2812900"/>
                  <a:pt x="2199269" y="2712692"/>
                  <a:pt x="2219665" y="2676272"/>
                </a:cubicBezTo>
                <a:cubicBezTo>
                  <a:pt x="2224784" y="2667916"/>
                  <a:pt x="2234431" y="2663442"/>
                  <a:pt x="2244118" y="2664930"/>
                </a:cubicBezTo>
                <a:cubicBezTo>
                  <a:pt x="2251704" y="2666272"/>
                  <a:pt x="2259155" y="2668291"/>
                  <a:pt x="2266387" y="2670965"/>
                </a:cubicBezTo>
                <a:cubicBezTo>
                  <a:pt x="2272963" y="2673972"/>
                  <a:pt x="2279155" y="2677781"/>
                  <a:pt x="2284805" y="2682308"/>
                </a:cubicBezTo>
                <a:cubicBezTo>
                  <a:pt x="2310404" y="2698124"/>
                  <a:pt x="2326428" y="2705721"/>
                  <a:pt x="2337667" y="2707594"/>
                </a:cubicBezTo>
                <a:cubicBezTo>
                  <a:pt x="2353484" y="2710434"/>
                  <a:pt x="2369779" y="2706470"/>
                  <a:pt x="2382516" y="2696667"/>
                </a:cubicBezTo>
                <a:cubicBezTo>
                  <a:pt x="2409051" y="2676584"/>
                  <a:pt x="2422994" y="2646407"/>
                  <a:pt x="2424139" y="2607282"/>
                </a:cubicBezTo>
                <a:lnTo>
                  <a:pt x="2424139" y="2598853"/>
                </a:lnTo>
                <a:cubicBezTo>
                  <a:pt x="2423098" y="2558894"/>
                  <a:pt x="2409155" y="2529030"/>
                  <a:pt x="2382412" y="2509675"/>
                </a:cubicBezTo>
                <a:close/>
                <a:moveTo>
                  <a:pt x="3254003" y="2383348"/>
                </a:moveTo>
                <a:cubicBezTo>
                  <a:pt x="3274190" y="2409883"/>
                  <a:pt x="3304263" y="2423827"/>
                  <a:pt x="3343493" y="2424972"/>
                </a:cubicBezTo>
                <a:lnTo>
                  <a:pt x="3351922" y="2424972"/>
                </a:lnTo>
                <a:cubicBezTo>
                  <a:pt x="3392088" y="2423827"/>
                  <a:pt x="3422265" y="2409883"/>
                  <a:pt x="3441412" y="2383348"/>
                </a:cubicBezTo>
                <a:cubicBezTo>
                  <a:pt x="3450756" y="2370528"/>
                  <a:pt x="3454305" y="2354368"/>
                  <a:pt x="3451193" y="2338811"/>
                </a:cubicBezTo>
                <a:cubicBezTo>
                  <a:pt x="3446053" y="2319748"/>
                  <a:pt x="3437447" y="2301788"/>
                  <a:pt x="3425803" y="2285846"/>
                </a:cubicBezTo>
                <a:cubicBezTo>
                  <a:pt x="3422681" y="2281163"/>
                  <a:pt x="3419559" y="2275440"/>
                  <a:pt x="3416854" y="2271278"/>
                </a:cubicBezTo>
                <a:lnTo>
                  <a:pt x="3414669" y="2267636"/>
                </a:lnTo>
                <a:cubicBezTo>
                  <a:pt x="3411932" y="2260456"/>
                  <a:pt x="3409882" y="2253036"/>
                  <a:pt x="3408529" y="2245471"/>
                </a:cubicBezTo>
                <a:cubicBezTo>
                  <a:pt x="3406927" y="2235731"/>
                  <a:pt x="3411370" y="2225992"/>
                  <a:pt x="3419768" y="2220810"/>
                </a:cubicBezTo>
                <a:cubicBezTo>
                  <a:pt x="3454627" y="2200830"/>
                  <a:pt x="3554419" y="2205409"/>
                  <a:pt x="3716333" y="2234441"/>
                </a:cubicBezTo>
                <a:cubicBezTo>
                  <a:pt x="3686781" y="2399581"/>
                  <a:pt x="3682514" y="2497604"/>
                  <a:pt x="3703534" y="2534233"/>
                </a:cubicBezTo>
                <a:cubicBezTo>
                  <a:pt x="3709715" y="2544347"/>
                  <a:pt x="3721380" y="2549727"/>
                  <a:pt x="3733087" y="2547864"/>
                </a:cubicBezTo>
                <a:cubicBezTo>
                  <a:pt x="3741224" y="2546460"/>
                  <a:pt x="3749205" y="2544264"/>
                  <a:pt x="3756916" y="2541309"/>
                </a:cubicBezTo>
                <a:lnTo>
                  <a:pt x="3760974" y="2538915"/>
                </a:lnTo>
                <a:cubicBezTo>
                  <a:pt x="3765657" y="2536106"/>
                  <a:pt x="3771380" y="2532984"/>
                  <a:pt x="3775751" y="2529862"/>
                </a:cubicBezTo>
                <a:cubicBezTo>
                  <a:pt x="3791161" y="2518582"/>
                  <a:pt x="3808518" y="2510216"/>
                  <a:pt x="3826947" y="2505201"/>
                </a:cubicBezTo>
                <a:cubicBezTo>
                  <a:pt x="3841130" y="2502422"/>
                  <a:pt x="3855834" y="2505658"/>
                  <a:pt x="3867530" y="2514150"/>
                </a:cubicBezTo>
                <a:cubicBezTo>
                  <a:pt x="3892712" y="2532256"/>
                  <a:pt x="3906031" y="2560976"/>
                  <a:pt x="3906968" y="2599477"/>
                </a:cubicBezTo>
                <a:lnTo>
                  <a:pt x="3906968" y="2607698"/>
                </a:lnTo>
                <a:cubicBezTo>
                  <a:pt x="3906031" y="2645159"/>
                  <a:pt x="3892712" y="2673879"/>
                  <a:pt x="3867530" y="2693026"/>
                </a:cubicBezTo>
                <a:cubicBezTo>
                  <a:pt x="3856011" y="2702089"/>
                  <a:pt x="3841193" y="2705866"/>
                  <a:pt x="3826739" y="2703431"/>
                </a:cubicBezTo>
                <a:cubicBezTo>
                  <a:pt x="3808550" y="2698228"/>
                  <a:pt x="3791370" y="2689956"/>
                  <a:pt x="3775959" y="2678978"/>
                </a:cubicBezTo>
                <a:cubicBezTo>
                  <a:pt x="3769975" y="2674253"/>
                  <a:pt x="3763440" y="2670268"/>
                  <a:pt x="3756500" y="2667115"/>
                </a:cubicBezTo>
                <a:cubicBezTo>
                  <a:pt x="3748831" y="2664295"/>
                  <a:pt x="3740933" y="2662162"/>
                  <a:pt x="3732879" y="2660767"/>
                </a:cubicBezTo>
                <a:cubicBezTo>
                  <a:pt x="3721193" y="2658967"/>
                  <a:pt x="3709570" y="2664389"/>
                  <a:pt x="3703430" y="2674503"/>
                </a:cubicBezTo>
                <a:cubicBezTo>
                  <a:pt x="3682618" y="2712589"/>
                  <a:pt x="3686573" y="2813525"/>
                  <a:pt x="3716125" y="2974399"/>
                </a:cubicBezTo>
                <a:cubicBezTo>
                  <a:pt x="3556188" y="3003847"/>
                  <a:pt x="3456708" y="3008322"/>
                  <a:pt x="3420912" y="2987926"/>
                </a:cubicBezTo>
                <a:cubicBezTo>
                  <a:pt x="3412536" y="2982817"/>
                  <a:pt x="3408051" y="2973171"/>
                  <a:pt x="3409570" y="2963473"/>
                </a:cubicBezTo>
                <a:cubicBezTo>
                  <a:pt x="3410881" y="2955908"/>
                  <a:pt x="3412910" y="2948488"/>
                  <a:pt x="3415605" y="2941308"/>
                </a:cubicBezTo>
                <a:cubicBezTo>
                  <a:pt x="3418581" y="2934700"/>
                  <a:pt x="3422359" y="2928478"/>
                  <a:pt x="3426844" y="2922786"/>
                </a:cubicBezTo>
                <a:cubicBezTo>
                  <a:pt x="3438623" y="2906959"/>
                  <a:pt x="3447249" y="2889009"/>
                  <a:pt x="3452234" y="2869924"/>
                </a:cubicBezTo>
                <a:cubicBezTo>
                  <a:pt x="3455418" y="2854295"/>
                  <a:pt x="3451869" y="2838051"/>
                  <a:pt x="3442452" y="2825179"/>
                </a:cubicBezTo>
                <a:cubicBezTo>
                  <a:pt x="3423306" y="2798540"/>
                  <a:pt x="3393129" y="2784597"/>
                  <a:pt x="3352858" y="2783556"/>
                </a:cubicBezTo>
                <a:lnTo>
                  <a:pt x="3344533" y="2783556"/>
                </a:lnTo>
                <a:cubicBezTo>
                  <a:pt x="3304263" y="2784597"/>
                  <a:pt x="3274190" y="2798540"/>
                  <a:pt x="3254940" y="2825179"/>
                </a:cubicBezTo>
                <a:cubicBezTo>
                  <a:pt x="3245907" y="2838228"/>
                  <a:pt x="3242192" y="2854232"/>
                  <a:pt x="3244534" y="2869924"/>
                </a:cubicBezTo>
                <a:cubicBezTo>
                  <a:pt x="3250579" y="2888572"/>
                  <a:pt x="3259122" y="2906324"/>
                  <a:pt x="3269924" y="2922682"/>
                </a:cubicBezTo>
                <a:cubicBezTo>
                  <a:pt x="3273046" y="2927364"/>
                  <a:pt x="3276063" y="2933087"/>
                  <a:pt x="3278873" y="2937250"/>
                </a:cubicBezTo>
                <a:lnTo>
                  <a:pt x="3281162" y="2941204"/>
                </a:lnTo>
                <a:cubicBezTo>
                  <a:pt x="3284731" y="2947999"/>
                  <a:pt x="3286760" y="2955491"/>
                  <a:pt x="3287093" y="2963160"/>
                </a:cubicBezTo>
                <a:cubicBezTo>
                  <a:pt x="3288727" y="2972848"/>
                  <a:pt x="3284325" y="2982557"/>
                  <a:pt x="3275959" y="2987718"/>
                </a:cubicBezTo>
                <a:cubicBezTo>
                  <a:pt x="3239955" y="3007697"/>
                  <a:pt x="3142661" y="3003327"/>
                  <a:pt x="2978457" y="2974191"/>
                </a:cubicBezTo>
                <a:cubicBezTo>
                  <a:pt x="3007697" y="2809675"/>
                  <a:pt x="3011860" y="2711548"/>
                  <a:pt x="2991152" y="2674295"/>
                </a:cubicBezTo>
                <a:cubicBezTo>
                  <a:pt x="2985054" y="2664253"/>
                  <a:pt x="2973514" y="2658873"/>
                  <a:pt x="2961912" y="2660663"/>
                </a:cubicBezTo>
                <a:cubicBezTo>
                  <a:pt x="2953441" y="2661017"/>
                  <a:pt x="2945158" y="2663254"/>
                  <a:pt x="2937666" y="2667219"/>
                </a:cubicBezTo>
                <a:lnTo>
                  <a:pt x="2933712" y="2669612"/>
                </a:lnTo>
                <a:cubicBezTo>
                  <a:pt x="2929029" y="2672422"/>
                  <a:pt x="2923306" y="2675544"/>
                  <a:pt x="2919040" y="2678665"/>
                </a:cubicBezTo>
                <a:cubicBezTo>
                  <a:pt x="2903140" y="2689050"/>
                  <a:pt x="2885970" y="2697344"/>
                  <a:pt x="2867947" y="2703327"/>
                </a:cubicBezTo>
                <a:cubicBezTo>
                  <a:pt x="2853525" y="2705169"/>
                  <a:pt x="2838936" y="2701444"/>
                  <a:pt x="2827156" y="2692921"/>
                </a:cubicBezTo>
                <a:cubicBezTo>
                  <a:pt x="2801974" y="2674815"/>
                  <a:pt x="2788655" y="2646095"/>
                  <a:pt x="2787614" y="2607698"/>
                </a:cubicBezTo>
                <a:lnTo>
                  <a:pt x="2787614" y="2599373"/>
                </a:lnTo>
                <a:cubicBezTo>
                  <a:pt x="2788655" y="2560872"/>
                  <a:pt x="2801974" y="2532152"/>
                  <a:pt x="2827156" y="2514045"/>
                </a:cubicBezTo>
                <a:cubicBezTo>
                  <a:pt x="2838801" y="2505357"/>
                  <a:pt x="2853629" y="2502100"/>
                  <a:pt x="2867843" y="2505096"/>
                </a:cubicBezTo>
                <a:cubicBezTo>
                  <a:pt x="2886178" y="2509935"/>
                  <a:pt x="2903410" y="2518239"/>
                  <a:pt x="2918623" y="2529550"/>
                </a:cubicBezTo>
                <a:cubicBezTo>
                  <a:pt x="2924638" y="2534285"/>
                  <a:pt x="2931204" y="2538270"/>
                  <a:pt x="2938186" y="2541413"/>
                </a:cubicBezTo>
                <a:cubicBezTo>
                  <a:pt x="2945814" y="2544253"/>
                  <a:pt x="2953681" y="2546376"/>
                  <a:pt x="2961703" y="2547760"/>
                </a:cubicBezTo>
                <a:cubicBezTo>
                  <a:pt x="2973431" y="2549602"/>
                  <a:pt x="2985106" y="2544181"/>
                  <a:pt x="2991256" y="2534024"/>
                </a:cubicBezTo>
                <a:cubicBezTo>
                  <a:pt x="3012068" y="2496876"/>
                  <a:pt x="3008114" y="2395939"/>
                  <a:pt x="2978353" y="2234129"/>
                </a:cubicBezTo>
                <a:cubicBezTo>
                  <a:pt x="3138186" y="2204784"/>
                  <a:pt x="3237978" y="2200206"/>
                  <a:pt x="3274711" y="2220601"/>
                </a:cubicBezTo>
                <a:cubicBezTo>
                  <a:pt x="3283108" y="2225700"/>
                  <a:pt x="3287624" y="2235336"/>
                  <a:pt x="3286157" y="2245055"/>
                </a:cubicBezTo>
                <a:cubicBezTo>
                  <a:pt x="3284763" y="2252630"/>
                  <a:pt x="3282744" y="2260081"/>
                  <a:pt x="3280121" y="2267324"/>
                </a:cubicBezTo>
                <a:cubicBezTo>
                  <a:pt x="3277114" y="2273900"/>
                  <a:pt x="3273306" y="2280091"/>
                  <a:pt x="3268779" y="2285742"/>
                </a:cubicBezTo>
                <a:cubicBezTo>
                  <a:pt x="3252962" y="2311340"/>
                  <a:pt x="3245366" y="2327365"/>
                  <a:pt x="3243493" y="2338603"/>
                </a:cubicBezTo>
                <a:cubicBezTo>
                  <a:pt x="3240600" y="2354326"/>
                  <a:pt x="3244409" y="2370549"/>
                  <a:pt x="3254003" y="2383348"/>
                </a:cubicBezTo>
                <a:close/>
                <a:moveTo>
                  <a:pt x="4742035" y="2383348"/>
                </a:moveTo>
                <a:cubicBezTo>
                  <a:pt x="4762222" y="2409883"/>
                  <a:pt x="4792295" y="2423827"/>
                  <a:pt x="4831525" y="2424972"/>
                </a:cubicBezTo>
                <a:lnTo>
                  <a:pt x="4839953" y="2424972"/>
                </a:lnTo>
                <a:cubicBezTo>
                  <a:pt x="4880120" y="2423827"/>
                  <a:pt x="4910297" y="2409883"/>
                  <a:pt x="4929443" y="2383348"/>
                </a:cubicBezTo>
                <a:cubicBezTo>
                  <a:pt x="4938788" y="2370528"/>
                  <a:pt x="4942336" y="2354368"/>
                  <a:pt x="4939225" y="2338811"/>
                </a:cubicBezTo>
                <a:cubicBezTo>
                  <a:pt x="4934085" y="2319748"/>
                  <a:pt x="4925479" y="2301788"/>
                  <a:pt x="4913835" y="2285846"/>
                </a:cubicBezTo>
                <a:cubicBezTo>
                  <a:pt x="4910713" y="2281059"/>
                  <a:pt x="4907591" y="2275440"/>
                  <a:pt x="4904782" y="2271070"/>
                </a:cubicBezTo>
                <a:lnTo>
                  <a:pt x="4902700" y="2267636"/>
                </a:lnTo>
                <a:cubicBezTo>
                  <a:pt x="4900016" y="2260445"/>
                  <a:pt x="4897955" y="2253026"/>
                  <a:pt x="4896561" y="2245471"/>
                </a:cubicBezTo>
                <a:cubicBezTo>
                  <a:pt x="4894959" y="2235731"/>
                  <a:pt x="4899402" y="2225992"/>
                  <a:pt x="4907799" y="2220810"/>
                </a:cubicBezTo>
                <a:cubicBezTo>
                  <a:pt x="4942659" y="2200830"/>
                  <a:pt x="5042451" y="2205409"/>
                  <a:pt x="5204365" y="2234441"/>
                </a:cubicBezTo>
                <a:cubicBezTo>
                  <a:pt x="5174813" y="2399581"/>
                  <a:pt x="5170546" y="2497604"/>
                  <a:pt x="5191566" y="2534233"/>
                </a:cubicBezTo>
                <a:cubicBezTo>
                  <a:pt x="5197747" y="2544347"/>
                  <a:pt x="5209412" y="2549727"/>
                  <a:pt x="5221118" y="2547864"/>
                </a:cubicBezTo>
                <a:cubicBezTo>
                  <a:pt x="5229256" y="2546460"/>
                  <a:pt x="5237237" y="2544264"/>
                  <a:pt x="5244948" y="2541309"/>
                </a:cubicBezTo>
                <a:lnTo>
                  <a:pt x="5249006" y="2538915"/>
                </a:lnTo>
                <a:cubicBezTo>
                  <a:pt x="5253689" y="2536106"/>
                  <a:pt x="5259412" y="2532984"/>
                  <a:pt x="5263782" y="2529862"/>
                </a:cubicBezTo>
                <a:cubicBezTo>
                  <a:pt x="5279193" y="2518582"/>
                  <a:pt x="5296550" y="2510216"/>
                  <a:pt x="5314979" y="2505201"/>
                </a:cubicBezTo>
                <a:cubicBezTo>
                  <a:pt x="5329162" y="2502422"/>
                  <a:pt x="5343866" y="2505658"/>
                  <a:pt x="5355561" y="2514150"/>
                </a:cubicBezTo>
                <a:cubicBezTo>
                  <a:pt x="5380744" y="2532256"/>
                  <a:pt x="5394063" y="2560976"/>
                  <a:pt x="5395000" y="2599477"/>
                </a:cubicBezTo>
                <a:lnTo>
                  <a:pt x="5395000" y="2607698"/>
                </a:lnTo>
                <a:cubicBezTo>
                  <a:pt x="5394063" y="2645159"/>
                  <a:pt x="5380744" y="2673879"/>
                  <a:pt x="5355561" y="2693026"/>
                </a:cubicBezTo>
                <a:cubicBezTo>
                  <a:pt x="5344084" y="2702183"/>
                  <a:pt x="5329235" y="2705970"/>
                  <a:pt x="5314771" y="2703431"/>
                </a:cubicBezTo>
                <a:cubicBezTo>
                  <a:pt x="5296582" y="2698228"/>
                  <a:pt x="5279402" y="2689956"/>
                  <a:pt x="5263990" y="2678978"/>
                </a:cubicBezTo>
                <a:cubicBezTo>
                  <a:pt x="5257976" y="2674295"/>
                  <a:pt x="5251451" y="2670309"/>
                  <a:pt x="5244532" y="2667115"/>
                </a:cubicBezTo>
                <a:cubicBezTo>
                  <a:pt x="5236862" y="2664295"/>
                  <a:pt x="5228964" y="2662162"/>
                  <a:pt x="5220910" y="2660767"/>
                </a:cubicBezTo>
                <a:cubicBezTo>
                  <a:pt x="5209214" y="2658936"/>
                  <a:pt x="5197581" y="2664368"/>
                  <a:pt x="5191462" y="2674503"/>
                </a:cubicBezTo>
                <a:cubicBezTo>
                  <a:pt x="5170650" y="2712589"/>
                  <a:pt x="5174604" y="2813525"/>
                  <a:pt x="5204157" y="2974399"/>
                </a:cubicBezTo>
                <a:cubicBezTo>
                  <a:pt x="5044220" y="3003847"/>
                  <a:pt x="4944740" y="3008322"/>
                  <a:pt x="4908944" y="2987926"/>
                </a:cubicBezTo>
                <a:cubicBezTo>
                  <a:pt x="4900567" y="2982817"/>
                  <a:pt x="4896082" y="2973171"/>
                  <a:pt x="4897602" y="2963473"/>
                </a:cubicBezTo>
                <a:cubicBezTo>
                  <a:pt x="4898913" y="2955908"/>
                  <a:pt x="4900942" y="2948488"/>
                  <a:pt x="4903637" y="2941308"/>
                </a:cubicBezTo>
                <a:cubicBezTo>
                  <a:pt x="4906613" y="2934700"/>
                  <a:pt x="4910390" y="2928478"/>
                  <a:pt x="4914875" y="2922786"/>
                </a:cubicBezTo>
                <a:cubicBezTo>
                  <a:pt x="4926655" y="2906959"/>
                  <a:pt x="4935281" y="2889009"/>
                  <a:pt x="4940266" y="2869924"/>
                </a:cubicBezTo>
                <a:cubicBezTo>
                  <a:pt x="4943450" y="2854295"/>
                  <a:pt x="4939901" y="2838051"/>
                  <a:pt x="4930484" y="2825179"/>
                </a:cubicBezTo>
                <a:cubicBezTo>
                  <a:pt x="4911337" y="2798540"/>
                  <a:pt x="4881161" y="2784597"/>
                  <a:pt x="4840890" y="2783556"/>
                </a:cubicBezTo>
                <a:lnTo>
                  <a:pt x="4832565" y="2783556"/>
                </a:lnTo>
                <a:cubicBezTo>
                  <a:pt x="4792295" y="2784597"/>
                  <a:pt x="4762222" y="2798540"/>
                  <a:pt x="4742971" y="2825179"/>
                </a:cubicBezTo>
                <a:cubicBezTo>
                  <a:pt x="4733939" y="2838228"/>
                  <a:pt x="4730224" y="2854232"/>
                  <a:pt x="4732566" y="2869924"/>
                </a:cubicBezTo>
                <a:cubicBezTo>
                  <a:pt x="4738611" y="2888572"/>
                  <a:pt x="4747154" y="2906324"/>
                  <a:pt x="4757956" y="2922682"/>
                </a:cubicBezTo>
                <a:cubicBezTo>
                  <a:pt x="4761077" y="2927364"/>
                  <a:pt x="4764095" y="2933087"/>
                  <a:pt x="4766905" y="2937250"/>
                </a:cubicBezTo>
                <a:lnTo>
                  <a:pt x="4769194" y="2941204"/>
                </a:lnTo>
                <a:cubicBezTo>
                  <a:pt x="4772763" y="2947999"/>
                  <a:pt x="4774792" y="2955491"/>
                  <a:pt x="4775125" y="2963160"/>
                </a:cubicBezTo>
                <a:cubicBezTo>
                  <a:pt x="4776759" y="2972848"/>
                  <a:pt x="4772357" y="2982557"/>
                  <a:pt x="4763991" y="2987718"/>
                </a:cubicBezTo>
                <a:cubicBezTo>
                  <a:pt x="4727987" y="3007697"/>
                  <a:pt x="4630693" y="3003327"/>
                  <a:pt x="4466489" y="2974191"/>
                </a:cubicBezTo>
                <a:cubicBezTo>
                  <a:pt x="4495729" y="2809675"/>
                  <a:pt x="4499891" y="2711548"/>
                  <a:pt x="4479184" y="2674295"/>
                </a:cubicBezTo>
                <a:cubicBezTo>
                  <a:pt x="4473086" y="2664253"/>
                  <a:pt x="4461546" y="2658873"/>
                  <a:pt x="4449944" y="2660663"/>
                </a:cubicBezTo>
                <a:cubicBezTo>
                  <a:pt x="4441473" y="2661017"/>
                  <a:pt x="4433190" y="2663254"/>
                  <a:pt x="4425698" y="2667219"/>
                </a:cubicBezTo>
                <a:lnTo>
                  <a:pt x="4421744" y="2669612"/>
                </a:lnTo>
                <a:cubicBezTo>
                  <a:pt x="4417061" y="2672422"/>
                  <a:pt x="4411338" y="2675544"/>
                  <a:pt x="4407072" y="2678665"/>
                </a:cubicBezTo>
                <a:cubicBezTo>
                  <a:pt x="4391171" y="2689050"/>
                  <a:pt x="4374002" y="2697344"/>
                  <a:pt x="4355979" y="2703327"/>
                </a:cubicBezTo>
                <a:cubicBezTo>
                  <a:pt x="4341556" y="2705169"/>
                  <a:pt x="4326968" y="2701444"/>
                  <a:pt x="4315188" y="2692921"/>
                </a:cubicBezTo>
                <a:cubicBezTo>
                  <a:pt x="4290006" y="2674815"/>
                  <a:pt x="4276687" y="2646095"/>
                  <a:pt x="4275646" y="2607698"/>
                </a:cubicBezTo>
                <a:lnTo>
                  <a:pt x="4275646" y="2599373"/>
                </a:lnTo>
                <a:cubicBezTo>
                  <a:pt x="4276687" y="2560872"/>
                  <a:pt x="4290006" y="2532152"/>
                  <a:pt x="4315188" y="2514045"/>
                </a:cubicBezTo>
                <a:cubicBezTo>
                  <a:pt x="4326832" y="2505357"/>
                  <a:pt x="4341661" y="2502100"/>
                  <a:pt x="4355875" y="2505096"/>
                </a:cubicBezTo>
                <a:cubicBezTo>
                  <a:pt x="4374210" y="2509935"/>
                  <a:pt x="4391442" y="2518239"/>
                  <a:pt x="4406655" y="2529550"/>
                </a:cubicBezTo>
                <a:cubicBezTo>
                  <a:pt x="4412670" y="2534285"/>
                  <a:pt x="4419236" y="2538270"/>
                  <a:pt x="4426218" y="2541413"/>
                </a:cubicBezTo>
                <a:cubicBezTo>
                  <a:pt x="4433846" y="2544253"/>
                  <a:pt x="4441712" y="2546376"/>
                  <a:pt x="4449735" y="2547760"/>
                </a:cubicBezTo>
                <a:cubicBezTo>
                  <a:pt x="4461463" y="2549602"/>
                  <a:pt x="4473138" y="2544181"/>
                  <a:pt x="4479288" y="2534024"/>
                </a:cubicBezTo>
                <a:cubicBezTo>
                  <a:pt x="4500100" y="2496876"/>
                  <a:pt x="4496145" y="2395939"/>
                  <a:pt x="4466385" y="2234129"/>
                </a:cubicBezTo>
                <a:cubicBezTo>
                  <a:pt x="4626218" y="2204784"/>
                  <a:pt x="4726010" y="2200206"/>
                  <a:pt x="4762742" y="2220601"/>
                </a:cubicBezTo>
                <a:cubicBezTo>
                  <a:pt x="4771140" y="2225700"/>
                  <a:pt x="4775656" y="2235336"/>
                  <a:pt x="4774189" y="2245055"/>
                </a:cubicBezTo>
                <a:cubicBezTo>
                  <a:pt x="4772805" y="2252599"/>
                  <a:pt x="4770786" y="2260019"/>
                  <a:pt x="4768153" y="2267219"/>
                </a:cubicBezTo>
                <a:cubicBezTo>
                  <a:pt x="4765136" y="2273827"/>
                  <a:pt x="4761327" y="2280050"/>
                  <a:pt x="4756811" y="2285742"/>
                </a:cubicBezTo>
                <a:cubicBezTo>
                  <a:pt x="4740994" y="2311340"/>
                  <a:pt x="4733398" y="2327365"/>
                  <a:pt x="4731525" y="2338603"/>
                </a:cubicBezTo>
                <a:cubicBezTo>
                  <a:pt x="4728632" y="2354326"/>
                  <a:pt x="4732440" y="2370549"/>
                  <a:pt x="4742035" y="2383348"/>
                </a:cubicBezTo>
                <a:close/>
                <a:moveTo>
                  <a:pt x="6230067" y="2383348"/>
                </a:moveTo>
                <a:cubicBezTo>
                  <a:pt x="6250254" y="2409883"/>
                  <a:pt x="6280326" y="2423827"/>
                  <a:pt x="6319556" y="2424972"/>
                </a:cubicBezTo>
                <a:lnTo>
                  <a:pt x="6327985" y="2424972"/>
                </a:lnTo>
                <a:cubicBezTo>
                  <a:pt x="6368151" y="2423827"/>
                  <a:pt x="6398328" y="2409883"/>
                  <a:pt x="6417475" y="2383348"/>
                </a:cubicBezTo>
                <a:cubicBezTo>
                  <a:pt x="6426819" y="2370528"/>
                  <a:pt x="6430368" y="2354368"/>
                  <a:pt x="6427257" y="2338811"/>
                </a:cubicBezTo>
                <a:cubicBezTo>
                  <a:pt x="6422116" y="2319748"/>
                  <a:pt x="6413510" y="2301788"/>
                  <a:pt x="6401867" y="2285846"/>
                </a:cubicBezTo>
                <a:cubicBezTo>
                  <a:pt x="6398744" y="2281059"/>
                  <a:pt x="6395519" y="2275440"/>
                  <a:pt x="6392814" y="2271070"/>
                </a:cubicBezTo>
                <a:lnTo>
                  <a:pt x="6390732" y="2267636"/>
                </a:lnTo>
                <a:cubicBezTo>
                  <a:pt x="6387996" y="2260456"/>
                  <a:pt x="6385946" y="2253036"/>
                  <a:pt x="6384593" y="2245471"/>
                </a:cubicBezTo>
                <a:cubicBezTo>
                  <a:pt x="6382990" y="2235731"/>
                  <a:pt x="6387434" y="2225992"/>
                  <a:pt x="6395831" y="2220810"/>
                </a:cubicBezTo>
                <a:cubicBezTo>
                  <a:pt x="6430690" y="2200830"/>
                  <a:pt x="6530587" y="2205409"/>
                  <a:pt x="6692397" y="2234441"/>
                </a:cubicBezTo>
                <a:cubicBezTo>
                  <a:pt x="6662844" y="2399581"/>
                  <a:pt x="6658578" y="2497604"/>
                  <a:pt x="6679598" y="2534233"/>
                </a:cubicBezTo>
                <a:cubicBezTo>
                  <a:pt x="6685779" y="2544347"/>
                  <a:pt x="6697444" y="2549727"/>
                  <a:pt x="6709150" y="2547864"/>
                </a:cubicBezTo>
                <a:cubicBezTo>
                  <a:pt x="6717287" y="2546460"/>
                  <a:pt x="6725269" y="2544264"/>
                  <a:pt x="6732979" y="2541309"/>
                </a:cubicBezTo>
                <a:lnTo>
                  <a:pt x="6737038" y="2538915"/>
                </a:lnTo>
                <a:cubicBezTo>
                  <a:pt x="6741720" y="2536106"/>
                  <a:pt x="6747443" y="2532984"/>
                  <a:pt x="6751814" y="2529862"/>
                </a:cubicBezTo>
                <a:cubicBezTo>
                  <a:pt x="6767225" y="2518582"/>
                  <a:pt x="6784582" y="2510216"/>
                  <a:pt x="6803011" y="2505201"/>
                </a:cubicBezTo>
                <a:cubicBezTo>
                  <a:pt x="6817194" y="2502422"/>
                  <a:pt x="6831897" y="2505658"/>
                  <a:pt x="6843593" y="2514150"/>
                </a:cubicBezTo>
                <a:cubicBezTo>
                  <a:pt x="6868776" y="2532256"/>
                  <a:pt x="6882095" y="2560976"/>
                  <a:pt x="6883032" y="2599477"/>
                </a:cubicBezTo>
                <a:lnTo>
                  <a:pt x="6883032" y="2607698"/>
                </a:lnTo>
                <a:cubicBezTo>
                  <a:pt x="6882095" y="2645159"/>
                  <a:pt x="6868776" y="2673879"/>
                  <a:pt x="6843593" y="2693026"/>
                </a:cubicBezTo>
                <a:cubicBezTo>
                  <a:pt x="6832116" y="2702183"/>
                  <a:pt x="6817267" y="2705970"/>
                  <a:pt x="6802803" y="2703431"/>
                </a:cubicBezTo>
                <a:cubicBezTo>
                  <a:pt x="6784613" y="2698228"/>
                  <a:pt x="6767433" y="2689956"/>
                  <a:pt x="6752022" y="2678978"/>
                </a:cubicBezTo>
                <a:cubicBezTo>
                  <a:pt x="6746007" y="2674295"/>
                  <a:pt x="6739483" y="2670309"/>
                  <a:pt x="6732563" y="2667115"/>
                </a:cubicBezTo>
                <a:cubicBezTo>
                  <a:pt x="6724894" y="2664295"/>
                  <a:pt x="6716996" y="2662162"/>
                  <a:pt x="6708942" y="2660767"/>
                </a:cubicBezTo>
                <a:cubicBezTo>
                  <a:pt x="6697246" y="2658967"/>
                  <a:pt x="6685623" y="2664389"/>
                  <a:pt x="6679494" y="2674503"/>
                </a:cubicBezTo>
                <a:cubicBezTo>
                  <a:pt x="6658682" y="2712589"/>
                  <a:pt x="6662636" y="2813525"/>
                  <a:pt x="6692189" y="2974399"/>
                </a:cubicBezTo>
                <a:cubicBezTo>
                  <a:pt x="6532251" y="3003847"/>
                  <a:pt x="6432772" y="3008322"/>
                  <a:pt x="6396976" y="2987926"/>
                </a:cubicBezTo>
                <a:cubicBezTo>
                  <a:pt x="6388599" y="2982817"/>
                  <a:pt x="6384114" y="2973171"/>
                  <a:pt x="6385634" y="2963473"/>
                </a:cubicBezTo>
                <a:cubicBezTo>
                  <a:pt x="6386976" y="2955887"/>
                  <a:pt x="6388995" y="2948436"/>
                  <a:pt x="6391669" y="2941204"/>
                </a:cubicBezTo>
                <a:cubicBezTo>
                  <a:pt x="6394676" y="2934649"/>
                  <a:pt x="6398454" y="2928467"/>
                  <a:pt x="6402907" y="2922786"/>
                </a:cubicBezTo>
                <a:cubicBezTo>
                  <a:pt x="6414676" y="2906948"/>
                  <a:pt x="6423292" y="2889009"/>
                  <a:pt x="6428297" y="2869924"/>
                </a:cubicBezTo>
                <a:cubicBezTo>
                  <a:pt x="6431471" y="2854295"/>
                  <a:pt x="6427923" y="2838051"/>
                  <a:pt x="6418516" y="2825179"/>
                </a:cubicBezTo>
                <a:cubicBezTo>
                  <a:pt x="6399369" y="2798540"/>
                  <a:pt x="6369192" y="2784597"/>
                  <a:pt x="6328922" y="2783556"/>
                </a:cubicBezTo>
                <a:lnTo>
                  <a:pt x="6320597" y="2783556"/>
                </a:lnTo>
                <a:cubicBezTo>
                  <a:pt x="6280326" y="2784597"/>
                  <a:pt x="6250254" y="2798540"/>
                  <a:pt x="6231003" y="2825179"/>
                </a:cubicBezTo>
                <a:cubicBezTo>
                  <a:pt x="6221971" y="2838228"/>
                  <a:pt x="6218256" y="2854232"/>
                  <a:pt x="6220597" y="2869924"/>
                </a:cubicBezTo>
                <a:cubicBezTo>
                  <a:pt x="6226643" y="2888572"/>
                  <a:pt x="6235186" y="2906324"/>
                  <a:pt x="6245987" y="2922682"/>
                </a:cubicBezTo>
                <a:cubicBezTo>
                  <a:pt x="6249109" y="2927469"/>
                  <a:pt x="6252231" y="2933087"/>
                  <a:pt x="6254937" y="2937354"/>
                </a:cubicBezTo>
                <a:lnTo>
                  <a:pt x="6257226" y="2941204"/>
                </a:lnTo>
                <a:cubicBezTo>
                  <a:pt x="6260795" y="2947999"/>
                  <a:pt x="6262824" y="2955491"/>
                  <a:pt x="6263157" y="2963160"/>
                </a:cubicBezTo>
                <a:cubicBezTo>
                  <a:pt x="6264791" y="2972848"/>
                  <a:pt x="6260389" y="2982557"/>
                  <a:pt x="6252023" y="2987718"/>
                </a:cubicBezTo>
                <a:cubicBezTo>
                  <a:pt x="6215915" y="3007697"/>
                  <a:pt x="6118724" y="3003327"/>
                  <a:pt x="5954520" y="2974191"/>
                </a:cubicBezTo>
                <a:cubicBezTo>
                  <a:pt x="5983760" y="2809675"/>
                  <a:pt x="5987923" y="2711548"/>
                  <a:pt x="5967216" y="2674295"/>
                </a:cubicBezTo>
                <a:cubicBezTo>
                  <a:pt x="5961108" y="2664274"/>
                  <a:pt x="5949578" y="2658905"/>
                  <a:pt x="5937975" y="2660663"/>
                </a:cubicBezTo>
                <a:cubicBezTo>
                  <a:pt x="5929505" y="2661017"/>
                  <a:pt x="5921222" y="2663254"/>
                  <a:pt x="5913730" y="2667219"/>
                </a:cubicBezTo>
                <a:lnTo>
                  <a:pt x="5909775" y="2669612"/>
                </a:lnTo>
                <a:cubicBezTo>
                  <a:pt x="5905093" y="2672422"/>
                  <a:pt x="5899369" y="2675544"/>
                  <a:pt x="5895103" y="2678665"/>
                </a:cubicBezTo>
                <a:cubicBezTo>
                  <a:pt x="5879203" y="2689050"/>
                  <a:pt x="5862033" y="2697344"/>
                  <a:pt x="5844010" y="2703327"/>
                </a:cubicBezTo>
                <a:cubicBezTo>
                  <a:pt x="5829588" y="2705169"/>
                  <a:pt x="5814999" y="2701444"/>
                  <a:pt x="5803220" y="2692921"/>
                </a:cubicBezTo>
                <a:cubicBezTo>
                  <a:pt x="5778038" y="2674815"/>
                  <a:pt x="5764718" y="2646095"/>
                  <a:pt x="5763678" y="2607698"/>
                </a:cubicBezTo>
                <a:lnTo>
                  <a:pt x="5763678" y="2599373"/>
                </a:lnTo>
                <a:cubicBezTo>
                  <a:pt x="5764718" y="2560872"/>
                  <a:pt x="5778038" y="2532152"/>
                  <a:pt x="5803220" y="2514045"/>
                </a:cubicBezTo>
                <a:cubicBezTo>
                  <a:pt x="5814864" y="2505357"/>
                  <a:pt x="5829692" y="2502100"/>
                  <a:pt x="5843907" y="2505096"/>
                </a:cubicBezTo>
                <a:cubicBezTo>
                  <a:pt x="5862231" y="2509956"/>
                  <a:pt x="5879464" y="2518260"/>
                  <a:pt x="5894687" y="2529550"/>
                </a:cubicBezTo>
                <a:cubicBezTo>
                  <a:pt x="5900681" y="2534316"/>
                  <a:pt x="5907257" y="2538301"/>
                  <a:pt x="5914250" y="2541413"/>
                </a:cubicBezTo>
                <a:cubicBezTo>
                  <a:pt x="5921878" y="2544253"/>
                  <a:pt x="5929744" y="2546376"/>
                  <a:pt x="5937767" y="2547760"/>
                </a:cubicBezTo>
                <a:cubicBezTo>
                  <a:pt x="5949494" y="2549602"/>
                  <a:pt x="5961170" y="2544181"/>
                  <a:pt x="5967320" y="2534024"/>
                </a:cubicBezTo>
                <a:cubicBezTo>
                  <a:pt x="5988131" y="2496876"/>
                  <a:pt x="5984177" y="2395939"/>
                  <a:pt x="5954417" y="2234129"/>
                </a:cubicBezTo>
                <a:cubicBezTo>
                  <a:pt x="6114250" y="2204784"/>
                  <a:pt x="6214562" y="2200206"/>
                  <a:pt x="6250774" y="2220601"/>
                </a:cubicBezTo>
                <a:cubicBezTo>
                  <a:pt x="6259172" y="2225700"/>
                  <a:pt x="6263687" y="2235336"/>
                  <a:pt x="6262220" y="2245055"/>
                </a:cubicBezTo>
                <a:cubicBezTo>
                  <a:pt x="6260857" y="2252599"/>
                  <a:pt x="6258839" y="2260019"/>
                  <a:pt x="6256185" y="2267219"/>
                </a:cubicBezTo>
                <a:cubicBezTo>
                  <a:pt x="6253198" y="2273848"/>
                  <a:pt x="6249390" y="2280071"/>
                  <a:pt x="6244843" y="2285742"/>
                </a:cubicBezTo>
                <a:cubicBezTo>
                  <a:pt x="6229026" y="2311340"/>
                  <a:pt x="6221430" y="2327365"/>
                  <a:pt x="6219557" y="2338603"/>
                </a:cubicBezTo>
                <a:cubicBezTo>
                  <a:pt x="6216664" y="2354326"/>
                  <a:pt x="6220472" y="2370549"/>
                  <a:pt x="6230067" y="2383348"/>
                </a:cubicBezTo>
                <a:close/>
                <a:moveTo>
                  <a:pt x="7437141" y="2236002"/>
                </a:moveTo>
                <a:cubicBezTo>
                  <a:pt x="7466589" y="2395939"/>
                  <a:pt x="7471064" y="2495315"/>
                  <a:pt x="7450669" y="2531215"/>
                </a:cubicBezTo>
                <a:cubicBezTo>
                  <a:pt x="7445528" y="2539612"/>
                  <a:pt x="7435841" y="2544087"/>
                  <a:pt x="7426111" y="2542557"/>
                </a:cubicBezTo>
                <a:cubicBezTo>
                  <a:pt x="7418556" y="2541215"/>
                  <a:pt x="7411137" y="2539196"/>
                  <a:pt x="7403947" y="2536522"/>
                </a:cubicBezTo>
                <a:cubicBezTo>
                  <a:pt x="7397391" y="2533515"/>
                  <a:pt x="7391210" y="2529737"/>
                  <a:pt x="7385528" y="2525284"/>
                </a:cubicBezTo>
                <a:cubicBezTo>
                  <a:pt x="7369691" y="2513515"/>
                  <a:pt x="7351751" y="2504899"/>
                  <a:pt x="7332666" y="2499893"/>
                </a:cubicBezTo>
                <a:cubicBezTo>
                  <a:pt x="7317037" y="2496688"/>
                  <a:pt x="7300783" y="2500247"/>
                  <a:pt x="7287922" y="2509675"/>
                </a:cubicBezTo>
                <a:cubicBezTo>
                  <a:pt x="7261283" y="2528822"/>
                  <a:pt x="7247339" y="2558894"/>
                  <a:pt x="7246298" y="2599269"/>
                </a:cubicBezTo>
                <a:lnTo>
                  <a:pt x="7246298" y="2607594"/>
                </a:lnTo>
                <a:cubicBezTo>
                  <a:pt x="7247443" y="2647864"/>
                  <a:pt x="7261387" y="2677937"/>
                  <a:pt x="7287922" y="2697188"/>
                </a:cubicBezTo>
                <a:cubicBezTo>
                  <a:pt x="7300940" y="2706189"/>
                  <a:pt x="7316902" y="2709914"/>
                  <a:pt x="7332563" y="2707594"/>
                </a:cubicBezTo>
                <a:cubicBezTo>
                  <a:pt x="7351251" y="2701558"/>
                  <a:pt x="7369035" y="2693015"/>
                  <a:pt x="7385424" y="2682203"/>
                </a:cubicBezTo>
                <a:cubicBezTo>
                  <a:pt x="7390107" y="2679082"/>
                  <a:pt x="7395830" y="2676064"/>
                  <a:pt x="7399992" y="2673254"/>
                </a:cubicBezTo>
                <a:lnTo>
                  <a:pt x="7403947" y="2670965"/>
                </a:lnTo>
                <a:cubicBezTo>
                  <a:pt x="7410700" y="2667375"/>
                  <a:pt x="7418161" y="2665315"/>
                  <a:pt x="7425799" y="2664930"/>
                </a:cubicBezTo>
                <a:cubicBezTo>
                  <a:pt x="7435507" y="2663317"/>
                  <a:pt x="7445226" y="2667771"/>
                  <a:pt x="7450356" y="2676168"/>
                </a:cubicBezTo>
                <a:cubicBezTo>
                  <a:pt x="7470440" y="2712172"/>
                  <a:pt x="7466069" y="2809154"/>
                  <a:pt x="7437037" y="2972630"/>
                </a:cubicBezTo>
                <a:cubicBezTo>
                  <a:pt x="7276059" y="2942973"/>
                  <a:pt x="7175123" y="2938707"/>
                  <a:pt x="7136933" y="2959935"/>
                </a:cubicBezTo>
                <a:cubicBezTo>
                  <a:pt x="7126861" y="2966199"/>
                  <a:pt x="7121533" y="2977885"/>
                  <a:pt x="7123406" y="2989591"/>
                </a:cubicBezTo>
                <a:cubicBezTo>
                  <a:pt x="7124790" y="2997656"/>
                  <a:pt x="7126954" y="3005564"/>
                  <a:pt x="7129857" y="3013212"/>
                </a:cubicBezTo>
                <a:cubicBezTo>
                  <a:pt x="7132938" y="3019966"/>
                  <a:pt x="7136809" y="3026324"/>
                  <a:pt x="7141408" y="3032151"/>
                </a:cubicBezTo>
                <a:cubicBezTo>
                  <a:pt x="7152542" y="3047656"/>
                  <a:pt x="7160887" y="3064981"/>
                  <a:pt x="7166070" y="3083347"/>
                </a:cubicBezTo>
                <a:cubicBezTo>
                  <a:pt x="7168546" y="3097708"/>
                  <a:pt x="7164758" y="3112442"/>
                  <a:pt x="7155664" y="3123826"/>
                </a:cubicBezTo>
                <a:cubicBezTo>
                  <a:pt x="7136517" y="3149112"/>
                  <a:pt x="7107797" y="3162432"/>
                  <a:pt x="7070336" y="3163472"/>
                </a:cubicBezTo>
                <a:lnTo>
                  <a:pt x="7062115" y="3163472"/>
                </a:lnTo>
                <a:cubicBezTo>
                  <a:pt x="7023614" y="3162432"/>
                  <a:pt x="6994894" y="3149112"/>
                  <a:pt x="6976788" y="3124034"/>
                </a:cubicBezTo>
                <a:cubicBezTo>
                  <a:pt x="6968244" y="3112286"/>
                  <a:pt x="6964998" y="3097489"/>
                  <a:pt x="6967839" y="3083244"/>
                </a:cubicBezTo>
                <a:cubicBezTo>
                  <a:pt x="6972886" y="3064877"/>
                  <a:pt x="6981200" y="3047562"/>
                  <a:pt x="6992397" y="3032151"/>
                </a:cubicBezTo>
                <a:cubicBezTo>
                  <a:pt x="6995623" y="3027364"/>
                  <a:pt x="6998848" y="3021745"/>
                  <a:pt x="7001657" y="3017271"/>
                </a:cubicBezTo>
                <a:lnTo>
                  <a:pt x="7004155" y="3012900"/>
                </a:lnTo>
                <a:cubicBezTo>
                  <a:pt x="7006996" y="3005273"/>
                  <a:pt x="7009119" y="2997406"/>
                  <a:pt x="7010503" y="2989383"/>
                </a:cubicBezTo>
                <a:cubicBezTo>
                  <a:pt x="7012345" y="2977656"/>
                  <a:pt x="7006923" y="2965980"/>
                  <a:pt x="6996767" y="2959830"/>
                </a:cubicBezTo>
                <a:cubicBezTo>
                  <a:pt x="6960138" y="2939019"/>
                  <a:pt x="6861491" y="2943181"/>
                  <a:pt x="6696871" y="2972838"/>
                </a:cubicBezTo>
                <a:cubicBezTo>
                  <a:pt x="6667423" y="2812900"/>
                  <a:pt x="6662948" y="2712692"/>
                  <a:pt x="6683344" y="2676272"/>
                </a:cubicBezTo>
                <a:cubicBezTo>
                  <a:pt x="6688464" y="2667916"/>
                  <a:pt x="6698110" y="2663442"/>
                  <a:pt x="6707797" y="2664930"/>
                </a:cubicBezTo>
                <a:cubicBezTo>
                  <a:pt x="6715383" y="2666272"/>
                  <a:pt x="6722834" y="2668291"/>
                  <a:pt x="6730066" y="2670965"/>
                </a:cubicBezTo>
                <a:cubicBezTo>
                  <a:pt x="6736643" y="2673972"/>
                  <a:pt x="6742834" y="2677781"/>
                  <a:pt x="6748484" y="2682308"/>
                </a:cubicBezTo>
                <a:cubicBezTo>
                  <a:pt x="6774082" y="2698124"/>
                  <a:pt x="6790108" y="2705721"/>
                  <a:pt x="6801346" y="2707594"/>
                </a:cubicBezTo>
                <a:cubicBezTo>
                  <a:pt x="6817163" y="2710434"/>
                  <a:pt x="6833458" y="2706470"/>
                  <a:pt x="6846195" y="2696667"/>
                </a:cubicBezTo>
                <a:cubicBezTo>
                  <a:pt x="6872730" y="2676584"/>
                  <a:pt x="6886673" y="2646407"/>
                  <a:pt x="6887818" y="2607282"/>
                </a:cubicBezTo>
                <a:lnTo>
                  <a:pt x="6887818" y="2598853"/>
                </a:lnTo>
                <a:cubicBezTo>
                  <a:pt x="6886778" y="2558582"/>
                  <a:pt x="6872833" y="2528509"/>
                  <a:pt x="6846195" y="2509363"/>
                </a:cubicBezTo>
                <a:cubicBezTo>
                  <a:pt x="6833375" y="2500018"/>
                  <a:pt x="6817215" y="2496470"/>
                  <a:pt x="6801658" y="2499581"/>
                </a:cubicBezTo>
                <a:cubicBezTo>
                  <a:pt x="6782563" y="2504732"/>
                  <a:pt x="6764582" y="2513338"/>
                  <a:pt x="6748588" y="2524971"/>
                </a:cubicBezTo>
                <a:cubicBezTo>
                  <a:pt x="6743906" y="2528093"/>
                  <a:pt x="6738182" y="2531215"/>
                  <a:pt x="6734124" y="2533920"/>
                </a:cubicBezTo>
                <a:lnTo>
                  <a:pt x="6730482" y="2536106"/>
                </a:lnTo>
                <a:cubicBezTo>
                  <a:pt x="6723261" y="2538811"/>
                  <a:pt x="6715799" y="2540861"/>
                  <a:pt x="6708214" y="2542245"/>
                </a:cubicBezTo>
                <a:cubicBezTo>
                  <a:pt x="6698505" y="2543796"/>
                  <a:pt x="6688828" y="2539363"/>
                  <a:pt x="6683656" y="2531007"/>
                </a:cubicBezTo>
                <a:cubicBezTo>
                  <a:pt x="6663781" y="2496147"/>
                  <a:pt x="6668255" y="2396668"/>
                  <a:pt x="6697080" y="2235482"/>
                </a:cubicBezTo>
                <a:cubicBezTo>
                  <a:pt x="6862324" y="2265034"/>
                  <a:pt x="6960451" y="2269301"/>
                  <a:pt x="6997079" y="2248281"/>
                </a:cubicBezTo>
                <a:cubicBezTo>
                  <a:pt x="7007204" y="2242069"/>
                  <a:pt x="7012594" y="2230362"/>
                  <a:pt x="7010711" y="2218624"/>
                </a:cubicBezTo>
                <a:cubicBezTo>
                  <a:pt x="7009275" y="2210529"/>
                  <a:pt x="7007079" y="2202589"/>
                  <a:pt x="7004155" y="2194899"/>
                </a:cubicBezTo>
                <a:lnTo>
                  <a:pt x="7001762" y="2190945"/>
                </a:lnTo>
                <a:cubicBezTo>
                  <a:pt x="6998953" y="2186158"/>
                  <a:pt x="6995830" y="2180539"/>
                  <a:pt x="6992604" y="2176064"/>
                </a:cubicBezTo>
                <a:cubicBezTo>
                  <a:pt x="6981346" y="2160653"/>
                  <a:pt x="6973021" y="2143297"/>
                  <a:pt x="6968047" y="2124868"/>
                </a:cubicBezTo>
                <a:cubicBezTo>
                  <a:pt x="6965258" y="2110685"/>
                  <a:pt x="6968505" y="2095981"/>
                  <a:pt x="6976996" y="2084285"/>
                </a:cubicBezTo>
                <a:cubicBezTo>
                  <a:pt x="6995102" y="2059103"/>
                  <a:pt x="7023822" y="2045784"/>
                  <a:pt x="7062219" y="2044847"/>
                </a:cubicBezTo>
                <a:lnTo>
                  <a:pt x="7070544" y="2044847"/>
                </a:lnTo>
                <a:cubicBezTo>
                  <a:pt x="7108005" y="2045784"/>
                  <a:pt x="7136725" y="2059103"/>
                  <a:pt x="7155872" y="2084285"/>
                </a:cubicBezTo>
                <a:cubicBezTo>
                  <a:pt x="7164977" y="2095752"/>
                  <a:pt x="7168765" y="2110549"/>
                  <a:pt x="7166278" y="2124972"/>
                </a:cubicBezTo>
                <a:cubicBezTo>
                  <a:pt x="7161106" y="2143213"/>
                  <a:pt x="7152833" y="2160424"/>
                  <a:pt x="7141824" y="2175856"/>
                </a:cubicBezTo>
                <a:cubicBezTo>
                  <a:pt x="7137058" y="2181809"/>
                  <a:pt x="7133073" y="2188354"/>
                  <a:pt x="7129961" y="2195315"/>
                </a:cubicBezTo>
                <a:cubicBezTo>
                  <a:pt x="7127100" y="2202974"/>
                  <a:pt x="7124946" y="2210882"/>
                  <a:pt x="7123510" y="2218936"/>
                </a:cubicBezTo>
                <a:cubicBezTo>
                  <a:pt x="7121793" y="2230643"/>
                  <a:pt x="7127235" y="2242235"/>
                  <a:pt x="7137350" y="2248385"/>
                </a:cubicBezTo>
                <a:cubicBezTo>
                  <a:pt x="7175226" y="2269821"/>
                  <a:pt x="7276163" y="2265554"/>
                  <a:pt x="7437141" y="2236002"/>
                </a:cubicBezTo>
                <a:close/>
                <a:moveTo>
                  <a:pt x="5949110" y="2236002"/>
                </a:moveTo>
                <a:cubicBezTo>
                  <a:pt x="5978558" y="2395939"/>
                  <a:pt x="5983033" y="2495315"/>
                  <a:pt x="5962637" y="2531215"/>
                </a:cubicBezTo>
                <a:cubicBezTo>
                  <a:pt x="5957496" y="2539612"/>
                  <a:pt x="5947809" y="2544087"/>
                  <a:pt x="5938079" y="2542557"/>
                </a:cubicBezTo>
                <a:cubicBezTo>
                  <a:pt x="5930525" y="2541215"/>
                  <a:pt x="5923105" y="2539196"/>
                  <a:pt x="5915915" y="2536522"/>
                </a:cubicBezTo>
                <a:cubicBezTo>
                  <a:pt x="5909359" y="2533515"/>
                  <a:pt x="5903178" y="2529737"/>
                  <a:pt x="5897496" y="2525284"/>
                </a:cubicBezTo>
                <a:cubicBezTo>
                  <a:pt x="5881659" y="2513515"/>
                  <a:pt x="5863720" y="2504899"/>
                  <a:pt x="5844635" y="2499893"/>
                </a:cubicBezTo>
                <a:cubicBezTo>
                  <a:pt x="5829006" y="2496709"/>
                  <a:pt x="5812762" y="2500258"/>
                  <a:pt x="5799890" y="2509675"/>
                </a:cubicBezTo>
                <a:cubicBezTo>
                  <a:pt x="5773251" y="2528822"/>
                  <a:pt x="5759308" y="2558894"/>
                  <a:pt x="5758267" y="2599269"/>
                </a:cubicBezTo>
                <a:lnTo>
                  <a:pt x="5758267" y="2607594"/>
                </a:lnTo>
                <a:cubicBezTo>
                  <a:pt x="5759411" y="2647864"/>
                  <a:pt x="5773355" y="2677937"/>
                  <a:pt x="5799890" y="2697188"/>
                </a:cubicBezTo>
                <a:cubicBezTo>
                  <a:pt x="5812908" y="2706189"/>
                  <a:pt x="5828870" y="2709914"/>
                  <a:pt x="5844531" y="2707594"/>
                </a:cubicBezTo>
                <a:cubicBezTo>
                  <a:pt x="5863220" y="2701558"/>
                  <a:pt x="5881003" y="2693015"/>
                  <a:pt x="5897392" y="2682203"/>
                </a:cubicBezTo>
                <a:cubicBezTo>
                  <a:pt x="5902075" y="2679082"/>
                  <a:pt x="5907798" y="2676064"/>
                  <a:pt x="5911961" y="2673254"/>
                </a:cubicBezTo>
                <a:lnTo>
                  <a:pt x="5915915" y="2670965"/>
                </a:lnTo>
                <a:cubicBezTo>
                  <a:pt x="5922668" y="2667375"/>
                  <a:pt x="5930129" y="2665315"/>
                  <a:pt x="5937767" y="2664930"/>
                </a:cubicBezTo>
                <a:cubicBezTo>
                  <a:pt x="5947475" y="2663348"/>
                  <a:pt x="5957174" y="2667791"/>
                  <a:pt x="5962325" y="2676168"/>
                </a:cubicBezTo>
                <a:cubicBezTo>
                  <a:pt x="5982408" y="2712172"/>
                  <a:pt x="5978037" y="2809154"/>
                  <a:pt x="5949005" y="2972630"/>
                </a:cubicBezTo>
                <a:cubicBezTo>
                  <a:pt x="5788027" y="2942973"/>
                  <a:pt x="5687091" y="2938707"/>
                  <a:pt x="5648901" y="2959935"/>
                </a:cubicBezTo>
                <a:cubicBezTo>
                  <a:pt x="5638829" y="2966199"/>
                  <a:pt x="5633501" y="2977885"/>
                  <a:pt x="5635374" y="2989591"/>
                </a:cubicBezTo>
                <a:cubicBezTo>
                  <a:pt x="5636758" y="2997656"/>
                  <a:pt x="5638922" y="3005564"/>
                  <a:pt x="5641826" y="3013212"/>
                </a:cubicBezTo>
                <a:cubicBezTo>
                  <a:pt x="5644906" y="3019966"/>
                  <a:pt x="5648777" y="3026324"/>
                  <a:pt x="5653376" y="3032151"/>
                </a:cubicBezTo>
                <a:cubicBezTo>
                  <a:pt x="5664510" y="3047656"/>
                  <a:pt x="5672856" y="3064981"/>
                  <a:pt x="5678038" y="3083347"/>
                </a:cubicBezTo>
                <a:cubicBezTo>
                  <a:pt x="5680515" y="3097708"/>
                  <a:pt x="5676727" y="3112442"/>
                  <a:pt x="5667632" y="3123826"/>
                </a:cubicBezTo>
                <a:cubicBezTo>
                  <a:pt x="5648485" y="3149112"/>
                  <a:pt x="5619765" y="3162432"/>
                  <a:pt x="5582305" y="3163472"/>
                </a:cubicBezTo>
                <a:lnTo>
                  <a:pt x="5574084" y="3163472"/>
                </a:lnTo>
                <a:cubicBezTo>
                  <a:pt x="5535583" y="3162432"/>
                  <a:pt x="5506862" y="3149112"/>
                  <a:pt x="5488756" y="3124034"/>
                </a:cubicBezTo>
                <a:cubicBezTo>
                  <a:pt x="5480213" y="3112286"/>
                  <a:pt x="5476967" y="3097489"/>
                  <a:pt x="5479807" y="3083244"/>
                </a:cubicBezTo>
                <a:cubicBezTo>
                  <a:pt x="5484854" y="3064877"/>
                  <a:pt x="5493168" y="3047562"/>
                  <a:pt x="5504365" y="3032151"/>
                </a:cubicBezTo>
                <a:cubicBezTo>
                  <a:pt x="5507591" y="3027364"/>
                  <a:pt x="5510817" y="3021745"/>
                  <a:pt x="5513626" y="3017271"/>
                </a:cubicBezTo>
                <a:lnTo>
                  <a:pt x="5516124" y="3012900"/>
                </a:lnTo>
                <a:cubicBezTo>
                  <a:pt x="5518964" y="3005273"/>
                  <a:pt x="5521087" y="2997406"/>
                  <a:pt x="5522471" y="2989383"/>
                </a:cubicBezTo>
                <a:cubicBezTo>
                  <a:pt x="5524313" y="2977656"/>
                  <a:pt x="5518892" y="2965980"/>
                  <a:pt x="5508735" y="2959830"/>
                </a:cubicBezTo>
                <a:cubicBezTo>
                  <a:pt x="5472211" y="2939019"/>
                  <a:pt x="5373460" y="2943181"/>
                  <a:pt x="5208840" y="2972838"/>
                </a:cubicBezTo>
                <a:cubicBezTo>
                  <a:pt x="5179391" y="2812900"/>
                  <a:pt x="5174917" y="2712692"/>
                  <a:pt x="5195312" y="2676272"/>
                </a:cubicBezTo>
                <a:cubicBezTo>
                  <a:pt x="5200432" y="2667916"/>
                  <a:pt x="5210078" y="2663442"/>
                  <a:pt x="5219766" y="2664930"/>
                </a:cubicBezTo>
                <a:cubicBezTo>
                  <a:pt x="5227352" y="2666272"/>
                  <a:pt x="5234802" y="2668291"/>
                  <a:pt x="5242034" y="2670965"/>
                </a:cubicBezTo>
                <a:cubicBezTo>
                  <a:pt x="5248621" y="2673972"/>
                  <a:pt x="5254802" y="2677781"/>
                  <a:pt x="5260452" y="2682308"/>
                </a:cubicBezTo>
                <a:cubicBezTo>
                  <a:pt x="5286051" y="2698124"/>
                  <a:pt x="5302076" y="2705721"/>
                  <a:pt x="5313314" y="2707594"/>
                </a:cubicBezTo>
                <a:cubicBezTo>
                  <a:pt x="5329131" y="2710434"/>
                  <a:pt x="5345426" y="2706470"/>
                  <a:pt x="5358163" y="2696667"/>
                </a:cubicBezTo>
                <a:cubicBezTo>
                  <a:pt x="5384698" y="2676584"/>
                  <a:pt x="5398642" y="2646407"/>
                  <a:pt x="5399786" y="2607282"/>
                </a:cubicBezTo>
                <a:lnTo>
                  <a:pt x="5399786" y="2598853"/>
                </a:lnTo>
                <a:cubicBezTo>
                  <a:pt x="5398746" y="2558582"/>
                  <a:pt x="5384802" y="2528509"/>
                  <a:pt x="5358163" y="2509363"/>
                </a:cubicBezTo>
                <a:cubicBezTo>
                  <a:pt x="5345343" y="2500018"/>
                  <a:pt x="5329183" y="2496470"/>
                  <a:pt x="5313626" y="2499581"/>
                </a:cubicBezTo>
                <a:cubicBezTo>
                  <a:pt x="5294531" y="2504732"/>
                  <a:pt x="5276550" y="2513338"/>
                  <a:pt x="5260557" y="2524971"/>
                </a:cubicBezTo>
                <a:cubicBezTo>
                  <a:pt x="5255874" y="2528093"/>
                  <a:pt x="5250671" y="2531215"/>
                  <a:pt x="5246092" y="2533920"/>
                </a:cubicBezTo>
                <a:lnTo>
                  <a:pt x="5242451" y="2536106"/>
                </a:lnTo>
                <a:cubicBezTo>
                  <a:pt x="5235229" y="2538811"/>
                  <a:pt x="5227768" y="2540861"/>
                  <a:pt x="5220182" y="2542245"/>
                </a:cubicBezTo>
                <a:cubicBezTo>
                  <a:pt x="5210474" y="2543796"/>
                  <a:pt x="5200796" y="2539363"/>
                  <a:pt x="5195624" y="2531007"/>
                </a:cubicBezTo>
                <a:cubicBezTo>
                  <a:pt x="5175749" y="2496147"/>
                  <a:pt x="5180224" y="2396668"/>
                  <a:pt x="5209048" y="2235482"/>
                </a:cubicBezTo>
                <a:cubicBezTo>
                  <a:pt x="5374292" y="2265034"/>
                  <a:pt x="5472419" y="2269301"/>
                  <a:pt x="5509047" y="2248281"/>
                </a:cubicBezTo>
                <a:cubicBezTo>
                  <a:pt x="5519172" y="2242069"/>
                  <a:pt x="5524563" y="2230362"/>
                  <a:pt x="5522679" y="2218624"/>
                </a:cubicBezTo>
                <a:cubicBezTo>
                  <a:pt x="5521212" y="2210539"/>
                  <a:pt x="5519016" y="2202589"/>
                  <a:pt x="5516124" y="2194899"/>
                </a:cubicBezTo>
                <a:lnTo>
                  <a:pt x="5513730" y="2190945"/>
                </a:lnTo>
                <a:cubicBezTo>
                  <a:pt x="5511024" y="2186262"/>
                  <a:pt x="5507799" y="2180539"/>
                  <a:pt x="5504573" y="2176064"/>
                </a:cubicBezTo>
                <a:cubicBezTo>
                  <a:pt x="5493314" y="2160653"/>
                  <a:pt x="5484989" y="2143297"/>
                  <a:pt x="5480015" y="2124868"/>
                </a:cubicBezTo>
                <a:cubicBezTo>
                  <a:pt x="5477226" y="2110685"/>
                  <a:pt x="5480473" y="2095981"/>
                  <a:pt x="5488964" y="2084285"/>
                </a:cubicBezTo>
                <a:cubicBezTo>
                  <a:pt x="5507070" y="2059103"/>
                  <a:pt x="5535790" y="2045784"/>
                  <a:pt x="5574188" y="2044847"/>
                </a:cubicBezTo>
                <a:lnTo>
                  <a:pt x="5582512" y="2044847"/>
                </a:lnTo>
                <a:cubicBezTo>
                  <a:pt x="5619974" y="2045784"/>
                  <a:pt x="5648694" y="2059103"/>
                  <a:pt x="5667840" y="2084285"/>
                </a:cubicBezTo>
                <a:cubicBezTo>
                  <a:pt x="5676945" y="2095752"/>
                  <a:pt x="5680733" y="2110549"/>
                  <a:pt x="5678246" y="2124972"/>
                </a:cubicBezTo>
                <a:cubicBezTo>
                  <a:pt x="5673022" y="2143193"/>
                  <a:pt x="5664750" y="2160393"/>
                  <a:pt x="5653792" y="2175856"/>
                </a:cubicBezTo>
                <a:cubicBezTo>
                  <a:pt x="5649037" y="2181819"/>
                  <a:pt x="5645051" y="2188354"/>
                  <a:pt x="5641930" y="2195315"/>
                </a:cubicBezTo>
                <a:cubicBezTo>
                  <a:pt x="5639089" y="2202943"/>
                  <a:pt x="5636924" y="2210820"/>
                  <a:pt x="5635478" y="2218832"/>
                </a:cubicBezTo>
                <a:cubicBezTo>
                  <a:pt x="5633688" y="2230581"/>
                  <a:pt x="5639152" y="2242245"/>
                  <a:pt x="5649318" y="2248385"/>
                </a:cubicBezTo>
                <a:cubicBezTo>
                  <a:pt x="5687195" y="2269821"/>
                  <a:pt x="5788131" y="2265554"/>
                  <a:pt x="5949110" y="2236002"/>
                </a:cubicBezTo>
                <a:close/>
                <a:moveTo>
                  <a:pt x="4461078" y="2236002"/>
                </a:moveTo>
                <a:cubicBezTo>
                  <a:pt x="4490526" y="2395939"/>
                  <a:pt x="4495001" y="2495419"/>
                  <a:pt x="4474605" y="2531215"/>
                </a:cubicBezTo>
                <a:cubicBezTo>
                  <a:pt x="4469423" y="2539571"/>
                  <a:pt x="4459767" y="2544035"/>
                  <a:pt x="4450047" y="2542557"/>
                </a:cubicBezTo>
                <a:cubicBezTo>
                  <a:pt x="4442524" y="2541225"/>
                  <a:pt x="4435136" y="2539207"/>
                  <a:pt x="4427987" y="2536522"/>
                </a:cubicBezTo>
                <a:cubicBezTo>
                  <a:pt x="4421359" y="2533577"/>
                  <a:pt x="4415136" y="2529800"/>
                  <a:pt x="4409465" y="2525284"/>
                </a:cubicBezTo>
                <a:cubicBezTo>
                  <a:pt x="4393627" y="2513515"/>
                  <a:pt x="4375687" y="2504899"/>
                  <a:pt x="4356603" y="2499893"/>
                </a:cubicBezTo>
                <a:cubicBezTo>
                  <a:pt x="4340974" y="2496709"/>
                  <a:pt x="4324730" y="2500258"/>
                  <a:pt x="4311858" y="2509675"/>
                </a:cubicBezTo>
                <a:cubicBezTo>
                  <a:pt x="4285219" y="2528822"/>
                  <a:pt x="4271276" y="2558894"/>
                  <a:pt x="4270235" y="2599269"/>
                </a:cubicBezTo>
                <a:lnTo>
                  <a:pt x="4270235" y="2607594"/>
                </a:lnTo>
                <a:cubicBezTo>
                  <a:pt x="4271380" y="2647864"/>
                  <a:pt x="4285323" y="2677937"/>
                  <a:pt x="4311858" y="2697188"/>
                </a:cubicBezTo>
                <a:cubicBezTo>
                  <a:pt x="4324876" y="2706189"/>
                  <a:pt x="4340838" y="2709914"/>
                  <a:pt x="4356499" y="2707594"/>
                </a:cubicBezTo>
                <a:cubicBezTo>
                  <a:pt x="4375188" y="2701558"/>
                  <a:pt x="4392972" y="2693015"/>
                  <a:pt x="4409361" y="2682203"/>
                </a:cubicBezTo>
                <a:cubicBezTo>
                  <a:pt x="4414043" y="2679082"/>
                  <a:pt x="4419767" y="2676064"/>
                  <a:pt x="4423929" y="2673254"/>
                </a:cubicBezTo>
                <a:lnTo>
                  <a:pt x="4427883" y="2670965"/>
                </a:lnTo>
                <a:cubicBezTo>
                  <a:pt x="4434637" y="2667375"/>
                  <a:pt x="4442098" y="2665315"/>
                  <a:pt x="4449735" y="2664930"/>
                </a:cubicBezTo>
                <a:cubicBezTo>
                  <a:pt x="4459444" y="2663348"/>
                  <a:pt x="4469142" y="2667791"/>
                  <a:pt x="4474293" y="2676168"/>
                </a:cubicBezTo>
                <a:cubicBezTo>
                  <a:pt x="4494376" y="2712172"/>
                  <a:pt x="4490006" y="2809154"/>
                  <a:pt x="4460974" y="2972630"/>
                </a:cubicBezTo>
                <a:cubicBezTo>
                  <a:pt x="4299996" y="2942973"/>
                  <a:pt x="4199059" y="2938707"/>
                  <a:pt x="4160974" y="2959935"/>
                </a:cubicBezTo>
                <a:cubicBezTo>
                  <a:pt x="4150849" y="2966147"/>
                  <a:pt x="4145459" y="2977853"/>
                  <a:pt x="4147342" y="2989591"/>
                </a:cubicBezTo>
                <a:cubicBezTo>
                  <a:pt x="4148726" y="2997656"/>
                  <a:pt x="4150891" y="3005564"/>
                  <a:pt x="4153794" y="3013212"/>
                </a:cubicBezTo>
                <a:cubicBezTo>
                  <a:pt x="4156874" y="3019966"/>
                  <a:pt x="4160745" y="3026324"/>
                  <a:pt x="4165344" y="3032151"/>
                </a:cubicBezTo>
                <a:cubicBezTo>
                  <a:pt x="4176479" y="3047656"/>
                  <a:pt x="4184824" y="3064981"/>
                  <a:pt x="4190006" y="3083347"/>
                </a:cubicBezTo>
                <a:cubicBezTo>
                  <a:pt x="4192483" y="3097708"/>
                  <a:pt x="4188695" y="3112442"/>
                  <a:pt x="4179600" y="3123826"/>
                </a:cubicBezTo>
                <a:cubicBezTo>
                  <a:pt x="4160454" y="3149112"/>
                  <a:pt x="4131733" y="3162432"/>
                  <a:pt x="4094273" y="3163472"/>
                </a:cubicBezTo>
                <a:lnTo>
                  <a:pt x="4086052" y="3163472"/>
                </a:lnTo>
                <a:cubicBezTo>
                  <a:pt x="4047550" y="3162432"/>
                  <a:pt x="4018831" y="3149112"/>
                  <a:pt x="4000724" y="3124034"/>
                </a:cubicBezTo>
                <a:cubicBezTo>
                  <a:pt x="3992171" y="3112286"/>
                  <a:pt x="3988934" y="3097489"/>
                  <a:pt x="3991775" y="3083244"/>
                </a:cubicBezTo>
                <a:cubicBezTo>
                  <a:pt x="3996770" y="3064857"/>
                  <a:pt x="4005095" y="3047541"/>
                  <a:pt x="4016333" y="3032151"/>
                </a:cubicBezTo>
                <a:cubicBezTo>
                  <a:pt x="4019559" y="3027364"/>
                  <a:pt x="4022681" y="3021745"/>
                  <a:pt x="4025490" y="3017375"/>
                </a:cubicBezTo>
                <a:lnTo>
                  <a:pt x="4028092" y="3012900"/>
                </a:lnTo>
                <a:cubicBezTo>
                  <a:pt x="4030932" y="3005273"/>
                  <a:pt x="4033055" y="2997406"/>
                  <a:pt x="4034439" y="2989383"/>
                </a:cubicBezTo>
                <a:cubicBezTo>
                  <a:pt x="4036281" y="2977656"/>
                  <a:pt x="4030859" y="2965980"/>
                  <a:pt x="4020704" y="2959830"/>
                </a:cubicBezTo>
                <a:cubicBezTo>
                  <a:pt x="3984179" y="2939019"/>
                  <a:pt x="3885428" y="2943181"/>
                  <a:pt x="3720808" y="2972838"/>
                </a:cubicBezTo>
                <a:cubicBezTo>
                  <a:pt x="3691359" y="2812900"/>
                  <a:pt x="3686885" y="2712692"/>
                  <a:pt x="3707280" y="2676272"/>
                </a:cubicBezTo>
                <a:cubicBezTo>
                  <a:pt x="3712400" y="2667916"/>
                  <a:pt x="3722046" y="2663442"/>
                  <a:pt x="3731734" y="2664930"/>
                </a:cubicBezTo>
                <a:cubicBezTo>
                  <a:pt x="3739320" y="2666272"/>
                  <a:pt x="3746770" y="2668291"/>
                  <a:pt x="3754002" y="2670965"/>
                </a:cubicBezTo>
                <a:cubicBezTo>
                  <a:pt x="3760589" y="2673972"/>
                  <a:pt x="3766770" y="2677781"/>
                  <a:pt x="3772421" y="2682308"/>
                </a:cubicBezTo>
                <a:cubicBezTo>
                  <a:pt x="3798019" y="2698124"/>
                  <a:pt x="3814044" y="2705721"/>
                  <a:pt x="3825282" y="2707594"/>
                </a:cubicBezTo>
                <a:cubicBezTo>
                  <a:pt x="3841099" y="2710434"/>
                  <a:pt x="3857395" y="2706470"/>
                  <a:pt x="3870131" y="2696667"/>
                </a:cubicBezTo>
                <a:cubicBezTo>
                  <a:pt x="3896666" y="2676584"/>
                  <a:pt x="3910610" y="2646407"/>
                  <a:pt x="3911755" y="2607282"/>
                </a:cubicBezTo>
                <a:lnTo>
                  <a:pt x="3911755" y="2598853"/>
                </a:lnTo>
                <a:cubicBezTo>
                  <a:pt x="3910714" y="2558582"/>
                  <a:pt x="3896770" y="2528509"/>
                  <a:pt x="3870131" y="2509363"/>
                </a:cubicBezTo>
                <a:cubicBezTo>
                  <a:pt x="3857311" y="2500018"/>
                  <a:pt x="3841151" y="2496470"/>
                  <a:pt x="3825594" y="2499581"/>
                </a:cubicBezTo>
                <a:cubicBezTo>
                  <a:pt x="3806500" y="2504732"/>
                  <a:pt x="3788518" y="2513338"/>
                  <a:pt x="3772525" y="2524971"/>
                </a:cubicBezTo>
                <a:cubicBezTo>
                  <a:pt x="3767842" y="2528093"/>
                  <a:pt x="3762639" y="2531215"/>
                  <a:pt x="3758061" y="2533920"/>
                </a:cubicBezTo>
                <a:lnTo>
                  <a:pt x="3754419" y="2536106"/>
                </a:lnTo>
                <a:cubicBezTo>
                  <a:pt x="3747197" y="2538811"/>
                  <a:pt x="3739736" y="2540861"/>
                  <a:pt x="3732150" y="2542245"/>
                </a:cubicBezTo>
                <a:cubicBezTo>
                  <a:pt x="3722442" y="2543796"/>
                  <a:pt x="3712764" y="2539363"/>
                  <a:pt x="3707593" y="2531007"/>
                </a:cubicBezTo>
                <a:cubicBezTo>
                  <a:pt x="3687717" y="2496147"/>
                  <a:pt x="3692192" y="2396668"/>
                  <a:pt x="3721016" y="2235482"/>
                </a:cubicBezTo>
                <a:cubicBezTo>
                  <a:pt x="3886260" y="2265034"/>
                  <a:pt x="3984387" y="2269301"/>
                  <a:pt x="4021016" y="2248281"/>
                </a:cubicBezTo>
                <a:cubicBezTo>
                  <a:pt x="4031140" y="2242069"/>
                  <a:pt x="4036531" y="2230362"/>
                  <a:pt x="4034647" y="2218624"/>
                </a:cubicBezTo>
                <a:cubicBezTo>
                  <a:pt x="4033180" y="2210539"/>
                  <a:pt x="4030985" y="2202589"/>
                  <a:pt x="4028092" y="2194899"/>
                </a:cubicBezTo>
                <a:lnTo>
                  <a:pt x="4025698" y="2190841"/>
                </a:lnTo>
                <a:cubicBezTo>
                  <a:pt x="4022889" y="2186158"/>
                  <a:pt x="4019767" y="2180435"/>
                  <a:pt x="4016541" y="2176064"/>
                </a:cubicBezTo>
                <a:cubicBezTo>
                  <a:pt x="4005241" y="2160674"/>
                  <a:pt x="3996905" y="2143317"/>
                  <a:pt x="3991983" y="2124868"/>
                </a:cubicBezTo>
                <a:cubicBezTo>
                  <a:pt x="3989205" y="2110685"/>
                  <a:pt x="3992441" y="2095981"/>
                  <a:pt x="4000933" y="2084285"/>
                </a:cubicBezTo>
                <a:cubicBezTo>
                  <a:pt x="4019039" y="2059103"/>
                  <a:pt x="4047759" y="2045784"/>
                  <a:pt x="4086156" y="2044847"/>
                </a:cubicBezTo>
                <a:lnTo>
                  <a:pt x="4094481" y="2044847"/>
                </a:lnTo>
                <a:cubicBezTo>
                  <a:pt x="4131942" y="2045784"/>
                  <a:pt x="4160662" y="2059103"/>
                  <a:pt x="4179808" y="2084285"/>
                </a:cubicBezTo>
                <a:cubicBezTo>
                  <a:pt x="4188913" y="2095752"/>
                  <a:pt x="4192701" y="2110549"/>
                  <a:pt x="4190214" y="2124972"/>
                </a:cubicBezTo>
                <a:cubicBezTo>
                  <a:pt x="4184949" y="2143172"/>
                  <a:pt x="4176676" y="2160373"/>
                  <a:pt x="4165761" y="2175856"/>
                </a:cubicBezTo>
                <a:cubicBezTo>
                  <a:pt x="4161005" y="2181819"/>
                  <a:pt x="4157020" y="2188354"/>
                  <a:pt x="4153898" y="2195315"/>
                </a:cubicBezTo>
                <a:cubicBezTo>
                  <a:pt x="4151015" y="2202974"/>
                  <a:pt x="4148851" y="2210882"/>
                  <a:pt x="4147446" y="2218936"/>
                </a:cubicBezTo>
                <a:cubicBezTo>
                  <a:pt x="4145667" y="2230653"/>
                  <a:pt x="4151130" y="2242277"/>
                  <a:pt x="4161286" y="2248385"/>
                </a:cubicBezTo>
                <a:cubicBezTo>
                  <a:pt x="4199163" y="2269821"/>
                  <a:pt x="4300100" y="2265554"/>
                  <a:pt x="4461078" y="2236002"/>
                </a:cubicBezTo>
                <a:close/>
                <a:moveTo>
                  <a:pt x="2977416" y="3716854"/>
                </a:moveTo>
                <a:cubicBezTo>
                  <a:pt x="2948488" y="3555147"/>
                  <a:pt x="2943910" y="3455460"/>
                  <a:pt x="2963785" y="3420600"/>
                </a:cubicBezTo>
                <a:cubicBezTo>
                  <a:pt x="2968904" y="3412244"/>
                  <a:pt x="2978551" y="3407770"/>
                  <a:pt x="2988238" y="3409258"/>
                </a:cubicBezTo>
                <a:cubicBezTo>
                  <a:pt x="2995741" y="3410621"/>
                  <a:pt x="3003119" y="3412608"/>
                  <a:pt x="3010299" y="3415189"/>
                </a:cubicBezTo>
                <a:lnTo>
                  <a:pt x="3014253" y="3417583"/>
                </a:lnTo>
                <a:cubicBezTo>
                  <a:pt x="3018935" y="3420288"/>
                  <a:pt x="3024138" y="3423410"/>
                  <a:pt x="3028925" y="3426636"/>
                </a:cubicBezTo>
                <a:cubicBezTo>
                  <a:pt x="3044867" y="3438196"/>
                  <a:pt x="3062786" y="3446760"/>
                  <a:pt x="3081787" y="3451922"/>
                </a:cubicBezTo>
                <a:cubicBezTo>
                  <a:pt x="3097416" y="3455033"/>
                  <a:pt x="3113628" y="3451485"/>
                  <a:pt x="3126532" y="3442140"/>
                </a:cubicBezTo>
                <a:cubicBezTo>
                  <a:pt x="3153171" y="3422993"/>
                  <a:pt x="3167114" y="3392921"/>
                  <a:pt x="3168155" y="3352650"/>
                </a:cubicBezTo>
                <a:lnTo>
                  <a:pt x="3168155" y="3344221"/>
                </a:lnTo>
                <a:cubicBezTo>
                  <a:pt x="3167114" y="3305095"/>
                  <a:pt x="3153171" y="3275023"/>
                  <a:pt x="3126532" y="3254731"/>
                </a:cubicBezTo>
                <a:cubicBezTo>
                  <a:pt x="3113764" y="3245158"/>
                  <a:pt x="3097572" y="3241381"/>
                  <a:pt x="3081891" y="3244325"/>
                </a:cubicBezTo>
                <a:cubicBezTo>
                  <a:pt x="3070340" y="3246199"/>
                  <a:pt x="3054523" y="3253795"/>
                  <a:pt x="3028613" y="3269820"/>
                </a:cubicBezTo>
                <a:cubicBezTo>
                  <a:pt x="3023129" y="3274222"/>
                  <a:pt x="3017114" y="3277926"/>
                  <a:pt x="3010715" y="3280850"/>
                </a:cubicBezTo>
                <a:cubicBezTo>
                  <a:pt x="3003493" y="3283556"/>
                  <a:pt x="2996032" y="3285605"/>
                  <a:pt x="2988446" y="3286989"/>
                </a:cubicBezTo>
                <a:cubicBezTo>
                  <a:pt x="2978738" y="3288540"/>
                  <a:pt x="2969060" y="3284107"/>
                  <a:pt x="2963889" y="3275751"/>
                </a:cubicBezTo>
                <a:cubicBezTo>
                  <a:pt x="2943077" y="3238810"/>
                  <a:pt x="2947864" y="3139019"/>
                  <a:pt x="2977312" y="2979185"/>
                </a:cubicBezTo>
                <a:cubicBezTo>
                  <a:pt x="3142557" y="3008530"/>
                  <a:pt x="3240996" y="3012796"/>
                  <a:pt x="3278353" y="2991984"/>
                </a:cubicBezTo>
                <a:cubicBezTo>
                  <a:pt x="3288373" y="2985928"/>
                  <a:pt x="3293753" y="2974420"/>
                  <a:pt x="3291984" y="2962848"/>
                </a:cubicBezTo>
                <a:cubicBezTo>
                  <a:pt x="3291651" y="2954378"/>
                  <a:pt x="3289414" y="2946085"/>
                  <a:pt x="3285429" y="2938603"/>
                </a:cubicBezTo>
                <a:lnTo>
                  <a:pt x="3283035" y="2934544"/>
                </a:lnTo>
                <a:cubicBezTo>
                  <a:pt x="3280226" y="2929862"/>
                  <a:pt x="3277104" y="2924139"/>
                  <a:pt x="3273982" y="2919872"/>
                </a:cubicBezTo>
                <a:cubicBezTo>
                  <a:pt x="3263556" y="2903993"/>
                  <a:pt x="3255262" y="2886823"/>
                  <a:pt x="3249320" y="2868780"/>
                </a:cubicBezTo>
                <a:cubicBezTo>
                  <a:pt x="3247478" y="2854357"/>
                  <a:pt x="3251204" y="2839768"/>
                  <a:pt x="3259726" y="2827989"/>
                </a:cubicBezTo>
                <a:cubicBezTo>
                  <a:pt x="3277832" y="2802807"/>
                  <a:pt x="3306552" y="2789487"/>
                  <a:pt x="3344950" y="2788551"/>
                </a:cubicBezTo>
                <a:lnTo>
                  <a:pt x="3353274" y="2788551"/>
                </a:lnTo>
                <a:cubicBezTo>
                  <a:pt x="3391776" y="2789487"/>
                  <a:pt x="3420496" y="2802807"/>
                  <a:pt x="3438602" y="2827989"/>
                </a:cubicBezTo>
                <a:cubicBezTo>
                  <a:pt x="3447291" y="2839633"/>
                  <a:pt x="3450548" y="2854461"/>
                  <a:pt x="3447551" y="2868676"/>
                </a:cubicBezTo>
                <a:cubicBezTo>
                  <a:pt x="3442692" y="2887031"/>
                  <a:pt x="3434398" y="2904305"/>
                  <a:pt x="3423098" y="2919560"/>
                </a:cubicBezTo>
                <a:cubicBezTo>
                  <a:pt x="3418342" y="2925523"/>
                  <a:pt x="3414356" y="2932057"/>
                  <a:pt x="3411235" y="2939019"/>
                </a:cubicBezTo>
                <a:cubicBezTo>
                  <a:pt x="3408363" y="2946646"/>
                  <a:pt x="3406198" y="2954513"/>
                  <a:pt x="3404783" y="2962536"/>
                </a:cubicBezTo>
                <a:cubicBezTo>
                  <a:pt x="3403046" y="2974274"/>
                  <a:pt x="3408498" y="2985908"/>
                  <a:pt x="3418623" y="2992089"/>
                </a:cubicBezTo>
                <a:cubicBezTo>
                  <a:pt x="3455668" y="3012900"/>
                  <a:pt x="3556500" y="3008946"/>
                  <a:pt x="3717478" y="2979289"/>
                </a:cubicBezTo>
                <a:cubicBezTo>
                  <a:pt x="3746822" y="3139123"/>
                  <a:pt x="3751401" y="3238915"/>
                  <a:pt x="3731006" y="3275647"/>
                </a:cubicBezTo>
                <a:cubicBezTo>
                  <a:pt x="3725886" y="3284065"/>
                  <a:pt x="3716177" y="3288550"/>
                  <a:pt x="3706448" y="3286989"/>
                </a:cubicBezTo>
                <a:cubicBezTo>
                  <a:pt x="3698924" y="3285647"/>
                  <a:pt x="3691547" y="3283628"/>
                  <a:pt x="3684387" y="3280954"/>
                </a:cubicBezTo>
                <a:cubicBezTo>
                  <a:pt x="3677759" y="3277978"/>
                  <a:pt x="3671536" y="3274169"/>
                  <a:pt x="3665865" y="3269612"/>
                </a:cubicBezTo>
                <a:cubicBezTo>
                  <a:pt x="3640267" y="3253795"/>
                  <a:pt x="3624242" y="3246199"/>
                  <a:pt x="3613004" y="3244325"/>
                </a:cubicBezTo>
                <a:cubicBezTo>
                  <a:pt x="3597187" y="3241474"/>
                  <a:pt x="3580891" y="3245439"/>
                  <a:pt x="3568154" y="3255252"/>
                </a:cubicBezTo>
                <a:cubicBezTo>
                  <a:pt x="3541620" y="3275439"/>
                  <a:pt x="3527676" y="3305512"/>
                  <a:pt x="3526531" y="3344742"/>
                </a:cubicBezTo>
                <a:lnTo>
                  <a:pt x="3526531" y="3353066"/>
                </a:lnTo>
                <a:cubicBezTo>
                  <a:pt x="3527676" y="3393337"/>
                  <a:pt x="3541620" y="3423410"/>
                  <a:pt x="3568154" y="3442660"/>
                </a:cubicBezTo>
                <a:cubicBezTo>
                  <a:pt x="3580975" y="3451932"/>
                  <a:pt x="3597072" y="3455439"/>
                  <a:pt x="3612587" y="3452338"/>
                </a:cubicBezTo>
                <a:cubicBezTo>
                  <a:pt x="3631692" y="3447229"/>
                  <a:pt x="3649684" y="3438613"/>
                  <a:pt x="3665657" y="3426948"/>
                </a:cubicBezTo>
                <a:cubicBezTo>
                  <a:pt x="3670444" y="3423826"/>
                  <a:pt x="3676063" y="3420704"/>
                  <a:pt x="3680329" y="3417999"/>
                </a:cubicBezTo>
                <a:lnTo>
                  <a:pt x="3683867" y="3415813"/>
                </a:lnTo>
                <a:cubicBezTo>
                  <a:pt x="3691068" y="3413149"/>
                  <a:pt x="3698487" y="3411089"/>
                  <a:pt x="3706031" y="3409674"/>
                </a:cubicBezTo>
                <a:cubicBezTo>
                  <a:pt x="3715761" y="3408134"/>
                  <a:pt x="3725470" y="3412557"/>
                  <a:pt x="3730693" y="3420912"/>
                </a:cubicBezTo>
                <a:cubicBezTo>
                  <a:pt x="3750568" y="3455772"/>
                  <a:pt x="3746094" y="3555460"/>
                  <a:pt x="3717062" y="3717478"/>
                </a:cubicBezTo>
                <a:cubicBezTo>
                  <a:pt x="3551921" y="3687925"/>
                  <a:pt x="3453899" y="3683659"/>
                  <a:pt x="3417166" y="3704679"/>
                </a:cubicBezTo>
                <a:cubicBezTo>
                  <a:pt x="3407052" y="3710902"/>
                  <a:pt x="3401713" y="3722619"/>
                  <a:pt x="3403638" y="3734335"/>
                </a:cubicBezTo>
                <a:cubicBezTo>
                  <a:pt x="3405033" y="3742442"/>
                  <a:pt x="3407228" y="3750391"/>
                  <a:pt x="3410194" y="3758061"/>
                </a:cubicBezTo>
                <a:lnTo>
                  <a:pt x="3412588" y="3762119"/>
                </a:lnTo>
                <a:cubicBezTo>
                  <a:pt x="3415397" y="3766802"/>
                  <a:pt x="3418519" y="3772525"/>
                  <a:pt x="3421641" y="3776895"/>
                </a:cubicBezTo>
                <a:cubicBezTo>
                  <a:pt x="3432921" y="3792306"/>
                  <a:pt x="3441287" y="3809663"/>
                  <a:pt x="3446302" y="3828092"/>
                </a:cubicBezTo>
                <a:cubicBezTo>
                  <a:pt x="3449081" y="3842275"/>
                  <a:pt x="3445844" y="3856978"/>
                  <a:pt x="3437353" y="3868674"/>
                </a:cubicBezTo>
                <a:cubicBezTo>
                  <a:pt x="3419247" y="3893857"/>
                  <a:pt x="3390527" y="3907176"/>
                  <a:pt x="3352026" y="3908217"/>
                </a:cubicBezTo>
                <a:lnTo>
                  <a:pt x="3343805" y="3908217"/>
                </a:lnTo>
                <a:cubicBezTo>
                  <a:pt x="3306344" y="3907176"/>
                  <a:pt x="3277624" y="3893857"/>
                  <a:pt x="3258477" y="3868674"/>
                </a:cubicBezTo>
                <a:cubicBezTo>
                  <a:pt x="3249341" y="3857228"/>
                  <a:pt x="3245553" y="3842410"/>
                  <a:pt x="3248072" y="3827988"/>
                </a:cubicBezTo>
                <a:cubicBezTo>
                  <a:pt x="3253233" y="3809798"/>
                  <a:pt x="3261464" y="3792618"/>
                  <a:pt x="3272421" y="3777208"/>
                </a:cubicBezTo>
                <a:cubicBezTo>
                  <a:pt x="3277197" y="3771203"/>
                  <a:pt x="3281214" y="3764627"/>
                  <a:pt x="3284388" y="3757645"/>
                </a:cubicBezTo>
                <a:cubicBezTo>
                  <a:pt x="3287229" y="3750017"/>
                  <a:pt x="3289351" y="3742150"/>
                  <a:pt x="3290736" y="3734127"/>
                </a:cubicBezTo>
                <a:cubicBezTo>
                  <a:pt x="3292588" y="3722379"/>
                  <a:pt x="3287114" y="3710673"/>
                  <a:pt x="3276896" y="3704575"/>
                </a:cubicBezTo>
                <a:cubicBezTo>
                  <a:pt x="3239122" y="3683035"/>
                  <a:pt x="3138290" y="3687301"/>
                  <a:pt x="2977416" y="3716854"/>
                </a:cubicBezTo>
                <a:close/>
                <a:moveTo>
                  <a:pt x="4465448" y="3716854"/>
                </a:moveTo>
                <a:cubicBezTo>
                  <a:pt x="4436520" y="3555147"/>
                  <a:pt x="4431941" y="3455460"/>
                  <a:pt x="4451817" y="3420600"/>
                </a:cubicBezTo>
                <a:cubicBezTo>
                  <a:pt x="4456936" y="3412244"/>
                  <a:pt x="4466582" y="3407770"/>
                  <a:pt x="4476270" y="3409258"/>
                </a:cubicBezTo>
                <a:cubicBezTo>
                  <a:pt x="4483773" y="3410621"/>
                  <a:pt x="4491151" y="3412608"/>
                  <a:pt x="4498331" y="3415189"/>
                </a:cubicBezTo>
                <a:lnTo>
                  <a:pt x="4502285" y="3417583"/>
                </a:lnTo>
                <a:cubicBezTo>
                  <a:pt x="4506967" y="3420288"/>
                  <a:pt x="4512170" y="3423410"/>
                  <a:pt x="4516957" y="3426636"/>
                </a:cubicBezTo>
                <a:cubicBezTo>
                  <a:pt x="4532899" y="3438196"/>
                  <a:pt x="4550818" y="3446760"/>
                  <a:pt x="4569818" y="3451922"/>
                </a:cubicBezTo>
                <a:cubicBezTo>
                  <a:pt x="4585448" y="3455033"/>
                  <a:pt x="4601660" y="3451485"/>
                  <a:pt x="4614564" y="3442140"/>
                </a:cubicBezTo>
                <a:cubicBezTo>
                  <a:pt x="4641203" y="3422993"/>
                  <a:pt x="4655146" y="3392921"/>
                  <a:pt x="4656187" y="3352650"/>
                </a:cubicBezTo>
                <a:lnTo>
                  <a:pt x="4656187" y="3344221"/>
                </a:lnTo>
                <a:cubicBezTo>
                  <a:pt x="4655146" y="3305095"/>
                  <a:pt x="4641203" y="3275023"/>
                  <a:pt x="4614564" y="3254731"/>
                </a:cubicBezTo>
                <a:cubicBezTo>
                  <a:pt x="4601795" y="3245158"/>
                  <a:pt x="4585604" y="3241381"/>
                  <a:pt x="4569923" y="3244325"/>
                </a:cubicBezTo>
                <a:cubicBezTo>
                  <a:pt x="4558372" y="3246199"/>
                  <a:pt x="4542555" y="3253795"/>
                  <a:pt x="4516645" y="3269820"/>
                </a:cubicBezTo>
                <a:cubicBezTo>
                  <a:pt x="4511161" y="3274222"/>
                  <a:pt x="4505146" y="3277926"/>
                  <a:pt x="4498747" y="3280850"/>
                </a:cubicBezTo>
                <a:cubicBezTo>
                  <a:pt x="4491525" y="3283556"/>
                  <a:pt x="4484064" y="3285605"/>
                  <a:pt x="4476478" y="3286989"/>
                </a:cubicBezTo>
                <a:cubicBezTo>
                  <a:pt x="4466770" y="3288540"/>
                  <a:pt x="4457092" y="3284107"/>
                  <a:pt x="4451921" y="3275751"/>
                </a:cubicBezTo>
                <a:cubicBezTo>
                  <a:pt x="4431109" y="3238810"/>
                  <a:pt x="4435896" y="3139019"/>
                  <a:pt x="4465344" y="2979185"/>
                </a:cubicBezTo>
                <a:cubicBezTo>
                  <a:pt x="4630588" y="3008530"/>
                  <a:pt x="4729028" y="3012796"/>
                  <a:pt x="4766384" y="2991984"/>
                </a:cubicBezTo>
                <a:cubicBezTo>
                  <a:pt x="4776405" y="2985928"/>
                  <a:pt x="4781785" y="2974420"/>
                  <a:pt x="4780016" y="2962848"/>
                </a:cubicBezTo>
                <a:cubicBezTo>
                  <a:pt x="4779683" y="2954378"/>
                  <a:pt x="4777446" y="2946085"/>
                  <a:pt x="4773460" y="2938603"/>
                </a:cubicBezTo>
                <a:lnTo>
                  <a:pt x="4771067" y="2934544"/>
                </a:lnTo>
                <a:cubicBezTo>
                  <a:pt x="4768257" y="2929862"/>
                  <a:pt x="4765136" y="2924139"/>
                  <a:pt x="4762014" y="2919872"/>
                </a:cubicBezTo>
                <a:cubicBezTo>
                  <a:pt x="4751587" y="2903993"/>
                  <a:pt x="4743294" y="2886823"/>
                  <a:pt x="4737352" y="2868780"/>
                </a:cubicBezTo>
                <a:cubicBezTo>
                  <a:pt x="4735510" y="2854357"/>
                  <a:pt x="4739236" y="2839768"/>
                  <a:pt x="4747758" y="2827989"/>
                </a:cubicBezTo>
                <a:cubicBezTo>
                  <a:pt x="4765864" y="2802807"/>
                  <a:pt x="4794584" y="2789487"/>
                  <a:pt x="4832982" y="2788551"/>
                </a:cubicBezTo>
                <a:lnTo>
                  <a:pt x="4841306" y="2788551"/>
                </a:lnTo>
                <a:cubicBezTo>
                  <a:pt x="4879808" y="2789487"/>
                  <a:pt x="4908528" y="2802807"/>
                  <a:pt x="4926634" y="2827989"/>
                </a:cubicBezTo>
                <a:cubicBezTo>
                  <a:pt x="4935323" y="2839633"/>
                  <a:pt x="4938580" y="2854461"/>
                  <a:pt x="4935583" y="2868676"/>
                </a:cubicBezTo>
                <a:cubicBezTo>
                  <a:pt x="4930724" y="2887031"/>
                  <a:pt x="4922430" y="2904305"/>
                  <a:pt x="4911129" y="2919560"/>
                </a:cubicBezTo>
                <a:cubicBezTo>
                  <a:pt x="4906374" y="2925523"/>
                  <a:pt x="4902388" y="2932057"/>
                  <a:pt x="4899267" y="2939019"/>
                </a:cubicBezTo>
                <a:cubicBezTo>
                  <a:pt x="4896395" y="2946646"/>
                  <a:pt x="4894230" y="2954513"/>
                  <a:pt x="4892815" y="2962536"/>
                </a:cubicBezTo>
                <a:cubicBezTo>
                  <a:pt x="4891077" y="2974274"/>
                  <a:pt x="4896530" y="2985908"/>
                  <a:pt x="4906655" y="2992089"/>
                </a:cubicBezTo>
                <a:cubicBezTo>
                  <a:pt x="4943699" y="3012900"/>
                  <a:pt x="5044532" y="3008946"/>
                  <a:pt x="5205510" y="2979289"/>
                </a:cubicBezTo>
                <a:cubicBezTo>
                  <a:pt x="5234854" y="3139123"/>
                  <a:pt x="5239433" y="3238810"/>
                  <a:pt x="5219037" y="3275647"/>
                </a:cubicBezTo>
                <a:cubicBezTo>
                  <a:pt x="5213897" y="3284045"/>
                  <a:pt x="5204209" y="3288519"/>
                  <a:pt x="5194480" y="3286989"/>
                </a:cubicBezTo>
                <a:cubicBezTo>
                  <a:pt x="5186956" y="3285647"/>
                  <a:pt x="5179578" y="3283628"/>
                  <a:pt x="5172419" y="3280954"/>
                </a:cubicBezTo>
                <a:cubicBezTo>
                  <a:pt x="5165791" y="3277978"/>
                  <a:pt x="5159568" y="3274169"/>
                  <a:pt x="5153897" y="3269612"/>
                </a:cubicBezTo>
                <a:cubicBezTo>
                  <a:pt x="5128299" y="3253795"/>
                  <a:pt x="5112274" y="3246199"/>
                  <a:pt x="5101036" y="3244325"/>
                </a:cubicBezTo>
                <a:cubicBezTo>
                  <a:pt x="5085219" y="3241474"/>
                  <a:pt x="5068923" y="3245439"/>
                  <a:pt x="5056186" y="3255252"/>
                </a:cubicBezTo>
                <a:cubicBezTo>
                  <a:pt x="5029651" y="3275439"/>
                  <a:pt x="5015708" y="3305512"/>
                  <a:pt x="5014563" y="3344742"/>
                </a:cubicBezTo>
                <a:lnTo>
                  <a:pt x="5014563" y="3353066"/>
                </a:lnTo>
                <a:cubicBezTo>
                  <a:pt x="5015708" y="3393337"/>
                  <a:pt x="5029651" y="3423410"/>
                  <a:pt x="5056186" y="3442660"/>
                </a:cubicBezTo>
                <a:cubicBezTo>
                  <a:pt x="5068996" y="3451942"/>
                  <a:pt x="5085104" y="3455449"/>
                  <a:pt x="5100619" y="3452338"/>
                </a:cubicBezTo>
                <a:cubicBezTo>
                  <a:pt x="5119724" y="3447229"/>
                  <a:pt x="5137716" y="3438613"/>
                  <a:pt x="5153689" y="3426948"/>
                </a:cubicBezTo>
                <a:cubicBezTo>
                  <a:pt x="5158476" y="3423826"/>
                  <a:pt x="5164095" y="3420704"/>
                  <a:pt x="5168361" y="3417999"/>
                </a:cubicBezTo>
                <a:lnTo>
                  <a:pt x="5171899" y="3415813"/>
                </a:lnTo>
                <a:cubicBezTo>
                  <a:pt x="5179100" y="3413149"/>
                  <a:pt x="5186519" y="3411089"/>
                  <a:pt x="5194063" y="3409674"/>
                </a:cubicBezTo>
                <a:cubicBezTo>
                  <a:pt x="5203803" y="3408103"/>
                  <a:pt x="5213522" y="3412536"/>
                  <a:pt x="5218725" y="3420912"/>
                </a:cubicBezTo>
                <a:cubicBezTo>
                  <a:pt x="5238600" y="3455772"/>
                  <a:pt x="5234126" y="3555460"/>
                  <a:pt x="5205094" y="3717478"/>
                </a:cubicBezTo>
                <a:cubicBezTo>
                  <a:pt x="5039953" y="3687925"/>
                  <a:pt x="4941931" y="3683659"/>
                  <a:pt x="4905198" y="3704679"/>
                </a:cubicBezTo>
                <a:cubicBezTo>
                  <a:pt x="4895083" y="3710902"/>
                  <a:pt x="4889745" y="3722619"/>
                  <a:pt x="4891670" y="3734335"/>
                </a:cubicBezTo>
                <a:cubicBezTo>
                  <a:pt x="4893065" y="3742442"/>
                  <a:pt x="4895260" y="3750391"/>
                  <a:pt x="4898226" y="3758061"/>
                </a:cubicBezTo>
                <a:lnTo>
                  <a:pt x="4900515" y="3762015"/>
                </a:lnTo>
                <a:cubicBezTo>
                  <a:pt x="4903325" y="3766698"/>
                  <a:pt x="4906447" y="3772421"/>
                  <a:pt x="4909672" y="3776895"/>
                </a:cubicBezTo>
                <a:cubicBezTo>
                  <a:pt x="4920953" y="3792306"/>
                  <a:pt x="4929319" y="3809663"/>
                  <a:pt x="4934334" y="3828092"/>
                </a:cubicBezTo>
                <a:cubicBezTo>
                  <a:pt x="4937113" y="3842275"/>
                  <a:pt x="4933876" y="3856978"/>
                  <a:pt x="4925385" y="3868674"/>
                </a:cubicBezTo>
                <a:cubicBezTo>
                  <a:pt x="4907279" y="3893857"/>
                  <a:pt x="4878559" y="3907176"/>
                  <a:pt x="4840058" y="3908217"/>
                </a:cubicBezTo>
                <a:lnTo>
                  <a:pt x="4831837" y="3908217"/>
                </a:lnTo>
                <a:cubicBezTo>
                  <a:pt x="4794376" y="3907176"/>
                  <a:pt x="4765656" y="3893857"/>
                  <a:pt x="4746509" y="3868674"/>
                </a:cubicBezTo>
                <a:cubicBezTo>
                  <a:pt x="4737373" y="3857228"/>
                  <a:pt x="4733585" y="3842410"/>
                  <a:pt x="4736104" y="3827988"/>
                </a:cubicBezTo>
                <a:cubicBezTo>
                  <a:pt x="4741265" y="3809798"/>
                  <a:pt x="4749496" y="3792618"/>
                  <a:pt x="4760453" y="3777208"/>
                </a:cubicBezTo>
                <a:cubicBezTo>
                  <a:pt x="4765219" y="3771193"/>
                  <a:pt x="4769246" y="3764627"/>
                  <a:pt x="4772420" y="3757645"/>
                </a:cubicBezTo>
                <a:cubicBezTo>
                  <a:pt x="4775261" y="3750017"/>
                  <a:pt x="4777383" y="3742150"/>
                  <a:pt x="4778767" y="3734127"/>
                </a:cubicBezTo>
                <a:cubicBezTo>
                  <a:pt x="4780619" y="3722379"/>
                  <a:pt x="4775146" y="3710673"/>
                  <a:pt x="4764928" y="3704575"/>
                </a:cubicBezTo>
                <a:cubicBezTo>
                  <a:pt x="4727154" y="3683035"/>
                  <a:pt x="4626322" y="3687301"/>
                  <a:pt x="4465448" y="3716854"/>
                </a:cubicBezTo>
                <a:close/>
                <a:moveTo>
                  <a:pt x="5953480" y="3716854"/>
                </a:moveTo>
                <a:cubicBezTo>
                  <a:pt x="5924552" y="3555147"/>
                  <a:pt x="5919973" y="3455460"/>
                  <a:pt x="5939848" y="3420600"/>
                </a:cubicBezTo>
                <a:cubicBezTo>
                  <a:pt x="5944968" y="3412244"/>
                  <a:pt x="5954614" y="3407770"/>
                  <a:pt x="5964302" y="3409258"/>
                </a:cubicBezTo>
                <a:cubicBezTo>
                  <a:pt x="5971783" y="3410558"/>
                  <a:pt x="5979130" y="3412546"/>
                  <a:pt x="5986258" y="3415189"/>
                </a:cubicBezTo>
                <a:lnTo>
                  <a:pt x="5990316" y="3417583"/>
                </a:lnTo>
                <a:cubicBezTo>
                  <a:pt x="5994999" y="3420288"/>
                  <a:pt x="6000202" y="3423410"/>
                  <a:pt x="6004989" y="3426636"/>
                </a:cubicBezTo>
                <a:cubicBezTo>
                  <a:pt x="6020930" y="3438196"/>
                  <a:pt x="6038849" y="3446760"/>
                  <a:pt x="6057850" y="3451922"/>
                </a:cubicBezTo>
                <a:cubicBezTo>
                  <a:pt x="6073480" y="3455033"/>
                  <a:pt x="6089692" y="3451485"/>
                  <a:pt x="6102595" y="3442140"/>
                </a:cubicBezTo>
                <a:cubicBezTo>
                  <a:pt x="6129234" y="3422993"/>
                  <a:pt x="6143178" y="3392921"/>
                  <a:pt x="6144219" y="3352650"/>
                </a:cubicBezTo>
                <a:lnTo>
                  <a:pt x="6144219" y="3344221"/>
                </a:lnTo>
                <a:cubicBezTo>
                  <a:pt x="6143178" y="3305095"/>
                  <a:pt x="6129234" y="3275023"/>
                  <a:pt x="6102595" y="3254731"/>
                </a:cubicBezTo>
                <a:cubicBezTo>
                  <a:pt x="6089828" y="3245158"/>
                  <a:pt x="6073636" y="3241381"/>
                  <a:pt x="6057954" y="3244325"/>
                </a:cubicBezTo>
                <a:cubicBezTo>
                  <a:pt x="6046404" y="3246199"/>
                  <a:pt x="6030587" y="3253795"/>
                  <a:pt x="6004676" y="3269820"/>
                </a:cubicBezTo>
                <a:cubicBezTo>
                  <a:pt x="5999193" y="3274222"/>
                  <a:pt x="5993178" y="3277926"/>
                  <a:pt x="5986779" y="3280850"/>
                </a:cubicBezTo>
                <a:cubicBezTo>
                  <a:pt x="5979557" y="3283556"/>
                  <a:pt x="5972096" y="3285605"/>
                  <a:pt x="5964510" y="3286989"/>
                </a:cubicBezTo>
                <a:cubicBezTo>
                  <a:pt x="5954802" y="3288540"/>
                  <a:pt x="5945124" y="3284107"/>
                  <a:pt x="5939952" y="3275751"/>
                </a:cubicBezTo>
                <a:cubicBezTo>
                  <a:pt x="5919141" y="3238810"/>
                  <a:pt x="5923927" y="3139019"/>
                  <a:pt x="5953376" y="2979185"/>
                </a:cubicBezTo>
                <a:cubicBezTo>
                  <a:pt x="6118620" y="3008530"/>
                  <a:pt x="6217059" y="3012796"/>
                  <a:pt x="6254416" y="2991984"/>
                </a:cubicBezTo>
                <a:cubicBezTo>
                  <a:pt x="6264437" y="2985928"/>
                  <a:pt x="6269817" y="2974420"/>
                  <a:pt x="6268047" y="2962848"/>
                </a:cubicBezTo>
                <a:cubicBezTo>
                  <a:pt x="6267715" y="2954378"/>
                  <a:pt x="6265478" y="2946085"/>
                  <a:pt x="6261492" y="2938603"/>
                </a:cubicBezTo>
                <a:lnTo>
                  <a:pt x="6259099" y="2934544"/>
                </a:lnTo>
                <a:cubicBezTo>
                  <a:pt x="6256289" y="2929862"/>
                  <a:pt x="6253167" y="2924139"/>
                  <a:pt x="6250046" y="2919872"/>
                </a:cubicBezTo>
                <a:cubicBezTo>
                  <a:pt x="6239619" y="2903993"/>
                  <a:pt x="6231325" y="2886823"/>
                  <a:pt x="6225384" y="2868780"/>
                </a:cubicBezTo>
                <a:cubicBezTo>
                  <a:pt x="6223542" y="2854357"/>
                  <a:pt x="6227267" y="2839768"/>
                  <a:pt x="6235790" y="2827989"/>
                </a:cubicBezTo>
                <a:cubicBezTo>
                  <a:pt x="6253896" y="2802807"/>
                  <a:pt x="6282616" y="2789487"/>
                  <a:pt x="6321013" y="2788551"/>
                </a:cubicBezTo>
                <a:lnTo>
                  <a:pt x="6329338" y="2788551"/>
                </a:lnTo>
                <a:cubicBezTo>
                  <a:pt x="6367840" y="2789487"/>
                  <a:pt x="6396560" y="2802807"/>
                  <a:pt x="6414666" y="2827989"/>
                </a:cubicBezTo>
                <a:cubicBezTo>
                  <a:pt x="6423344" y="2839643"/>
                  <a:pt x="6426601" y="2854461"/>
                  <a:pt x="6423615" y="2868676"/>
                </a:cubicBezTo>
                <a:cubicBezTo>
                  <a:pt x="6418734" y="2887021"/>
                  <a:pt x="6410441" y="2904284"/>
                  <a:pt x="6399161" y="2919560"/>
                </a:cubicBezTo>
                <a:cubicBezTo>
                  <a:pt x="6394416" y="2925533"/>
                  <a:pt x="6390431" y="2932068"/>
                  <a:pt x="6387298" y="2939019"/>
                </a:cubicBezTo>
                <a:cubicBezTo>
                  <a:pt x="6384436" y="2946646"/>
                  <a:pt x="6382283" y="2954513"/>
                  <a:pt x="6380847" y="2962536"/>
                </a:cubicBezTo>
                <a:cubicBezTo>
                  <a:pt x="6379109" y="2974274"/>
                  <a:pt x="6384562" y="2985908"/>
                  <a:pt x="6394687" y="2992089"/>
                </a:cubicBezTo>
                <a:cubicBezTo>
                  <a:pt x="6431731" y="3012900"/>
                  <a:pt x="6532564" y="3008946"/>
                  <a:pt x="6693541" y="2979289"/>
                </a:cubicBezTo>
                <a:cubicBezTo>
                  <a:pt x="6722886" y="3139123"/>
                  <a:pt x="6727464" y="3238810"/>
                  <a:pt x="6707069" y="3275647"/>
                </a:cubicBezTo>
                <a:cubicBezTo>
                  <a:pt x="6701908" y="3284024"/>
                  <a:pt x="6692231" y="3288488"/>
                  <a:pt x="6682511" y="3286989"/>
                </a:cubicBezTo>
                <a:cubicBezTo>
                  <a:pt x="6674988" y="3285647"/>
                  <a:pt x="6667610" y="3283628"/>
                  <a:pt x="6660451" y="3280954"/>
                </a:cubicBezTo>
                <a:cubicBezTo>
                  <a:pt x="6653822" y="3277978"/>
                  <a:pt x="6647600" y="3274169"/>
                  <a:pt x="6641928" y="3269612"/>
                </a:cubicBezTo>
                <a:cubicBezTo>
                  <a:pt x="6616330" y="3253795"/>
                  <a:pt x="6600305" y="3246199"/>
                  <a:pt x="6589067" y="3244325"/>
                </a:cubicBezTo>
                <a:cubicBezTo>
                  <a:pt x="6573250" y="3241474"/>
                  <a:pt x="6556955" y="3245439"/>
                  <a:pt x="6544218" y="3255252"/>
                </a:cubicBezTo>
                <a:cubicBezTo>
                  <a:pt x="6517684" y="3275439"/>
                  <a:pt x="6503739" y="3305512"/>
                  <a:pt x="6502595" y="3344742"/>
                </a:cubicBezTo>
                <a:lnTo>
                  <a:pt x="6502595" y="3353066"/>
                </a:lnTo>
                <a:cubicBezTo>
                  <a:pt x="6503739" y="3393337"/>
                  <a:pt x="6517684" y="3423410"/>
                  <a:pt x="6544218" y="3442660"/>
                </a:cubicBezTo>
                <a:cubicBezTo>
                  <a:pt x="6557027" y="3451942"/>
                  <a:pt x="6573136" y="3455449"/>
                  <a:pt x="6588651" y="3452338"/>
                </a:cubicBezTo>
                <a:cubicBezTo>
                  <a:pt x="6607756" y="3447229"/>
                  <a:pt x="6625747" y="3438613"/>
                  <a:pt x="6641721" y="3426948"/>
                </a:cubicBezTo>
                <a:cubicBezTo>
                  <a:pt x="6646507" y="3423826"/>
                  <a:pt x="6652126" y="3420704"/>
                  <a:pt x="6656393" y="3417999"/>
                </a:cubicBezTo>
                <a:lnTo>
                  <a:pt x="6659931" y="3415813"/>
                </a:lnTo>
                <a:cubicBezTo>
                  <a:pt x="6667121" y="3413098"/>
                  <a:pt x="6674541" y="3411047"/>
                  <a:pt x="6682095" y="3409674"/>
                </a:cubicBezTo>
                <a:cubicBezTo>
                  <a:pt x="6691825" y="3408165"/>
                  <a:pt x="6701512" y="3412577"/>
                  <a:pt x="6706757" y="3420912"/>
                </a:cubicBezTo>
                <a:cubicBezTo>
                  <a:pt x="6726632" y="3455772"/>
                  <a:pt x="6722157" y="3555460"/>
                  <a:pt x="6693125" y="3717478"/>
                </a:cubicBezTo>
                <a:cubicBezTo>
                  <a:pt x="6527985" y="3687925"/>
                  <a:pt x="6429962" y="3683659"/>
                  <a:pt x="6393230" y="3704679"/>
                </a:cubicBezTo>
                <a:cubicBezTo>
                  <a:pt x="6383157" y="3710943"/>
                  <a:pt x="6377829" y="3722629"/>
                  <a:pt x="6379702" y="3734335"/>
                </a:cubicBezTo>
                <a:cubicBezTo>
                  <a:pt x="6381096" y="3742442"/>
                  <a:pt x="6383292" y="3750391"/>
                  <a:pt x="6386258" y="3758061"/>
                </a:cubicBezTo>
                <a:lnTo>
                  <a:pt x="6388547" y="3762015"/>
                </a:lnTo>
                <a:cubicBezTo>
                  <a:pt x="6391357" y="3766698"/>
                  <a:pt x="6394478" y="3772421"/>
                  <a:pt x="6397704" y="3776895"/>
                </a:cubicBezTo>
                <a:cubicBezTo>
                  <a:pt x="6408984" y="3792306"/>
                  <a:pt x="6417350" y="3809663"/>
                  <a:pt x="6422366" y="3828092"/>
                </a:cubicBezTo>
                <a:cubicBezTo>
                  <a:pt x="6425155" y="3842275"/>
                  <a:pt x="6421908" y="3856978"/>
                  <a:pt x="6413417" y="3868674"/>
                </a:cubicBezTo>
                <a:cubicBezTo>
                  <a:pt x="6395311" y="3893857"/>
                  <a:pt x="6366591" y="3907176"/>
                  <a:pt x="6328089" y="3908217"/>
                </a:cubicBezTo>
                <a:lnTo>
                  <a:pt x="6319869" y="3908217"/>
                </a:lnTo>
                <a:cubicBezTo>
                  <a:pt x="6282408" y="3907176"/>
                  <a:pt x="6253687" y="3893857"/>
                  <a:pt x="6234541" y="3868674"/>
                </a:cubicBezTo>
                <a:cubicBezTo>
                  <a:pt x="6225405" y="3857228"/>
                  <a:pt x="6221617" y="3842410"/>
                  <a:pt x="6224135" y="3827988"/>
                </a:cubicBezTo>
                <a:cubicBezTo>
                  <a:pt x="6229296" y="3809777"/>
                  <a:pt x="6237569" y="3792597"/>
                  <a:pt x="6248589" y="3777208"/>
                </a:cubicBezTo>
                <a:cubicBezTo>
                  <a:pt x="6253271" y="3771162"/>
                  <a:pt x="6257257" y="3764596"/>
                  <a:pt x="6260451" y="3757645"/>
                </a:cubicBezTo>
                <a:cubicBezTo>
                  <a:pt x="6263292" y="3750017"/>
                  <a:pt x="6265415" y="3742150"/>
                  <a:pt x="6266799" y="3734127"/>
                </a:cubicBezTo>
                <a:cubicBezTo>
                  <a:pt x="6268651" y="3722379"/>
                  <a:pt x="6263178" y="3710673"/>
                  <a:pt x="6252960" y="3704575"/>
                </a:cubicBezTo>
                <a:cubicBezTo>
                  <a:pt x="6215186" y="3683035"/>
                  <a:pt x="6114354" y="3687301"/>
                  <a:pt x="5953480" y="3716854"/>
                </a:cubicBezTo>
                <a:close/>
                <a:moveTo>
                  <a:pt x="7885007" y="2986886"/>
                </a:moveTo>
                <a:cubicBezTo>
                  <a:pt x="7876631" y="2981776"/>
                  <a:pt x="7872146" y="2972130"/>
                  <a:pt x="7873665" y="2962432"/>
                </a:cubicBezTo>
                <a:cubicBezTo>
                  <a:pt x="7874986" y="2954877"/>
                  <a:pt x="7877016" y="2947458"/>
                  <a:pt x="7879700" y="2940268"/>
                </a:cubicBezTo>
                <a:cubicBezTo>
                  <a:pt x="7882645" y="2933639"/>
                  <a:pt x="7886422" y="2927416"/>
                  <a:pt x="7890939" y="2921745"/>
                </a:cubicBezTo>
                <a:cubicBezTo>
                  <a:pt x="7902718" y="2905918"/>
                  <a:pt x="7911345" y="2887968"/>
                  <a:pt x="7916329" y="2868884"/>
                </a:cubicBezTo>
                <a:cubicBezTo>
                  <a:pt x="7919513" y="2853254"/>
                  <a:pt x="7915965" y="2837011"/>
                  <a:pt x="7906548" y="2824139"/>
                </a:cubicBezTo>
                <a:cubicBezTo>
                  <a:pt x="7887401" y="2797500"/>
                  <a:pt x="7857224" y="2783556"/>
                  <a:pt x="7816954" y="2782515"/>
                </a:cubicBezTo>
                <a:lnTo>
                  <a:pt x="7808629" y="2782515"/>
                </a:lnTo>
                <a:cubicBezTo>
                  <a:pt x="7768358" y="2783556"/>
                  <a:pt x="7738286" y="2797500"/>
                  <a:pt x="7719034" y="2824139"/>
                </a:cubicBezTo>
                <a:cubicBezTo>
                  <a:pt x="7710002" y="2837188"/>
                  <a:pt x="7706288" y="2853192"/>
                  <a:pt x="7708629" y="2868884"/>
                </a:cubicBezTo>
                <a:cubicBezTo>
                  <a:pt x="7714674" y="2887531"/>
                  <a:pt x="7723218" y="2905283"/>
                  <a:pt x="7734019" y="2921641"/>
                </a:cubicBezTo>
                <a:cubicBezTo>
                  <a:pt x="7737141" y="2926428"/>
                  <a:pt x="7740263" y="2932047"/>
                  <a:pt x="7742968" y="2936314"/>
                </a:cubicBezTo>
                <a:lnTo>
                  <a:pt x="7745257" y="2940164"/>
                </a:lnTo>
                <a:cubicBezTo>
                  <a:pt x="7748827" y="2946958"/>
                  <a:pt x="7750856" y="2954451"/>
                  <a:pt x="7751189" y="2962120"/>
                </a:cubicBezTo>
                <a:cubicBezTo>
                  <a:pt x="7752822" y="2971808"/>
                  <a:pt x="7748421" y="2981516"/>
                  <a:pt x="7740054" y="2986678"/>
                </a:cubicBezTo>
                <a:cubicBezTo>
                  <a:pt x="7703947" y="3006657"/>
                  <a:pt x="7606756" y="3002286"/>
                  <a:pt x="7442552" y="2973150"/>
                </a:cubicBezTo>
                <a:cubicBezTo>
                  <a:pt x="7471792" y="2808634"/>
                  <a:pt x="7475955" y="2710507"/>
                  <a:pt x="7455247" y="2673254"/>
                </a:cubicBezTo>
                <a:cubicBezTo>
                  <a:pt x="7449139" y="2663234"/>
                  <a:pt x="7437609" y="2657864"/>
                  <a:pt x="7426007" y="2659623"/>
                </a:cubicBezTo>
                <a:cubicBezTo>
                  <a:pt x="7417536" y="2659977"/>
                  <a:pt x="7409254" y="2662214"/>
                  <a:pt x="7401761" y="2666178"/>
                </a:cubicBezTo>
                <a:lnTo>
                  <a:pt x="7397807" y="2668572"/>
                </a:lnTo>
                <a:cubicBezTo>
                  <a:pt x="7393124" y="2671381"/>
                  <a:pt x="7387401" y="2674503"/>
                  <a:pt x="7383135" y="2677625"/>
                </a:cubicBezTo>
                <a:cubicBezTo>
                  <a:pt x="7367235" y="2688010"/>
                  <a:pt x="7350065" y="2696303"/>
                  <a:pt x="7332042" y="2702287"/>
                </a:cubicBezTo>
                <a:cubicBezTo>
                  <a:pt x="7317620" y="2704128"/>
                  <a:pt x="7303031" y="2700403"/>
                  <a:pt x="7291252" y="2691881"/>
                </a:cubicBezTo>
                <a:cubicBezTo>
                  <a:pt x="7266070" y="2673775"/>
                  <a:pt x="7252750" y="2645055"/>
                  <a:pt x="7251710" y="2606657"/>
                </a:cubicBezTo>
                <a:lnTo>
                  <a:pt x="7251710" y="2598333"/>
                </a:lnTo>
                <a:cubicBezTo>
                  <a:pt x="7252750" y="2559831"/>
                  <a:pt x="7266070" y="2531111"/>
                  <a:pt x="7291252" y="2513005"/>
                </a:cubicBezTo>
                <a:cubicBezTo>
                  <a:pt x="7302896" y="2504316"/>
                  <a:pt x="7317724" y="2501059"/>
                  <a:pt x="7331939" y="2504056"/>
                </a:cubicBezTo>
                <a:cubicBezTo>
                  <a:pt x="7350263" y="2508915"/>
                  <a:pt x="7367495" y="2517219"/>
                  <a:pt x="7382718" y="2528509"/>
                </a:cubicBezTo>
                <a:cubicBezTo>
                  <a:pt x="7388713" y="2533275"/>
                  <a:pt x="7395289" y="2537261"/>
                  <a:pt x="7402281" y="2540372"/>
                </a:cubicBezTo>
                <a:cubicBezTo>
                  <a:pt x="7409909" y="2543213"/>
                  <a:pt x="7417776" y="2545336"/>
                  <a:pt x="7425799" y="2546720"/>
                </a:cubicBezTo>
                <a:cubicBezTo>
                  <a:pt x="7437526" y="2548561"/>
                  <a:pt x="7449202" y="2543140"/>
                  <a:pt x="7455351" y="2532984"/>
                </a:cubicBezTo>
                <a:cubicBezTo>
                  <a:pt x="7476163" y="2495835"/>
                  <a:pt x="7472209" y="2394899"/>
                  <a:pt x="7442448" y="2233088"/>
                </a:cubicBezTo>
                <a:cubicBezTo>
                  <a:pt x="7602282" y="2203744"/>
                  <a:pt x="7702594" y="2199165"/>
                  <a:pt x="7738806" y="2219561"/>
                </a:cubicBezTo>
                <a:cubicBezTo>
                  <a:pt x="7747203" y="2224660"/>
                  <a:pt x="7751719" y="2234295"/>
                  <a:pt x="7750252" y="2244014"/>
                </a:cubicBezTo>
                <a:cubicBezTo>
                  <a:pt x="7748910" y="2251600"/>
                  <a:pt x="7746891" y="2259051"/>
                  <a:pt x="7744217" y="2266283"/>
                </a:cubicBezTo>
                <a:cubicBezTo>
                  <a:pt x="7741210" y="2272859"/>
                  <a:pt x="7737401" y="2279051"/>
                  <a:pt x="7732874" y="2284701"/>
                </a:cubicBezTo>
                <a:cubicBezTo>
                  <a:pt x="7717057" y="2310299"/>
                  <a:pt x="7709461" y="2326324"/>
                  <a:pt x="7707588" y="2337563"/>
                </a:cubicBezTo>
                <a:cubicBezTo>
                  <a:pt x="7704643" y="2353307"/>
                  <a:pt x="7708410" y="2369571"/>
                  <a:pt x="7717994" y="2382412"/>
                </a:cubicBezTo>
                <a:cubicBezTo>
                  <a:pt x="7738181" y="2408947"/>
                  <a:pt x="7768254" y="2422890"/>
                  <a:pt x="7807484" y="2424035"/>
                </a:cubicBezTo>
                <a:lnTo>
                  <a:pt x="7815913" y="2424035"/>
                </a:lnTo>
                <a:cubicBezTo>
                  <a:pt x="7856183" y="2422890"/>
                  <a:pt x="7886256" y="2408947"/>
                  <a:pt x="7905403" y="2382412"/>
                </a:cubicBezTo>
                <a:cubicBezTo>
                  <a:pt x="7914748" y="2369592"/>
                  <a:pt x="7918296" y="2353432"/>
                  <a:pt x="7915185" y="2337875"/>
                </a:cubicBezTo>
                <a:cubicBezTo>
                  <a:pt x="7910044" y="2318811"/>
                  <a:pt x="7901438" y="2300851"/>
                  <a:pt x="7889794" y="2284909"/>
                </a:cubicBezTo>
                <a:cubicBezTo>
                  <a:pt x="7886673" y="2280123"/>
                  <a:pt x="7883550" y="2274503"/>
                  <a:pt x="7880845" y="2270237"/>
                </a:cubicBezTo>
                <a:lnTo>
                  <a:pt x="7878660" y="2266699"/>
                </a:lnTo>
                <a:cubicBezTo>
                  <a:pt x="7875944" y="2259509"/>
                  <a:pt x="7873894" y="2252089"/>
                  <a:pt x="7872520" y="2244535"/>
                </a:cubicBezTo>
                <a:cubicBezTo>
                  <a:pt x="7870918" y="2234795"/>
                  <a:pt x="7875361" y="2225055"/>
                  <a:pt x="7883759" y="2219873"/>
                </a:cubicBezTo>
                <a:cubicBezTo>
                  <a:pt x="7918618" y="2199998"/>
                  <a:pt x="8018098" y="2204472"/>
                  <a:pt x="8179284" y="2233296"/>
                </a:cubicBezTo>
                <a:cubicBezTo>
                  <a:pt x="8149731" y="2398541"/>
                  <a:pt x="8145465" y="2496668"/>
                  <a:pt x="8166485" y="2533296"/>
                </a:cubicBezTo>
                <a:cubicBezTo>
                  <a:pt x="8172687" y="2543390"/>
                  <a:pt x="8184341" y="2548759"/>
                  <a:pt x="8196037" y="2546928"/>
                </a:cubicBezTo>
                <a:cubicBezTo>
                  <a:pt x="8204175" y="2545523"/>
                  <a:pt x="8212156" y="2543327"/>
                  <a:pt x="8219866" y="2540372"/>
                </a:cubicBezTo>
                <a:lnTo>
                  <a:pt x="8223925" y="2537979"/>
                </a:lnTo>
                <a:cubicBezTo>
                  <a:pt x="8228608" y="2535169"/>
                  <a:pt x="8234331" y="2532047"/>
                  <a:pt x="8238701" y="2528926"/>
                </a:cubicBezTo>
                <a:cubicBezTo>
                  <a:pt x="8254112" y="2517646"/>
                  <a:pt x="8271469" y="2509280"/>
                  <a:pt x="8289898" y="2504264"/>
                </a:cubicBezTo>
                <a:cubicBezTo>
                  <a:pt x="8304081" y="2501486"/>
                  <a:pt x="8318785" y="2504722"/>
                  <a:pt x="8330480" y="2513213"/>
                </a:cubicBezTo>
                <a:cubicBezTo>
                  <a:pt x="8355662" y="2531319"/>
                  <a:pt x="8368982" y="2560039"/>
                  <a:pt x="8369919" y="2598541"/>
                </a:cubicBezTo>
                <a:lnTo>
                  <a:pt x="8369919" y="2606761"/>
                </a:lnTo>
                <a:cubicBezTo>
                  <a:pt x="8368982" y="2644222"/>
                  <a:pt x="8355662" y="2672942"/>
                  <a:pt x="8330480" y="2692089"/>
                </a:cubicBezTo>
                <a:cubicBezTo>
                  <a:pt x="8319003" y="2701246"/>
                  <a:pt x="8304154" y="2705034"/>
                  <a:pt x="8289690" y="2702495"/>
                </a:cubicBezTo>
                <a:cubicBezTo>
                  <a:pt x="8271490" y="2697313"/>
                  <a:pt x="8254310" y="2689040"/>
                  <a:pt x="8238909" y="2678041"/>
                </a:cubicBezTo>
                <a:cubicBezTo>
                  <a:pt x="8232926" y="2673317"/>
                  <a:pt x="8226391" y="2669331"/>
                  <a:pt x="8219450" y="2666178"/>
                </a:cubicBezTo>
                <a:cubicBezTo>
                  <a:pt x="8211781" y="2663358"/>
                  <a:pt x="8203883" y="2661225"/>
                  <a:pt x="8195829" y="2659831"/>
                </a:cubicBezTo>
                <a:cubicBezTo>
                  <a:pt x="8184112" y="2658041"/>
                  <a:pt x="8172468" y="2663463"/>
                  <a:pt x="8166277" y="2673567"/>
                </a:cubicBezTo>
                <a:cubicBezTo>
                  <a:pt x="8145465" y="2711652"/>
                  <a:pt x="8149523" y="2812588"/>
                  <a:pt x="8179180" y="2973670"/>
                </a:cubicBezTo>
                <a:cubicBezTo>
                  <a:pt x="8019867" y="3003223"/>
                  <a:pt x="7920803" y="3007697"/>
                  <a:pt x="7885007" y="2986886"/>
                </a:cubicBezTo>
                <a:close/>
                <a:moveTo>
                  <a:pt x="6692917" y="1491986"/>
                </a:moveTo>
                <a:cubicBezTo>
                  <a:pt x="6722157" y="1655982"/>
                  <a:pt x="6726528" y="1753276"/>
                  <a:pt x="6706653" y="1789280"/>
                </a:cubicBezTo>
                <a:cubicBezTo>
                  <a:pt x="6701336" y="1797927"/>
                  <a:pt x="6691252" y="1802433"/>
                  <a:pt x="6681263" y="1800623"/>
                </a:cubicBezTo>
                <a:cubicBezTo>
                  <a:pt x="6673729" y="1800258"/>
                  <a:pt x="6666382" y="1798229"/>
                  <a:pt x="6659723" y="1794691"/>
                </a:cubicBezTo>
                <a:lnTo>
                  <a:pt x="6655768" y="1792402"/>
                </a:lnTo>
                <a:cubicBezTo>
                  <a:pt x="6651086" y="1789592"/>
                  <a:pt x="6645362" y="1786471"/>
                  <a:pt x="6640992" y="1783245"/>
                </a:cubicBezTo>
                <a:cubicBezTo>
                  <a:pt x="6624572" y="1772433"/>
                  <a:pt x="6606757" y="1763921"/>
                  <a:pt x="6588026" y="1757959"/>
                </a:cubicBezTo>
                <a:cubicBezTo>
                  <a:pt x="6572397" y="1755669"/>
                  <a:pt x="6556486" y="1759384"/>
                  <a:pt x="6543490" y="1768364"/>
                </a:cubicBezTo>
                <a:cubicBezTo>
                  <a:pt x="6516851" y="1787511"/>
                  <a:pt x="6502907" y="1817584"/>
                  <a:pt x="6501866" y="1857959"/>
                </a:cubicBezTo>
                <a:lnTo>
                  <a:pt x="6501866" y="1866283"/>
                </a:lnTo>
                <a:cubicBezTo>
                  <a:pt x="6503011" y="1906554"/>
                  <a:pt x="6516955" y="1936627"/>
                  <a:pt x="6543490" y="1955773"/>
                </a:cubicBezTo>
                <a:cubicBezTo>
                  <a:pt x="6556268" y="1965222"/>
                  <a:pt x="6572470" y="1968781"/>
                  <a:pt x="6588026" y="1965555"/>
                </a:cubicBezTo>
                <a:cubicBezTo>
                  <a:pt x="6607267" y="1960570"/>
                  <a:pt x="6625352" y="1951913"/>
                  <a:pt x="6641304" y="1940060"/>
                </a:cubicBezTo>
                <a:cubicBezTo>
                  <a:pt x="6646840" y="1935680"/>
                  <a:pt x="6652886" y="1931975"/>
                  <a:pt x="6659307" y="1929030"/>
                </a:cubicBezTo>
                <a:cubicBezTo>
                  <a:pt x="6666497" y="1926325"/>
                  <a:pt x="6673916" y="1924275"/>
                  <a:pt x="6681471" y="1922891"/>
                </a:cubicBezTo>
                <a:cubicBezTo>
                  <a:pt x="6691200" y="1921382"/>
                  <a:pt x="6700888" y="1925794"/>
                  <a:pt x="6706133" y="1934129"/>
                </a:cubicBezTo>
                <a:cubicBezTo>
                  <a:pt x="6726944" y="1970029"/>
                  <a:pt x="6722157" y="2069405"/>
                  <a:pt x="6692917" y="2228718"/>
                </a:cubicBezTo>
                <a:cubicBezTo>
                  <a:pt x="6527569" y="2199061"/>
                  <a:pt x="6429338" y="2194795"/>
                  <a:pt x="6392605" y="2215815"/>
                </a:cubicBezTo>
                <a:cubicBezTo>
                  <a:pt x="6382532" y="2222079"/>
                  <a:pt x="6377205" y="2233765"/>
                  <a:pt x="6379078" y="2245471"/>
                </a:cubicBezTo>
                <a:cubicBezTo>
                  <a:pt x="6380472" y="2253577"/>
                  <a:pt x="6382668" y="2261527"/>
                  <a:pt x="6385634" y="2269197"/>
                </a:cubicBezTo>
                <a:lnTo>
                  <a:pt x="6387923" y="2273151"/>
                </a:lnTo>
                <a:cubicBezTo>
                  <a:pt x="6390732" y="2277833"/>
                  <a:pt x="6393854" y="2283557"/>
                  <a:pt x="6397080" y="2288031"/>
                </a:cubicBezTo>
                <a:cubicBezTo>
                  <a:pt x="6408360" y="2303442"/>
                  <a:pt x="6416726" y="2320799"/>
                  <a:pt x="6421742" y="2339228"/>
                </a:cubicBezTo>
                <a:cubicBezTo>
                  <a:pt x="6424530" y="2353411"/>
                  <a:pt x="6421284" y="2368114"/>
                  <a:pt x="6412793" y="2379810"/>
                </a:cubicBezTo>
                <a:cubicBezTo>
                  <a:pt x="6394687" y="2404992"/>
                  <a:pt x="6365967" y="2418312"/>
                  <a:pt x="6327465" y="2419353"/>
                </a:cubicBezTo>
                <a:lnTo>
                  <a:pt x="6319245" y="2419353"/>
                </a:lnTo>
                <a:cubicBezTo>
                  <a:pt x="6281783" y="2418312"/>
                  <a:pt x="6252960" y="2404992"/>
                  <a:pt x="6233917" y="2379810"/>
                </a:cubicBezTo>
                <a:cubicBezTo>
                  <a:pt x="6224781" y="2368364"/>
                  <a:pt x="6220993" y="2353546"/>
                  <a:pt x="6223511" y="2339124"/>
                </a:cubicBezTo>
                <a:cubicBezTo>
                  <a:pt x="6228672" y="2320913"/>
                  <a:pt x="6236945" y="2303733"/>
                  <a:pt x="6247964" y="2288343"/>
                </a:cubicBezTo>
                <a:cubicBezTo>
                  <a:pt x="6252668" y="2282308"/>
                  <a:pt x="6256653" y="2275742"/>
                  <a:pt x="6259827" y="2268780"/>
                </a:cubicBezTo>
                <a:cubicBezTo>
                  <a:pt x="6262668" y="2261153"/>
                  <a:pt x="6264791" y="2253286"/>
                  <a:pt x="6266174" y="2245263"/>
                </a:cubicBezTo>
                <a:cubicBezTo>
                  <a:pt x="6268027" y="2233515"/>
                  <a:pt x="6262554" y="2221808"/>
                  <a:pt x="6252335" y="2215711"/>
                </a:cubicBezTo>
                <a:cubicBezTo>
                  <a:pt x="6214354" y="2194899"/>
                  <a:pt x="6113313" y="2198853"/>
                  <a:pt x="5952335" y="2228510"/>
                </a:cubicBezTo>
                <a:cubicBezTo>
                  <a:pt x="5923095" y="2069093"/>
                  <a:pt x="5918621" y="1970029"/>
                  <a:pt x="5939016" y="1934233"/>
                </a:cubicBezTo>
                <a:cubicBezTo>
                  <a:pt x="5944125" y="1925857"/>
                  <a:pt x="5953771" y="1921372"/>
                  <a:pt x="5963470" y="1922891"/>
                </a:cubicBezTo>
                <a:cubicBezTo>
                  <a:pt x="5971024" y="1924212"/>
                  <a:pt x="5978443" y="1926242"/>
                  <a:pt x="5985634" y="1928926"/>
                </a:cubicBezTo>
                <a:cubicBezTo>
                  <a:pt x="5992221" y="1931892"/>
                  <a:pt x="5998402" y="1935669"/>
                  <a:pt x="6004052" y="1940165"/>
                </a:cubicBezTo>
                <a:cubicBezTo>
                  <a:pt x="6019921" y="1951934"/>
                  <a:pt x="6037902" y="1960550"/>
                  <a:pt x="6057018" y="1965555"/>
                </a:cubicBezTo>
                <a:cubicBezTo>
                  <a:pt x="6072648" y="1968812"/>
                  <a:pt x="6088922" y="1965253"/>
                  <a:pt x="6101763" y="1955773"/>
                </a:cubicBezTo>
                <a:cubicBezTo>
                  <a:pt x="6128402" y="1936627"/>
                  <a:pt x="6142346" y="1906554"/>
                  <a:pt x="6143386" y="1866283"/>
                </a:cubicBezTo>
                <a:lnTo>
                  <a:pt x="6143386" y="1857855"/>
                </a:lnTo>
                <a:cubicBezTo>
                  <a:pt x="6142346" y="1817584"/>
                  <a:pt x="6128402" y="1787511"/>
                  <a:pt x="6101763" y="1768364"/>
                </a:cubicBezTo>
                <a:cubicBezTo>
                  <a:pt x="6088714" y="1759332"/>
                  <a:pt x="6072710" y="1755617"/>
                  <a:pt x="6057018" y="1757959"/>
                </a:cubicBezTo>
                <a:cubicBezTo>
                  <a:pt x="6038340" y="1764015"/>
                  <a:pt x="6020556" y="1772558"/>
                  <a:pt x="6004156" y="1783349"/>
                </a:cubicBezTo>
                <a:cubicBezTo>
                  <a:pt x="5999473" y="1786471"/>
                  <a:pt x="5993750" y="1789592"/>
                  <a:pt x="5989484" y="1792402"/>
                </a:cubicBezTo>
                <a:lnTo>
                  <a:pt x="5985738" y="1794587"/>
                </a:lnTo>
                <a:cubicBezTo>
                  <a:pt x="5978963" y="1798229"/>
                  <a:pt x="5971461" y="1800290"/>
                  <a:pt x="5963781" y="1800623"/>
                </a:cubicBezTo>
                <a:cubicBezTo>
                  <a:pt x="5954073" y="1802235"/>
                  <a:pt x="5944354" y="1797792"/>
                  <a:pt x="5939224" y="1789384"/>
                </a:cubicBezTo>
                <a:cubicBezTo>
                  <a:pt x="5919245" y="1753380"/>
                  <a:pt x="5923615" y="1656086"/>
                  <a:pt x="5952751" y="1491778"/>
                </a:cubicBezTo>
                <a:cubicBezTo>
                  <a:pt x="6117892" y="1521122"/>
                  <a:pt x="6216331" y="1525389"/>
                  <a:pt x="6253687" y="1504577"/>
                </a:cubicBezTo>
                <a:cubicBezTo>
                  <a:pt x="6263708" y="1498521"/>
                  <a:pt x="6269088" y="1487012"/>
                  <a:pt x="6267319" y="1475441"/>
                </a:cubicBezTo>
                <a:cubicBezTo>
                  <a:pt x="6266986" y="1466970"/>
                  <a:pt x="6264749" y="1458677"/>
                  <a:pt x="6260764" y="1451195"/>
                </a:cubicBezTo>
                <a:lnTo>
                  <a:pt x="6258370" y="1447137"/>
                </a:lnTo>
                <a:cubicBezTo>
                  <a:pt x="6255561" y="1442454"/>
                  <a:pt x="6252439" y="1436731"/>
                  <a:pt x="6249317" y="1432465"/>
                </a:cubicBezTo>
                <a:cubicBezTo>
                  <a:pt x="6238890" y="1416585"/>
                  <a:pt x="6230597" y="1399416"/>
                  <a:pt x="6224655" y="1381372"/>
                </a:cubicBezTo>
                <a:cubicBezTo>
                  <a:pt x="6222814" y="1366950"/>
                  <a:pt x="6226539" y="1352361"/>
                  <a:pt x="6235061" y="1340581"/>
                </a:cubicBezTo>
                <a:cubicBezTo>
                  <a:pt x="6253167" y="1315399"/>
                  <a:pt x="6281887" y="1302080"/>
                  <a:pt x="6320285" y="1301143"/>
                </a:cubicBezTo>
                <a:lnTo>
                  <a:pt x="6328609" y="1301143"/>
                </a:lnTo>
                <a:cubicBezTo>
                  <a:pt x="6367111" y="1302080"/>
                  <a:pt x="6395831" y="1315399"/>
                  <a:pt x="6413937" y="1340581"/>
                </a:cubicBezTo>
                <a:cubicBezTo>
                  <a:pt x="6422626" y="1352225"/>
                  <a:pt x="6425883" y="1367054"/>
                  <a:pt x="6422886" y="1381268"/>
                </a:cubicBezTo>
                <a:cubicBezTo>
                  <a:pt x="6418027" y="1399624"/>
                  <a:pt x="6409733" y="1416887"/>
                  <a:pt x="6398433" y="1432153"/>
                </a:cubicBezTo>
                <a:cubicBezTo>
                  <a:pt x="6393677" y="1438115"/>
                  <a:pt x="6389691" y="1444650"/>
                  <a:pt x="6386570" y="1451612"/>
                </a:cubicBezTo>
                <a:cubicBezTo>
                  <a:pt x="6383709" y="1459239"/>
                  <a:pt x="6381554" y="1467106"/>
                  <a:pt x="6380118" y="1475129"/>
                </a:cubicBezTo>
                <a:cubicBezTo>
                  <a:pt x="6378381" y="1486866"/>
                  <a:pt x="6383833" y="1498500"/>
                  <a:pt x="6393958" y="1504681"/>
                </a:cubicBezTo>
                <a:cubicBezTo>
                  <a:pt x="6431523" y="1525909"/>
                  <a:pt x="6531835" y="1521538"/>
                  <a:pt x="6692917" y="1491986"/>
                </a:cubicBezTo>
                <a:close/>
                <a:moveTo>
                  <a:pt x="5204885" y="1491986"/>
                </a:moveTo>
                <a:cubicBezTo>
                  <a:pt x="5234126" y="1655982"/>
                  <a:pt x="5238496" y="1753276"/>
                  <a:pt x="5218621" y="1789280"/>
                </a:cubicBezTo>
                <a:cubicBezTo>
                  <a:pt x="5213325" y="1797948"/>
                  <a:pt x="5203231" y="1802464"/>
                  <a:pt x="5193231" y="1800623"/>
                </a:cubicBezTo>
                <a:cubicBezTo>
                  <a:pt x="5185697" y="1800258"/>
                  <a:pt x="5178340" y="1798229"/>
                  <a:pt x="5171691" y="1794691"/>
                </a:cubicBezTo>
                <a:lnTo>
                  <a:pt x="5167737" y="1792402"/>
                </a:lnTo>
                <a:cubicBezTo>
                  <a:pt x="5163054" y="1789592"/>
                  <a:pt x="5157851" y="1786471"/>
                  <a:pt x="5152960" y="1783245"/>
                </a:cubicBezTo>
                <a:cubicBezTo>
                  <a:pt x="5136561" y="1772412"/>
                  <a:pt x="5118736" y="1763900"/>
                  <a:pt x="5099995" y="1757959"/>
                </a:cubicBezTo>
                <a:cubicBezTo>
                  <a:pt x="5084365" y="1755669"/>
                  <a:pt x="5068455" y="1759384"/>
                  <a:pt x="5055458" y="1768364"/>
                </a:cubicBezTo>
                <a:cubicBezTo>
                  <a:pt x="5028819" y="1787511"/>
                  <a:pt x="5014875" y="1817584"/>
                  <a:pt x="5013835" y="1857959"/>
                </a:cubicBezTo>
                <a:lnTo>
                  <a:pt x="5013835" y="1866283"/>
                </a:lnTo>
                <a:cubicBezTo>
                  <a:pt x="5014979" y="1906554"/>
                  <a:pt x="5028923" y="1936627"/>
                  <a:pt x="5055458" y="1955773"/>
                </a:cubicBezTo>
                <a:cubicBezTo>
                  <a:pt x="5068236" y="1965222"/>
                  <a:pt x="5084438" y="1968781"/>
                  <a:pt x="5099995" y="1965555"/>
                </a:cubicBezTo>
                <a:cubicBezTo>
                  <a:pt x="5119235" y="1960570"/>
                  <a:pt x="5137321" y="1951913"/>
                  <a:pt x="5153273" y="1940060"/>
                </a:cubicBezTo>
                <a:cubicBezTo>
                  <a:pt x="5158808" y="1935680"/>
                  <a:pt x="5164854" y="1931975"/>
                  <a:pt x="5171275" y="1929030"/>
                </a:cubicBezTo>
                <a:cubicBezTo>
                  <a:pt x="5178465" y="1926325"/>
                  <a:pt x="5185884" y="1924275"/>
                  <a:pt x="5193439" y="1922891"/>
                </a:cubicBezTo>
                <a:cubicBezTo>
                  <a:pt x="5203179" y="1921320"/>
                  <a:pt x="5212898" y="1925752"/>
                  <a:pt x="5218101" y="1934129"/>
                </a:cubicBezTo>
                <a:cubicBezTo>
                  <a:pt x="5238913" y="1970029"/>
                  <a:pt x="5234126" y="2069405"/>
                  <a:pt x="5204885" y="2228718"/>
                </a:cubicBezTo>
                <a:cubicBezTo>
                  <a:pt x="5039537" y="2199061"/>
                  <a:pt x="4941306" y="2194795"/>
                  <a:pt x="4904574" y="2215815"/>
                </a:cubicBezTo>
                <a:cubicBezTo>
                  <a:pt x="4894459" y="2222037"/>
                  <a:pt x="4889121" y="2233754"/>
                  <a:pt x="4891046" y="2245471"/>
                </a:cubicBezTo>
                <a:cubicBezTo>
                  <a:pt x="4892440" y="2253577"/>
                  <a:pt x="4894636" y="2261527"/>
                  <a:pt x="4897602" y="2269197"/>
                </a:cubicBezTo>
                <a:lnTo>
                  <a:pt x="4899891" y="2273151"/>
                </a:lnTo>
                <a:cubicBezTo>
                  <a:pt x="4902700" y="2277833"/>
                  <a:pt x="4905822" y="2283557"/>
                  <a:pt x="4909048" y="2288031"/>
                </a:cubicBezTo>
                <a:cubicBezTo>
                  <a:pt x="4920328" y="2303442"/>
                  <a:pt x="4928694" y="2320799"/>
                  <a:pt x="4933710" y="2339228"/>
                </a:cubicBezTo>
                <a:cubicBezTo>
                  <a:pt x="4936488" y="2353411"/>
                  <a:pt x="4933252" y="2368114"/>
                  <a:pt x="4924761" y="2379810"/>
                </a:cubicBezTo>
                <a:cubicBezTo>
                  <a:pt x="4906655" y="2404992"/>
                  <a:pt x="4877935" y="2418312"/>
                  <a:pt x="4839433" y="2419353"/>
                </a:cubicBezTo>
                <a:lnTo>
                  <a:pt x="4831212" y="2419353"/>
                </a:lnTo>
                <a:cubicBezTo>
                  <a:pt x="4793751" y="2418312"/>
                  <a:pt x="4764928" y="2404992"/>
                  <a:pt x="4745885" y="2379810"/>
                </a:cubicBezTo>
                <a:cubicBezTo>
                  <a:pt x="4736748" y="2368364"/>
                  <a:pt x="4732961" y="2353546"/>
                  <a:pt x="4735479" y="2339124"/>
                </a:cubicBezTo>
                <a:cubicBezTo>
                  <a:pt x="4740640" y="2320934"/>
                  <a:pt x="4748871" y="2303754"/>
                  <a:pt x="4759829" y="2288343"/>
                </a:cubicBezTo>
                <a:cubicBezTo>
                  <a:pt x="4764636" y="2282360"/>
                  <a:pt x="4768653" y="2275783"/>
                  <a:pt x="4771795" y="2268780"/>
                </a:cubicBezTo>
                <a:cubicBezTo>
                  <a:pt x="4774636" y="2261153"/>
                  <a:pt x="4776759" y="2253286"/>
                  <a:pt x="4778143" y="2245263"/>
                </a:cubicBezTo>
                <a:cubicBezTo>
                  <a:pt x="4779995" y="2233515"/>
                  <a:pt x="4774522" y="2221808"/>
                  <a:pt x="4764303" y="2215711"/>
                </a:cubicBezTo>
                <a:cubicBezTo>
                  <a:pt x="4726322" y="2194899"/>
                  <a:pt x="4625385" y="2198853"/>
                  <a:pt x="4464304" y="2228510"/>
                </a:cubicBezTo>
                <a:cubicBezTo>
                  <a:pt x="4435063" y="2069093"/>
                  <a:pt x="4430589" y="1970029"/>
                  <a:pt x="4450984" y="1934233"/>
                </a:cubicBezTo>
                <a:cubicBezTo>
                  <a:pt x="4456072" y="1925825"/>
                  <a:pt x="4465740" y="1921340"/>
                  <a:pt x="4475438" y="1922891"/>
                </a:cubicBezTo>
                <a:cubicBezTo>
                  <a:pt x="4482992" y="1924212"/>
                  <a:pt x="4490412" y="1926242"/>
                  <a:pt x="4497602" y="1928926"/>
                </a:cubicBezTo>
                <a:cubicBezTo>
                  <a:pt x="4504158" y="1931954"/>
                  <a:pt x="4510339" y="1935721"/>
                  <a:pt x="4516021" y="1940165"/>
                </a:cubicBezTo>
                <a:cubicBezTo>
                  <a:pt x="4531889" y="1951934"/>
                  <a:pt x="4549871" y="1960550"/>
                  <a:pt x="4568986" y="1965555"/>
                </a:cubicBezTo>
                <a:cubicBezTo>
                  <a:pt x="4584615" y="1968728"/>
                  <a:pt x="4600859" y="1965180"/>
                  <a:pt x="4613731" y="1955773"/>
                </a:cubicBezTo>
                <a:cubicBezTo>
                  <a:pt x="4640370" y="1936627"/>
                  <a:pt x="4654314" y="1906554"/>
                  <a:pt x="4655354" y="1866283"/>
                </a:cubicBezTo>
                <a:lnTo>
                  <a:pt x="4655354" y="1857855"/>
                </a:lnTo>
                <a:cubicBezTo>
                  <a:pt x="4654314" y="1817584"/>
                  <a:pt x="4640370" y="1787511"/>
                  <a:pt x="4613731" y="1768364"/>
                </a:cubicBezTo>
                <a:cubicBezTo>
                  <a:pt x="4600682" y="1759332"/>
                  <a:pt x="4584678" y="1755617"/>
                  <a:pt x="4568986" y="1757959"/>
                </a:cubicBezTo>
                <a:cubicBezTo>
                  <a:pt x="4550308" y="1764015"/>
                  <a:pt x="4532524" y="1772558"/>
                  <a:pt x="4516124" y="1783349"/>
                </a:cubicBezTo>
                <a:cubicBezTo>
                  <a:pt x="4511442" y="1786471"/>
                  <a:pt x="4505719" y="1789592"/>
                  <a:pt x="4501452" y="1792402"/>
                </a:cubicBezTo>
                <a:lnTo>
                  <a:pt x="4497706" y="1794587"/>
                </a:lnTo>
                <a:cubicBezTo>
                  <a:pt x="4490932" y="1798229"/>
                  <a:pt x="4483429" y="1800290"/>
                  <a:pt x="4475750" y="1800623"/>
                </a:cubicBezTo>
                <a:cubicBezTo>
                  <a:pt x="4466041" y="1802235"/>
                  <a:pt x="4456322" y="1797792"/>
                  <a:pt x="4451192" y="1789384"/>
                </a:cubicBezTo>
                <a:cubicBezTo>
                  <a:pt x="4431213" y="1753380"/>
                  <a:pt x="4435583" y="1656086"/>
                  <a:pt x="4464720" y="1491778"/>
                </a:cubicBezTo>
                <a:cubicBezTo>
                  <a:pt x="4629860" y="1521122"/>
                  <a:pt x="4728299" y="1525389"/>
                  <a:pt x="4765656" y="1504577"/>
                </a:cubicBezTo>
                <a:cubicBezTo>
                  <a:pt x="4775677" y="1498521"/>
                  <a:pt x="4781057" y="1487012"/>
                  <a:pt x="4779288" y="1475441"/>
                </a:cubicBezTo>
                <a:cubicBezTo>
                  <a:pt x="4778954" y="1466970"/>
                  <a:pt x="4776717" y="1458677"/>
                  <a:pt x="4772732" y="1451195"/>
                </a:cubicBezTo>
                <a:lnTo>
                  <a:pt x="4770338" y="1447137"/>
                </a:lnTo>
                <a:cubicBezTo>
                  <a:pt x="4767529" y="1442454"/>
                  <a:pt x="4764407" y="1436731"/>
                  <a:pt x="4761285" y="1432465"/>
                </a:cubicBezTo>
                <a:cubicBezTo>
                  <a:pt x="4750859" y="1416585"/>
                  <a:pt x="4742566" y="1399416"/>
                  <a:pt x="4736624" y="1381372"/>
                </a:cubicBezTo>
                <a:cubicBezTo>
                  <a:pt x="4734782" y="1366950"/>
                  <a:pt x="4738507" y="1352361"/>
                  <a:pt x="4747029" y="1340581"/>
                </a:cubicBezTo>
                <a:cubicBezTo>
                  <a:pt x="4765136" y="1315399"/>
                  <a:pt x="4793856" y="1302080"/>
                  <a:pt x="4832253" y="1301143"/>
                </a:cubicBezTo>
                <a:lnTo>
                  <a:pt x="4840578" y="1301143"/>
                </a:lnTo>
                <a:cubicBezTo>
                  <a:pt x="4879079" y="1302080"/>
                  <a:pt x="4907799" y="1315399"/>
                  <a:pt x="4925905" y="1340581"/>
                </a:cubicBezTo>
                <a:cubicBezTo>
                  <a:pt x="4934584" y="1352236"/>
                  <a:pt x="4937841" y="1367054"/>
                  <a:pt x="4934855" y="1381268"/>
                </a:cubicBezTo>
                <a:cubicBezTo>
                  <a:pt x="4929995" y="1399624"/>
                  <a:pt x="4921702" y="1416887"/>
                  <a:pt x="4910401" y="1432153"/>
                </a:cubicBezTo>
                <a:cubicBezTo>
                  <a:pt x="4905645" y="1438115"/>
                  <a:pt x="4901660" y="1444650"/>
                  <a:pt x="4898538" y="1451612"/>
                </a:cubicBezTo>
                <a:cubicBezTo>
                  <a:pt x="4895677" y="1459239"/>
                  <a:pt x="4893523" y="1467106"/>
                  <a:pt x="4892087" y="1475129"/>
                </a:cubicBezTo>
                <a:cubicBezTo>
                  <a:pt x="4890349" y="1486866"/>
                  <a:pt x="4895801" y="1498500"/>
                  <a:pt x="4905927" y="1504681"/>
                </a:cubicBezTo>
                <a:cubicBezTo>
                  <a:pt x="4943491" y="1525909"/>
                  <a:pt x="5043804" y="1521538"/>
                  <a:pt x="5204885" y="1491986"/>
                </a:cubicBezTo>
                <a:close/>
                <a:moveTo>
                  <a:pt x="3716854" y="1491986"/>
                </a:moveTo>
                <a:cubicBezTo>
                  <a:pt x="3746094" y="1655982"/>
                  <a:pt x="3750464" y="1753276"/>
                  <a:pt x="3730589" y="1789280"/>
                </a:cubicBezTo>
                <a:cubicBezTo>
                  <a:pt x="3725272" y="1797927"/>
                  <a:pt x="3715189" y="1802433"/>
                  <a:pt x="3705199" y="1800623"/>
                </a:cubicBezTo>
                <a:cubicBezTo>
                  <a:pt x="3697665" y="1800258"/>
                  <a:pt x="3690308" y="1798229"/>
                  <a:pt x="3683659" y="1794691"/>
                </a:cubicBezTo>
                <a:lnTo>
                  <a:pt x="3679705" y="1792402"/>
                </a:lnTo>
                <a:cubicBezTo>
                  <a:pt x="3675022" y="1789592"/>
                  <a:pt x="3669819" y="1786471"/>
                  <a:pt x="3664929" y="1783245"/>
                </a:cubicBezTo>
                <a:cubicBezTo>
                  <a:pt x="3648529" y="1772412"/>
                  <a:pt x="3630704" y="1763900"/>
                  <a:pt x="3611963" y="1757959"/>
                </a:cubicBezTo>
                <a:cubicBezTo>
                  <a:pt x="3596333" y="1755669"/>
                  <a:pt x="3580423" y="1759384"/>
                  <a:pt x="3567426" y="1768364"/>
                </a:cubicBezTo>
                <a:cubicBezTo>
                  <a:pt x="3540787" y="1787511"/>
                  <a:pt x="3526843" y="1817584"/>
                  <a:pt x="3525803" y="1857959"/>
                </a:cubicBezTo>
                <a:lnTo>
                  <a:pt x="3525803" y="1866283"/>
                </a:lnTo>
                <a:cubicBezTo>
                  <a:pt x="3526947" y="1906554"/>
                  <a:pt x="3540891" y="1936627"/>
                  <a:pt x="3567426" y="1955773"/>
                </a:cubicBezTo>
                <a:cubicBezTo>
                  <a:pt x="3580204" y="1965222"/>
                  <a:pt x="3596406" y="1968781"/>
                  <a:pt x="3611963" y="1965555"/>
                </a:cubicBezTo>
                <a:cubicBezTo>
                  <a:pt x="3631203" y="1960570"/>
                  <a:pt x="3649289" y="1951913"/>
                  <a:pt x="3665241" y="1940060"/>
                </a:cubicBezTo>
                <a:cubicBezTo>
                  <a:pt x="3670777" y="1935680"/>
                  <a:pt x="3676823" y="1931975"/>
                  <a:pt x="3683243" y="1929030"/>
                </a:cubicBezTo>
                <a:cubicBezTo>
                  <a:pt x="3690433" y="1926325"/>
                  <a:pt x="3697853" y="1924275"/>
                  <a:pt x="3705407" y="1922891"/>
                </a:cubicBezTo>
                <a:cubicBezTo>
                  <a:pt x="3715137" y="1921351"/>
                  <a:pt x="3724845" y="1925773"/>
                  <a:pt x="3730069" y="1934129"/>
                </a:cubicBezTo>
                <a:cubicBezTo>
                  <a:pt x="3750881" y="1970029"/>
                  <a:pt x="3746094" y="2069405"/>
                  <a:pt x="3716854" y="2228718"/>
                </a:cubicBezTo>
                <a:cubicBezTo>
                  <a:pt x="3551401" y="2199061"/>
                  <a:pt x="3453274" y="2194795"/>
                  <a:pt x="3416542" y="2215815"/>
                </a:cubicBezTo>
                <a:cubicBezTo>
                  <a:pt x="3406427" y="2222037"/>
                  <a:pt x="3401089" y="2233754"/>
                  <a:pt x="3403014" y="2245471"/>
                </a:cubicBezTo>
                <a:cubicBezTo>
                  <a:pt x="3404409" y="2253577"/>
                  <a:pt x="3406604" y="2261527"/>
                  <a:pt x="3409570" y="2269197"/>
                </a:cubicBezTo>
                <a:lnTo>
                  <a:pt x="3411963" y="2273255"/>
                </a:lnTo>
                <a:cubicBezTo>
                  <a:pt x="3414669" y="2277937"/>
                  <a:pt x="3417895" y="2283661"/>
                  <a:pt x="3421016" y="2288031"/>
                </a:cubicBezTo>
                <a:cubicBezTo>
                  <a:pt x="3432296" y="2303442"/>
                  <a:pt x="3440662" y="2320799"/>
                  <a:pt x="3445678" y="2339228"/>
                </a:cubicBezTo>
                <a:cubicBezTo>
                  <a:pt x="3448456" y="2353411"/>
                  <a:pt x="3445220" y="2368114"/>
                  <a:pt x="3436729" y="2379810"/>
                </a:cubicBezTo>
                <a:cubicBezTo>
                  <a:pt x="3418623" y="2404992"/>
                  <a:pt x="3389903" y="2418312"/>
                  <a:pt x="3351401" y="2419353"/>
                </a:cubicBezTo>
                <a:lnTo>
                  <a:pt x="3343181" y="2419353"/>
                </a:lnTo>
                <a:cubicBezTo>
                  <a:pt x="3305720" y="2418312"/>
                  <a:pt x="3276896" y="2404992"/>
                  <a:pt x="3257853" y="2379810"/>
                </a:cubicBezTo>
                <a:cubicBezTo>
                  <a:pt x="3248717" y="2368364"/>
                  <a:pt x="3244929" y="2353546"/>
                  <a:pt x="3247447" y="2339124"/>
                </a:cubicBezTo>
                <a:cubicBezTo>
                  <a:pt x="3252609" y="2320934"/>
                  <a:pt x="3260839" y="2303754"/>
                  <a:pt x="3271797" y="2288343"/>
                </a:cubicBezTo>
                <a:cubicBezTo>
                  <a:pt x="3276531" y="2282308"/>
                  <a:pt x="3280548" y="2275742"/>
                  <a:pt x="3283764" y="2268780"/>
                </a:cubicBezTo>
                <a:cubicBezTo>
                  <a:pt x="3286604" y="2261153"/>
                  <a:pt x="3288727" y="2253286"/>
                  <a:pt x="3290111" y="2245263"/>
                </a:cubicBezTo>
                <a:cubicBezTo>
                  <a:pt x="3291963" y="2233515"/>
                  <a:pt x="3286490" y="2221808"/>
                  <a:pt x="3276271" y="2215711"/>
                </a:cubicBezTo>
                <a:cubicBezTo>
                  <a:pt x="3238290" y="2194899"/>
                  <a:pt x="3137354" y="2198853"/>
                  <a:pt x="2976272" y="2228510"/>
                </a:cubicBezTo>
                <a:cubicBezTo>
                  <a:pt x="2947031" y="2069093"/>
                  <a:pt x="2942557" y="1970029"/>
                  <a:pt x="2962952" y="1934233"/>
                </a:cubicBezTo>
                <a:cubicBezTo>
                  <a:pt x="2968041" y="1925825"/>
                  <a:pt x="2977708" y="1921340"/>
                  <a:pt x="2987406" y="1922891"/>
                </a:cubicBezTo>
                <a:cubicBezTo>
                  <a:pt x="2994961" y="1924212"/>
                  <a:pt x="3002380" y="1926242"/>
                  <a:pt x="3009570" y="1928926"/>
                </a:cubicBezTo>
                <a:cubicBezTo>
                  <a:pt x="3016126" y="1931954"/>
                  <a:pt x="3022307" y="1935721"/>
                  <a:pt x="3027989" y="1940165"/>
                </a:cubicBezTo>
                <a:cubicBezTo>
                  <a:pt x="3043858" y="1951934"/>
                  <a:pt x="3061839" y="1960550"/>
                  <a:pt x="3080954" y="1965555"/>
                </a:cubicBezTo>
                <a:cubicBezTo>
                  <a:pt x="3096584" y="1968728"/>
                  <a:pt x="3112827" y="1965180"/>
                  <a:pt x="3125699" y="1955773"/>
                </a:cubicBezTo>
                <a:cubicBezTo>
                  <a:pt x="3152338" y="1936627"/>
                  <a:pt x="3166282" y="1906554"/>
                  <a:pt x="3167322" y="1866283"/>
                </a:cubicBezTo>
                <a:lnTo>
                  <a:pt x="3167322" y="1857855"/>
                </a:lnTo>
                <a:cubicBezTo>
                  <a:pt x="3166282" y="1817584"/>
                  <a:pt x="3152338" y="1787511"/>
                  <a:pt x="3125699" y="1768364"/>
                </a:cubicBezTo>
                <a:cubicBezTo>
                  <a:pt x="3112650" y="1759332"/>
                  <a:pt x="3096646" y="1755617"/>
                  <a:pt x="3080954" y="1757959"/>
                </a:cubicBezTo>
                <a:cubicBezTo>
                  <a:pt x="3062276" y="1764015"/>
                  <a:pt x="3044492" y="1772558"/>
                  <a:pt x="3028093" y="1783349"/>
                </a:cubicBezTo>
                <a:cubicBezTo>
                  <a:pt x="3023410" y="1786471"/>
                  <a:pt x="3017687" y="1789592"/>
                  <a:pt x="3013420" y="1792402"/>
                </a:cubicBezTo>
                <a:lnTo>
                  <a:pt x="3009674" y="1794587"/>
                </a:lnTo>
                <a:cubicBezTo>
                  <a:pt x="3002900" y="1798229"/>
                  <a:pt x="2995398" y="1800290"/>
                  <a:pt x="2987718" y="1800623"/>
                </a:cubicBezTo>
                <a:cubicBezTo>
                  <a:pt x="2978009" y="1802235"/>
                  <a:pt x="2968291" y="1797792"/>
                  <a:pt x="2963160" y="1789384"/>
                </a:cubicBezTo>
                <a:cubicBezTo>
                  <a:pt x="2943181" y="1753380"/>
                  <a:pt x="2947552" y="1656086"/>
                  <a:pt x="2976688" y="1491778"/>
                </a:cubicBezTo>
                <a:cubicBezTo>
                  <a:pt x="3141828" y="1521122"/>
                  <a:pt x="3240267" y="1525389"/>
                  <a:pt x="3277624" y="1504577"/>
                </a:cubicBezTo>
                <a:cubicBezTo>
                  <a:pt x="3287645" y="1498521"/>
                  <a:pt x="3293025" y="1487012"/>
                  <a:pt x="3291256" y="1475441"/>
                </a:cubicBezTo>
                <a:cubicBezTo>
                  <a:pt x="3290923" y="1466970"/>
                  <a:pt x="3288685" y="1458677"/>
                  <a:pt x="3284700" y="1451195"/>
                </a:cubicBezTo>
                <a:lnTo>
                  <a:pt x="3282307" y="1447137"/>
                </a:lnTo>
                <a:cubicBezTo>
                  <a:pt x="3279497" y="1442454"/>
                  <a:pt x="3276375" y="1436731"/>
                  <a:pt x="3273254" y="1432465"/>
                </a:cubicBezTo>
                <a:cubicBezTo>
                  <a:pt x="3262827" y="1416585"/>
                  <a:pt x="3254534" y="1399416"/>
                  <a:pt x="3248592" y="1381372"/>
                </a:cubicBezTo>
                <a:cubicBezTo>
                  <a:pt x="3246750" y="1366950"/>
                  <a:pt x="3250475" y="1352361"/>
                  <a:pt x="3258998" y="1340581"/>
                </a:cubicBezTo>
                <a:cubicBezTo>
                  <a:pt x="3277104" y="1315399"/>
                  <a:pt x="3305824" y="1302080"/>
                  <a:pt x="3344221" y="1301143"/>
                </a:cubicBezTo>
                <a:lnTo>
                  <a:pt x="3352546" y="1301143"/>
                </a:lnTo>
                <a:cubicBezTo>
                  <a:pt x="3391047" y="1302080"/>
                  <a:pt x="3419768" y="1315399"/>
                  <a:pt x="3437874" y="1340581"/>
                </a:cubicBezTo>
                <a:cubicBezTo>
                  <a:pt x="3446552" y="1352236"/>
                  <a:pt x="3449809" y="1367054"/>
                  <a:pt x="3446823" y="1381268"/>
                </a:cubicBezTo>
                <a:cubicBezTo>
                  <a:pt x="3441963" y="1399624"/>
                  <a:pt x="3433670" y="1416887"/>
                  <a:pt x="3422369" y="1432153"/>
                </a:cubicBezTo>
                <a:cubicBezTo>
                  <a:pt x="3417614" y="1438115"/>
                  <a:pt x="3413628" y="1444650"/>
                  <a:pt x="3410506" y="1451612"/>
                </a:cubicBezTo>
                <a:cubicBezTo>
                  <a:pt x="3407645" y="1459239"/>
                  <a:pt x="3405491" y="1467106"/>
                  <a:pt x="3404055" y="1475129"/>
                </a:cubicBezTo>
                <a:cubicBezTo>
                  <a:pt x="3402317" y="1486866"/>
                  <a:pt x="3407770" y="1498500"/>
                  <a:pt x="3417895" y="1504681"/>
                </a:cubicBezTo>
                <a:cubicBezTo>
                  <a:pt x="3455460" y="1525909"/>
                  <a:pt x="3555772" y="1521538"/>
                  <a:pt x="3716854" y="1491986"/>
                </a:cubicBezTo>
                <a:close/>
                <a:moveTo>
                  <a:pt x="1787511" y="2220393"/>
                </a:moveTo>
                <a:cubicBezTo>
                  <a:pt x="1795982" y="2225659"/>
                  <a:pt x="1800425" y="2235534"/>
                  <a:pt x="1798749" y="2245367"/>
                </a:cubicBezTo>
                <a:cubicBezTo>
                  <a:pt x="1798364" y="2252880"/>
                  <a:pt x="1796377" y="2260227"/>
                  <a:pt x="1792922" y="2266907"/>
                </a:cubicBezTo>
                <a:lnTo>
                  <a:pt x="1790529" y="2270965"/>
                </a:lnTo>
                <a:cubicBezTo>
                  <a:pt x="1787719" y="2275544"/>
                  <a:pt x="1784702" y="2280851"/>
                  <a:pt x="1781476" y="2285638"/>
                </a:cubicBezTo>
                <a:cubicBezTo>
                  <a:pt x="1770664" y="2302058"/>
                  <a:pt x="1762152" y="2319873"/>
                  <a:pt x="1756190" y="2338603"/>
                </a:cubicBezTo>
                <a:cubicBezTo>
                  <a:pt x="1753838" y="2354233"/>
                  <a:pt x="1757563" y="2370174"/>
                  <a:pt x="1766595" y="2383140"/>
                </a:cubicBezTo>
                <a:cubicBezTo>
                  <a:pt x="1785742" y="2409779"/>
                  <a:pt x="1815815" y="2423723"/>
                  <a:pt x="1856086" y="2424763"/>
                </a:cubicBezTo>
                <a:lnTo>
                  <a:pt x="1864514" y="2424763"/>
                </a:lnTo>
                <a:cubicBezTo>
                  <a:pt x="1904681" y="2423619"/>
                  <a:pt x="1934857" y="2409675"/>
                  <a:pt x="1954004" y="2383140"/>
                </a:cubicBezTo>
                <a:cubicBezTo>
                  <a:pt x="1963401" y="2370299"/>
                  <a:pt x="1966959" y="2354098"/>
                  <a:pt x="1963786" y="2338499"/>
                </a:cubicBezTo>
                <a:cubicBezTo>
                  <a:pt x="1958770" y="2319290"/>
                  <a:pt x="1950081" y="2301226"/>
                  <a:pt x="1938187" y="2285326"/>
                </a:cubicBezTo>
                <a:cubicBezTo>
                  <a:pt x="1934015" y="2279758"/>
                  <a:pt x="1930518" y="2273713"/>
                  <a:pt x="1927782" y="2267324"/>
                </a:cubicBezTo>
                <a:cubicBezTo>
                  <a:pt x="1925045" y="2260143"/>
                  <a:pt x="1922995" y="2252724"/>
                  <a:pt x="1921642" y="2245159"/>
                </a:cubicBezTo>
                <a:cubicBezTo>
                  <a:pt x="1920040" y="2235419"/>
                  <a:pt x="1924483" y="2225679"/>
                  <a:pt x="1932880" y="2220497"/>
                </a:cubicBezTo>
                <a:cubicBezTo>
                  <a:pt x="1968781" y="2199686"/>
                  <a:pt x="2068156" y="2204472"/>
                  <a:pt x="2228406" y="2233921"/>
                </a:cubicBezTo>
                <a:cubicBezTo>
                  <a:pt x="2198853" y="2399165"/>
                  <a:pt x="2194587" y="2497292"/>
                  <a:pt x="2215607" y="2533920"/>
                </a:cubicBezTo>
                <a:cubicBezTo>
                  <a:pt x="2221788" y="2544035"/>
                  <a:pt x="2233453" y="2549415"/>
                  <a:pt x="2245159" y="2547552"/>
                </a:cubicBezTo>
                <a:cubicBezTo>
                  <a:pt x="2253296" y="2546147"/>
                  <a:pt x="2261278" y="2543952"/>
                  <a:pt x="2268988" y="2540996"/>
                </a:cubicBezTo>
                <a:lnTo>
                  <a:pt x="2273047" y="2538603"/>
                </a:lnTo>
                <a:cubicBezTo>
                  <a:pt x="2277729" y="2535793"/>
                  <a:pt x="2283452" y="2532672"/>
                  <a:pt x="2287823" y="2529550"/>
                </a:cubicBezTo>
                <a:cubicBezTo>
                  <a:pt x="2303234" y="2518270"/>
                  <a:pt x="2320591" y="2509904"/>
                  <a:pt x="2339020" y="2504888"/>
                </a:cubicBezTo>
                <a:cubicBezTo>
                  <a:pt x="2353203" y="2502110"/>
                  <a:pt x="2367906" y="2505346"/>
                  <a:pt x="2379602" y="2513837"/>
                </a:cubicBezTo>
                <a:cubicBezTo>
                  <a:pt x="2404784" y="2531943"/>
                  <a:pt x="2418104" y="2560663"/>
                  <a:pt x="2419040" y="2599165"/>
                </a:cubicBezTo>
                <a:lnTo>
                  <a:pt x="2419040" y="2607386"/>
                </a:lnTo>
                <a:cubicBezTo>
                  <a:pt x="2418104" y="2644847"/>
                  <a:pt x="2404784" y="2673567"/>
                  <a:pt x="2379602" y="2692713"/>
                </a:cubicBezTo>
                <a:cubicBezTo>
                  <a:pt x="2368083" y="2701777"/>
                  <a:pt x="2353265" y="2705554"/>
                  <a:pt x="2338811" y="2703119"/>
                </a:cubicBezTo>
                <a:cubicBezTo>
                  <a:pt x="2320622" y="2697916"/>
                  <a:pt x="2303442" y="2689644"/>
                  <a:pt x="2288031" y="2678665"/>
                </a:cubicBezTo>
                <a:cubicBezTo>
                  <a:pt x="2282048" y="2673941"/>
                  <a:pt x="2275513" y="2669956"/>
                  <a:pt x="2268572" y="2666803"/>
                </a:cubicBezTo>
                <a:cubicBezTo>
                  <a:pt x="2260903" y="2663983"/>
                  <a:pt x="2253005" y="2661850"/>
                  <a:pt x="2244951" y="2660455"/>
                </a:cubicBezTo>
                <a:cubicBezTo>
                  <a:pt x="2233265" y="2658655"/>
                  <a:pt x="2221642" y="2664076"/>
                  <a:pt x="2215502" y="2674191"/>
                </a:cubicBezTo>
                <a:cubicBezTo>
                  <a:pt x="2194691" y="2712276"/>
                  <a:pt x="2198645" y="2813213"/>
                  <a:pt x="2228198" y="2974086"/>
                </a:cubicBezTo>
                <a:cubicBezTo>
                  <a:pt x="2068260" y="3003535"/>
                  <a:pt x="1968781" y="3008009"/>
                  <a:pt x="1932985" y="2987614"/>
                </a:cubicBezTo>
                <a:cubicBezTo>
                  <a:pt x="1924608" y="2982505"/>
                  <a:pt x="1920123" y="2972859"/>
                  <a:pt x="1921642" y="2963160"/>
                </a:cubicBezTo>
                <a:cubicBezTo>
                  <a:pt x="1922953" y="2955596"/>
                  <a:pt x="1924982" y="2948176"/>
                  <a:pt x="1927677" y="2940996"/>
                </a:cubicBezTo>
                <a:cubicBezTo>
                  <a:pt x="1930654" y="2934388"/>
                  <a:pt x="1934431" y="2928166"/>
                  <a:pt x="1938916" y="2922474"/>
                </a:cubicBezTo>
                <a:cubicBezTo>
                  <a:pt x="1950695" y="2906646"/>
                  <a:pt x="1959322" y="2888696"/>
                  <a:pt x="1964306" y="2869612"/>
                </a:cubicBezTo>
                <a:cubicBezTo>
                  <a:pt x="1967490" y="2853983"/>
                  <a:pt x="1963942" y="2837739"/>
                  <a:pt x="1954524" y="2824867"/>
                </a:cubicBezTo>
                <a:cubicBezTo>
                  <a:pt x="1935378" y="2798228"/>
                  <a:pt x="1905201" y="2784284"/>
                  <a:pt x="1864930" y="2783244"/>
                </a:cubicBezTo>
                <a:lnTo>
                  <a:pt x="1856606" y="2783244"/>
                </a:lnTo>
                <a:cubicBezTo>
                  <a:pt x="1816335" y="2784284"/>
                  <a:pt x="1786262" y="2798228"/>
                  <a:pt x="1767012" y="2824867"/>
                </a:cubicBezTo>
                <a:cubicBezTo>
                  <a:pt x="1757979" y="2837916"/>
                  <a:pt x="1754265" y="2853920"/>
                  <a:pt x="1756606" y="2869612"/>
                </a:cubicBezTo>
                <a:cubicBezTo>
                  <a:pt x="1762652" y="2888259"/>
                  <a:pt x="1771195" y="2906012"/>
                  <a:pt x="1781996" y="2922369"/>
                </a:cubicBezTo>
                <a:cubicBezTo>
                  <a:pt x="1785118" y="2927052"/>
                  <a:pt x="1788136" y="2932775"/>
                  <a:pt x="1790945" y="2936938"/>
                </a:cubicBezTo>
                <a:lnTo>
                  <a:pt x="1793234" y="2940892"/>
                </a:lnTo>
                <a:cubicBezTo>
                  <a:pt x="1796804" y="2947687"/>
                  <a:pt x="1798833" y="2955179"/>
                  <a:pt x="1799166" y="2962848"/>
                </a:cubicBezTo>
                <a:cubicBezTo>
                  <a:pt x="1800799" y="2972536"/>
                  <a:pt x="1796398" y="2982245"/>
                  <a:pt x="1788031" y="2987406"/>
                </a:cubicBezTo>
                <a:cubicBezTo>
                  <a:pt x="1752027" y="3007385"/>
                  <a:pt x="1655045" y="3003015"/>
                  <a:pt x="1491570" y="2973983"/>
                </a:cubicBezTo>
                <a:cubicBezTo>
                  <a:pt x="1521226" y="2813005"/>
                  <a:pt x="1525493" y="2712172"/>
                  <a:pt x="1504265" y="2673983"/>
                </a:cubicBezTo>
                <a:cubicBezTo>
                  <a:pt x="1498053" y="2663858"/>
                  <a:pt x="1486346" y="2658468"/>
                  <a:pt x="1474608" y="2660351"/>
                </a:cubicBezTo>
                <a:cubicBezTo>
                  <a:pt x="1466554" y="2661787"/>
                  <a:pt x="1458656" y="2663952"/>
                  <a:pt x="1450987" y="2666803"/>
                </a:cubicBezTo>
                <a:cubicBezTo>
                  <a:pt x="1444244" y="2669893"/>
                  <a:pt x="1437886" y="2673775"/>
                  <a:pt x="1432049" y="2678353"/>
                </a:cubicBezTo>
                <a:cubicBezTo>
                  <a:pt x="1416544" y="2689488"/>
                  <a:pt x="1399218" y="2697833"/>
                  <a:pt x="1380852" y="2703015"/>
                </a:cubicBezTo>
                <a:cubicBezTo>
                  <a:pt x="1366565" y="2705648"/>
                  <a:pt x="1351840" y="2702047"/>
                  <a:pt x="1340373" y="2693129"/>
                </a:cubicBezTo>
                <a:cubicBezTo>
                  <a:pt x="1315087" y="2673879"/>
                  <a:pt x="1301768" y="2645159"/>
                  <a:pt x="1300727" y="2607802"/>
                </a:cubicBezTo>
                <a:lnTo>
                  <a:pt x="1300727" y="2599477"/>
                </a:lnTo>
                <a:cubicBezTo>
                  <a:pt x="1301768" y="2560976"/>
                  <a:pt x="1315087" y="2532256"/>
                  <a:pt x="1340165" y="2514254"/>
                </a:cubicBezTo>
                <a:cubicBezTo>
                  <a:pt x="1351903" y="2505669"/>
                  <a:pt x="1366690" y="2502391"/>
                  <a:pt x="1380956" y="2505201"/>
                </a:cubicBezTo>
                <a:cubicBezTo>
                  <a:pt x="1399301" y="2510237"/>
                  <a:pt x="1416575" y="2518551"/>
                  <a:pt x="1431944" y="2529758"/>
                </a:cubicBezTo>
                <a:cubicBezTo>
                  <a:pt x="1436835" y="2532984"/>
                  <a:pt x="1442350" y="2536210"/>
                  <a:pt x="1446825" y="2538915"/>
                </a:cubicBezTo>
                <a:lnTo>
                  <a:pt x="1451299" y="2541517"/>
                </a:lnTo>
                <a:cubicBezTo>
                  <a:pt x="1458927" y="2544358"/>
                  <a:pt x="1466794" y="2546480"/>
                  <a:pt x="1474816" y="2547864"/>
                </a:cubicBezTo>
                <a:cubicBezTo>
                  <a:pt x="1486544" y="2549706"/>
                  <a:pt x="1498219" y="2544285"/>
                  <a:pt x="1504369" y="2534129"/>
                </a:cubicBezTo>
                <a:cubicBezTo>
                  <a:pt x="1525181" y="2497604"/>
                  <a:pt x="1521018" y="2399477"/>
                  <a:pt x="1491466" y="2234233"/>
                </a:cubicBezTo>
                <a:cubicBezTo>
                  <a:pt x="1654525" y="2204993"/>
                  <a:pt x="1751611" y="2200622"/>
                  <a:pt x="1787511" y="2220497"/>
                </a:cubicBezTo>
                <a:close/>
                <a:moveTo>
                  <a:pt x="2233192" y="4460870"/>
                </a:moveTo>
                <a:cubicBezTo>
                  <a:pt x="2203848" y="4301036"/>
                  <a:pt x="2199373" y="4201349"/>
                  <a:pt x="2219769" y="4164512"/>
                </a:cubicBezTo>
                <a:cubicBezTo>
                  <a:pt x="2224889" y="4156156"/>
                  <a:pt x="2234535" y="4151682"/>
                  <a:pt x="2244223" y="4153169"/>
                </a:cubicBezTo>
                <a:cubicBezTo>
                  <a:pt x="2251767" y="4154533"/>
                  <a:pt x="2259186" y="4156551"/>
                  <a:pt x="2266387" y="4159205"/>
                </a:cubicBezTo>
                <a:cubicBezTo>
                  <a:pt x="2273015" y="4162191"/>
                  <a:pt x="2279238" y="4166000"/>
                  <a:pt x="2284909" y="4170547"/>
                </a:cubicBezTo>
                <a:cubicBezTo>
                  <a:pt x="2310508" y="4186364"/>
                  <a:pt x="2326532" y="4193960"/>
                  <a:pt x="2337771" y="4195833"/>
                </a:cubicBezTo>
                <a:cubicBezTo>
                  <a:pt x="2353515" y="4198768"/>
                  <a:pt x="2369779" y="4195001"/>
                  <a:pt x="2382620" y="4185428"/>
                </a:cubicBezTo>
                <a:cubicBezTo>
                  <a:pt x="2409155" y="4165136"/>
                  <a:pt x="2423098" y="4135063"/>
                  <a:pt x="2424243" y="4095937"/>
                </a:cubicBezTo>
                <a:lnTo>
                  <a:pt x="2424243" y="4087509"/>
                </a:lnTo>
                <a:cubicBezTo>
                  <a:pt x="2423203" y="4047238"/>
                  <a:pt x="2409259" y="4017166"/>
                  <a:pt x="2382620" y="3998019"/>
                </a:cubicBezTo>
                <a:cubicBezTo>
                  <a:pt x="2369800" y="3988674"/>
                  <a:pt x="2353640" y="3985126"/>
                  <a:pt x="2338083" y="3988238"/>
                </a:cubicBezTo>
                <a:cubicBezTo>
                  <a:pt x="2318988" y="3993388"/>
                  <a:pt x="2301007" y="4001994"/>
                  <a:pt x="2285013" y="4013628"/>
                </a:cubicBezTo>
                <a:cubicBezTo>
                  <a:pt x="2280435" y="4016749"/>
                  <a:pt x="2275232" y="4019767"/>
                  <a:pt x="2270653" y="4022472"/>
                </a:cubicBezTo>
                <a:lnTo>
                  <a:pt x="2266907" y="4024762"/>
                </a:lnTo>
                <a:cubicBezTo>
                  <a:pt x="2259686" y="4027467"/>
                  <a:pt x="2252225" y="4029517"/>
                  <a:pt x="2244639" y="4030901"/>
                </a:cubicBezTo>
                <a:cubicBezTo>
                  <a:pt x="2234930" y="4032514"/>
                  <a:pt x="2225211" y="4028061"/>
                  <a:pt x="2220081" y="4019663"/>
                </a:cubicBezTo>
                <a:cubicBezTo>
                  <a:pt x="2200102" y="3984700"/>
                  <a:pt x="2204680" y="3885012"/>
                  <a:pt x="2233713" y="3723097"/>
                </a:cubicBezTo>
                <a:cubicBezTo>
                  <a:pt x="2398749" y="3752650"/>
                  <a:pt x="2496876" y="3756916"/>
                  <a:pt x="2533504" y="3735896"/>
                </a:cubicBezTo>
                <a:cubicBezTo>
                  <a:pt x="2543629" y="3729684"/>
                  <a:pt x="2549019" y="3717977"/>
                  <a:pt x="2547136" y="3706240"/>
                </a:cubicBezTo>
                <a:cubicBezTo>
                  <a:pt x="2545669" y="3698154"/>
                  <a:pt x="2543473" y="3690204"/>
                  <a:pt x="2540580" y="3682515"/>
                </a:cubicBezTo>
                <a:lnTo>
                  <a:pt x="2538187" y="3678456"/>
                </a:lnTo>
                <a:cubicBezTo>
                  <a:pt x="2535377" y="3673774"/>
                  <a:pt x="2532255" y="3668050"/>
                  <a:pt x="2529030" y="3663680"/>
                </a:cubicBezTo>
                <a:cubicBezTo>
                  <a:pt x="2517729" y="3648290"/>
                  <a:pt x="2509394" y="3630933"/>
                  <a:pt x="2504472" y="3612483"/>
                </a:cubicBezTo>
                <a:cubicBezTo>
                  <a:pt x="2501683" y="3598300"/>
                  <a:pt x="2504930" y="3583597"/>
                  <a:pt x="2513421" y="3571901"/>
                </a:cubicBezTo>
                <a:cubicBezTo>
                  <a:pt x="2531527" y="3546718"/>
                  <a:pt x="2560247" y="3533399"/>
                  <a:pt x="2598645" y="3532463"/>
                </a:cubicBezTo>
                <a:lnTo>
                  <a:pt x="2606969" y="3532463"/>
                </a:lnTo>
                <a:cubicBezTo>
                  <a:pt x="2644430" y="3533399"/>
                  <a:pt x="2673150" y="3546718"/>
                  <a:pt x="2692297" y="3571901"/>
                </a:cubicBezTo>
                <a:cubicBezTo>
                  <a:pt x="2701402" y="3583368"/>
                  <a:pt x="2705190" y="3598165"/>
                  <a:pt x="2702703" y="3612587"/>
                </a:cubicBezTo>
                <a:cubicBezTo>
                  <a:pt x="2697437" y="3630787"/>
                  <a:pt x="2689165" y="3647988"/>
                  <a:pt x="2678249" y="3663472"/>
                </a:cubicBezTo>
                <a:cubicBezTo>
                  <a:pt x="2673494" y="3669434"/>
                  <a:pt x="2669508" y="3675969"/>
                  <a:pt x="2666387" y="3682931"/>
                </a:cubicBezTo>
                <a:cubicBezTo>
                  <a:pt x="2663504" y="3690589"/>
                  <a:pt x="2661340" y="3698498"/>
                  <a:pt x="2659935" y="3706552"/>
                </a:cubicBezTo>
                <a:cubicBezTo>
                  <a:pt x="2658155" y="3718269"/>
                  <a:pt x="2663619" y="3729892"/>
                  <a:pt x="2673775" y="3736000"/>
                </a:cubicBezTo>
                <a:cubicBezTo>
                  <a:pt x="2711756" y="3756812"/>
                  <a:pt x="2812692" y="3752858"/>
                  <a:pt x="2973670" y="3723305"/>
                </a:cubicBezTo>
                <a:cubicBezTo>
                  <a:pt x="3003119" y="3883243"/>
                  <a:pt x="3007593" y="3982722"/>
                  <a:pt x="2987198" y="4018518"/>
                </a:cubicBezTo>
                <a:cubicBezTo>
                  <a:pt x="2982089" y="4026895"/>
                  <a:pt x="2972442" y="4031380"/>
                  <a:pt x="2962744" y="4029861"/>
                </a:cubicBezTo>
                <a:cubicBezTo>
                  <a:pt x="2955179" y="4028550"/>
                  <a:pt x="2947760" y="4026520"/>
                  <a:pt x="2940580" y="4023825"/>
                </a:cubicBezTo>
                <a:cubicBezTo>
                  <a:pt x="2933972" y="4020839"/>
                  <a:pt x="2927760" y="4017062"/>
                  <a:pt x="2922057" y="4012587"/>
                </a:cubicBezTo>
                <a:cubicBezTo>
                  <a:pt x="2906220" y="4000818"/>
                  <a:pt x="2888280" y="3992202"/>
                  <a:pt x="2869196" y="3987197"/>
                </a:cubicBezTo>
                <a:cubicBezTo>
                  <a:pt x="2853566" y="3984013"/>
                  <a:pt x="2837323" y="3987561"/>
                  <a:pt x="2824451" y="3996978"/>
                </a:cubicBezTo>
                <a:cubicBezTo>
                  <a:pt x="2797812" y="4016125"/>
                  <a:pt x="2783868" y="4046198"/>
                  <a:pt x="2782827" y="4086572"/>
                </a:cubicBezTo>
                <a:lnTo>
                  <a:pt x="2782827" y="4094897"/>
                </a:lnTo>
                <a:cubicBezTo>
                  <a:pt x="2783972" y="4135168"/>
                  <a:pt x="2797916" y="4165240"/>
                  <a:pt x="2824451" y="4184491"/>
                </a:cubicBezTo>
                <a:cubicBezTo>
                  <a:pt x="2837468" y="4193492"/>
                  <a:pt x="2853431" y="4197217"/>
                  <a:pt x="2869092" y="4194897"/>
                </a:cubicBezTo>
                <a:cubicBezTo>
                  <a:pt x="2887781" y="4188862"/>
                  <a:pt x="2905564" y="4180318"/>
                  <a:pt x="2921953" y="4169507"/>
                </a:cubicBezTo>
                <a:cubicBezTo>
                  <a:pt x="2926740" y="4166385"/>
                  <a:pt x="2932359" y="4163263"/>
                  <a:pt x="2936730" y="4160454"/>
                </a:cubicBezTo>
                <a:lnTo>
                  <a:pt x="2940476" y="4158269"/>
                </a:lnTo>
                <a:cubicBezTo>
                  <a:pt x="2947229" y="4154689"/>
                  <a:pt x="2954690" y="4152629"/>
                  <a:pt x="2962328" y="4152233"/>
                </a:cubicBezTo>
                <a:cubicBezTo>
                  <a:pt x="2972036" y="4150620"/>
                  <a:pt x="2981755" y="4155074"/>
                  <a:pt x="2986886" y="4163471"/>
                </a:cubicBezTo>
                <a:cubicBezTo>
                  <a:pt x="3006969" y="4199580"/>
                  <a:pt x="3002598" y="4296770"/>
                  <a:pt x="2973358" y="4461078"/>
                </a:cubicBezTo>
                <a:cubicBezTo>
                  <a:pt x="2808218" y="4431733"/>
                  <a:pt x="2709883" y="4427467"/>
                  <a:pt x="2672526" y="4448279"/>
                </a:cubicBezTo>
                <a:cubicBezTo>
                  <a:pt x="2662495" y="4454387"/>
                  <a:pt x="2657084" y="4465896"/>
                  <a:pt x="2658790" y="4477519"/>
                </a:cubicBezTo>
                <a:cubicBezTo>
                  <a:pt x="2659175" y="4485958"/>
                  <a:pt x="2661454" y="4494210"/>
                  <a:pt x="2665450" y="4501661"/>
                </a:cubicBezTo>
                <a:lnTo>
                  <a:pt x="2667843" y="4505719"/>
                </a:lnTo>
                <a:cubicBezTo>
                  <a:pt x="2670653" y="4510401"/>
                  <a:pt x="2673775" y="4516124"/>
                  <a:pt x="2676896" y="4520391"/>
                </a:cubicBezTo>
                <a:cubicBezTo>
                  <a:pt x="2687240" y="4536312"/>
                  <a:pt x="2695533" y="4553481"/>
                  <a:pt x="2701558" y="4571484"/>
                </a:cubicBezTo>
                <a:cubicBezTo>
                  <a:pt x="2703348" y="4585906"/>
                  <a:pt x="2699633" y="4600474"/>
                  <a:pt x="2691152" y="4612274"/>
                </a:cubicBezTo>
                <a:cubicBezTo>
                  <a:pt x="2673046" y="4637456"/>
                  <a:pt x="2644326" y="4650776"/>
                  <a:pt x="2605825" y="4651816"/>
                </a:cubicBezTo>
                <a:lnTo>
                  <a:pt x="2597604" y="4651816"/>
                </a:lnTo>
                <a:cubicBezTo>
                  <a:pt x="2559103" y="4650776"/>
                  <a:pt x="2530383" y="4637456"/>
                  <a:pt x="2512276" y="4612274"/>
                </a:cubicBezTo>
                <a:cubicBezTo>
                  <a:pt x="2503587" y="4600630"/>
                  <a:pt x="2500331" y="4585802"/>
                  <a:pt x="2503327" y="4571588"/>
                </a:cubicBezTo>
                <a:cubicBezTo>
                  <a:pt x="2508124" y="4553242"/>
                  <a:pt x="2516428" y="4536000"/>
                  <a:pt x="2527781" y="4520807"/>
                </a:cubicBezTo>
                <a:cubicBezTo>
                  <a:pt x="2532484" y="4514772"/>
                  <a:pt x="2536470" y="4508206"/>
                  <a:pt x="2539644" y="4501244"/>
                </a:cubicBezTo>
                <a:cubicBezTo>
                  <a:pt x="2542484" y="4493617"/>
                  <a:pt x="2544607" y="4485750"/>
                  <a:pt x="2545991" y="4477727"/>
                </a:cubicBezTo>
                <a:cubicBezTo>
                  <a:pt x="2547833" y="4466000"/>
                  <a:pt x="2542412" y="4454324"/>
                  <a:pt x="2532255" y="4448175"/>
                </a:cubicBezTo>
                <a:cubicBezTo>
                  <a:pt x="2495107" y="4426947"/>
                  <a:pt x="2394066" y="4431317"/>
                  <a:pt x="2233192" y="4460974"/>
                </a:cubicBezTo>
                <a:close/>
                <a:moveTo>
                  <a:pt x="3721224" y="4460870"/>
                </a:moveTo>
                <a:cubicBezTo>
                  <a:pt x="3691776" y="4301036"/>
                  <a:pt x="3687301" y="4200724"/>
                  <a:pt x="3707696" y="4164512"/>
                </a:cubicBezTo>
                <a:cubicBezTo>
                  <a:pt x="3712816" y="4156156"/>
                  <a:pt x="3722462" y="4151682"/>
                  <a:pt x="3732150" y="4153169"/>
                </a:cubicBezTo>
                <a:cubicBezTo>
                  <a:pt x="3739694" y="4154533"/>
                  <a:pt x="3747114" y="4156551"/>
                  <a:pt x="3754315" y="4159205"/>
                </a:cubicBezTo>
                <a:cubicBezTo>
                  <a:pt x="3760943" y="4162191"/>
                  <a:pt x="3767166" y="4166000"/>
                  <a:pt x="3772837" y="4170547"/>
                </a:cubicBezTo>
                <a:cubicBezTo>
                  <a:pt x="3798435" y="4186364"/>
                  <a:pt x="3814460" y="4193960"/>
                  <a:pt x="3825698" y="4195833"/>
                </a:cubicBezTo>
                <a:cubicBezTo>
                  <a:pt x="3841442" y="4198779"/>
                  <a:pt x="3857707" y="4195012"/>
                  <a:pt x="3870548" y="4185428"/>
                </a:cubicBezTo>
                <a:cubicBezTo>
                  <a:pt x="3897082" y="4165136"/>
                  <a:pt x="3911026" y="4135063"/>
                  <a:pt x="3912171" y="4095937"/>
                </a:cubicBezTo>
                <a:lnTo>
                  <a:pt x="3912171" y="4087509"/>
                </a:lnTo>
                <a:cubicBezTo>
                  <a:pt x="3911130" y="4047238"/>
                  <a:pt x="3897187" y="4017166"/>
                  <a:pt x="3870548" y="3998019"/>
                </a:cubicBezTo>
                <a:cubicBezTo>
                  <a:pt x="3857727" y="3988674"/>
                  <a:pt x="3841567" y="3985126"/>
                  <a:pt x="3826010" y="3988238"/>
                </a:cubicBezTo>
                <a:cubicBezTo>
                  <a:pt x="3806916" y="3993388"/>
                  <a:pt x="3788935" y="4001994"/>
                  <a:pt x="3772941" y="4013628"/>
                </a:cubicBezTo>
                <a:cubicBezTo>
                  <a:pt x="3768362" y="4016749"/>
                  <a:pt x="3763160" y="4019767"/>
                  <a:pt x="3758581" y="4022472"/>
                </a:cubicBezTo>
                <a:lnTo>
                  <a:pt x="3754835" y="4024762"/>
                </a:lnTo>
                <a:cubicBezTo>
                  <a:pt x="3747613" y="4027467"/>
                  <a:pt x="3740152" y="4029517"/>
                  <a:pt x="3732566" y="4030901"/>
                </a:cubicBezTo>
                <a:cubicBezTo>
                  <a:pt x="3722858" y="4032514"/>
                  <a:pt x="3713139" y="4028061"/>
                  <a:pt x="3708009" y="4019663"/>
                </a:cubicBezTo>
                <a:cubicBezTo>
                  <a:pt x="3688030" y="3984803"/>
                  <a:pt x="3692608" y="3885116"/>
                  <a:pt x="3721536" y="3723097"/>
                </a:cubicBezTo>
                <a:cubicBezTo>
                  <a:pt x="3886677" y="3752650"/>
                  <a:pt x="3984803" y="3756916"/>
                  <a:pt x="4021432" y="3735896"/>
                </a:cubicBezTo>
                <a:cubicBezTo>
                  <a:pt x="4031557" y="3729684"/>
                  <a:pt x="4036947" y="3717977"/>
                  <a:pt x="4035064" y="3706240"/>
                </a:cubicBezTo>
                <a:cubicBezTo>
                  <a:pt x="4033596" y="3698154"/>
                  <a:pt x="4031401" y="3690204"/>
                  <a:pt x="4028508" y="3682515"/>
                </a:cubicBezTo>
                <a:lnTo>
                  <a:pt x="4026114" y="3678456"/>
                </a:lnTo>
                <a:cubicBezTo>
                  <a:pt x="4023305" y="3673774"/>
                  <a:pt x="4020183" y="3668050"/>
                  <a:pt x="4016957" y="3663680"/>
                </a:cubicBezTo>
                <a:cubicBezTo>
                  <a:pt x="4005657" y="3648290"/>
                  <a:pt x="3997322" y="3630933"/>
                  <a:pt x="3992400" y="3612483"/>
                </a:cubicBezTo>
                <a:cubicBezTo>
                  <a:pt x="3989621" y="3598300"/>
                  <a:pt x="3992858" y="3583597"/>
                  <a:pt x="4001349" y="3571901"/>
                </a:cubicBezTo>
                <a:cubicBezTo>
                  <a:pt x="4019455" y="3546718"/>
                  <a:pt x="4048175" y="3533399"/>
                  <a:pt x="4086572" y="3532463"/>
                </a:cubicBezTo>
                <a:lnTo>
                  <a:pt x="4094897" y="3532463"/>
                </a:lnTo>
                <a:cubicBezTo>
                  <a:pt x="4132358" y="3533399"/>
                  <a:pt x="4161078" y="3546718"/>
                  <a:pt x="4180225" y="3571901"/>
                </a:cubicBezTo>
                <a:cubicBezTo>
                  <a:pt x="4189330" y="3583368"/>
                  <a:pt x="4193117" y="3598165"/>
                  <a:pt x="4190630" y="3612587"/>
                </a:cubicBezTo>
                <a:cubicBezTo>
                  <a:pt x="4185365" y="3630787"/>
                  <a:pt x="4177092" y="3647988"/>
                  <a:pt x="4166177" y="3663472"/>
                </a:cubicBezTo>
                <a:cubicBezTo>
                  <a:pt x="4161421" y="3669434"/>
                  <a:pt x="4157436" y="3675969"/>
                  <a:pt x="4154314" y="3682931"/>
                </a:cubicBezTo>
                <a:cubicBezTo>
                  <a:pt x="4151432" y="3690589"/>
                  <a:pt x="4149267" y="3698498"/>
                  <a:pt x="4147863" y="3706552"/>
                </a:cubicBezTo>
                <a:cubicBezTo>
                  <a:pt x="4146083" y="3718269"/>
                  <a:pt x="4151546" y="3729892"/>
                  <a:pt x="4161702" y="3736000"/>
                </a:cubicBezTo>
                <a:cubicBezTo>
                  <a:pt x="4199683" y="3756812"/>
                  <a:pt x="4300620" y="3752858"/>
                  <a:pt x="4461598" y="3723305"/>
                </a:cubicBezTo>
                <a:cubicBezTo>
                  <a:pt x="4491046" y="3883243"/>
                  <a:pt x="4495521" y="3982722"/>
                  <a:pt x="4475125" y="4018518"/>
                </a:cubicBezTo>
                <a:cubicBezTo>
                  <a:pt x="4470016" y="4026895"/>
                  <a:pt x="4460370" y="4031380"/>
                  <a:pt x="4450672" y="4029861"/>
                </a:cubicBezTo>
                <a:cubicBezTo>
                  <a:pt x="4443107" y="4028550"/>
                  <a:pt x="4435688" y="4026520"/>
                  <a:pt x="4428508" y="4023825"/>
                </a:cubicBezTo>
                <a:cubicBezTo>
                  <a:pt x="4421900" y="4020839"/>
                  <a:pt x="4415688" y="4017062"/>
                  <a:pt x="4409985" y="4012587"/>
                </a:cubicBezTo>
                <a:cubicBezTo>
                  <a:pt x="4394148" y="4000818"/>
                  <a:pt x="4376208" y="3992202"/>
                  <a:pt x="4357124" y="3987197"/>
                </a:cubicBezTo>
                <a:cubicBezTo>
                  <a:pt x="4341494" y="3984013"/>
                  <a:pt x="4325251" y="3987561"/>
                  <a:pt x="4312379" y="3996978"/>
                </a:cubicBezTo>
                <a:cubicBezTo>
                  <a:pt x="4285740" y="4016125"/>
                  <a:pt x="4271796" y="4046198"/>
                  <a:pt x="4270755" y="4086572"/>
                </a:cubicBezTo>
                <a:lnTo>
                  <a:pt x="4270755" y="4094897"/>
                </a:lnTo>
                <a:cubicBezTo>
                  <a:pt x="4271900" y="4135168"/>
                  <a:pt x="4285844" y="4165240"/>
                  <a:pt x="4312379" y="4184491"/>
                </a:cubicBezTo>
                <a:cubicBezTo>
                  <a:pt x="4325407" y="4193492"/>
                  <a:pt x="4341359" y="4197217"/>
                  <a:pt x="4357020" y="4194897"/>
                </a:cubicBezTo>
                <a:cubicBezTo>
                  <a:pt x="4375708" y="4188862"/>
                  <a:pt x="4393492" y="4180318"/>
                  <a:pt x="4409881" y="4169507"/>
                </a:cubicBezTo>
                <a:cubicBezTo>
                  <a:pt x="4414668" y="4166385"/>
                  <a:pt x="4420287" y="4163263"/>
                  <a:pt x="4424658" y="4160454"/>
                </a:cubicBezTo>
                <a:lnTo>
                  <a:pt x="4428403" y="4158269"/>
                </a:lnTo>
                <a:cubicBezTo>
                  <a:pt x="4435157" y="4154689"/>
                  <a:pt x="4442618" y="4152629"/>
                  <a:pt x="4450256" y="4152233"/>
                </a:cubicBezTo>
                <a:cubicBezTo>
                  <a:pt x="4459964" y="4150620"/>
                  <a:pt x="4469683" y="4155074"/>
                  <a:pt x="4474813" y="4163471"/>
                </a:cubicBezTo>
                <a:cubicBezTo>
                  <a:pt x="4494897" y="4199580"/>
                  <a:pt x="4490526" y="4296770"/>
                  <a:pt x="4461286" y="4461078"/>
                </a:cubicBezTo>
                <a:cubicBezTo>
                  <a:pt x="4296146" y="4431733"/>
                  <a:pt x="4197706" y="4427467"/>
                  <a:pt x="4160454" y="4448279"/>
                </a:cubicBezTo>
                <a:cubicBezTo>
                  <a:pt x="4150422" y="4454387"/>
                  <a:pt x="4145011" y="4465896"/>
                  <a:pt x="4146718" y="4477519"/>
                </a:cubicBezTo>
                <a:cubicBezTo>
                  <a:pt x="4147103" y="4485958"/>
                  <a:pt x="4149382" y="4494210"/>
                  <a:pt x="4153378" y="4501661"/>
                </a:cubicBezTo>
                <a:lnTo>
                  <a:pt x="4155667" y="4505615"/>
                </a:lnTo>
                <a:cubicBezTo>
                  <a:pt x="4158476" y="4510297"/>
                  <a:pt x="4161702" y="4516021"/>
                  <a:pt x="4164824" y="4520391"/>
                </a:cubicBezTo>
                <a:cubicBezTo>
                  <a:pt x="4175188" y="4536301"/>
                  <a:pt x="4183471" y="4553471"/>
                  <a:pt x="4189486" y="4571484"/>
                </a:cubicBezTo>
                <a:cubicBezTo>
                  <a:pt x="4191276" y="4585906"/>
                  <a:pt x="4187561" y="4600474"/>
                  <a:pt x="4179080" y="4612274"/>
                </a:cubicBezTo>
                <a:cubicBezTo>
                  <a:pt x="4160974" y="4637456"/>
                  <a:pt x="4132254" y="4650776"/>
                  <a:pt x="4093752" y="4651816"/>
                </a:cubicBezTo>
                <a:lnTo>
                  <a:pt x="4085532" y="4651816"/>
                </a:lnTo>
                <a:cubicBezTo>
                  <a:pt x="4047030" y="4650776"/>
                  <a:pt x="4018310" y="4637456"/>
                  <a:pt x="4000204" y="4612274"/>
                </a:cubicBezTo>
                <a:cubicBezTo>
                  <a:pt x="3991515" y="4600630"/>
                  <a:pt x="3988258" y="4585802"/>
                  <a:pt x="3991255" y="4571588"/>
                </a:cubicBezTo>
                <a:cubicBezTo>
                  <a:pt x="3996052" y="4553242"/>
                  <a:pt x="4004356" y="4536000"/>
                  <a:pt x="4015709" y="4520807"/>
                </a:cubicBezTo>
                <a:cubicBezTo>
                  <a:pt x="4020422" y="4514772"/>
                  <a:pt x="4024397" y="4508206"/>
                  <a:pt x="4027571" y="4501244"/>
                </a:cubicBezTo>
                <a:cubicBezTo>
                  <a:pt x="4030412" y="4493617"/>
                  <a:pt x="4032535" y="4485750"/>
                  <a:pt x="4033919" y="4477727"/>
                </a:cubicBezTo>
                <a:cubicBezTo>
                  <a:pt x="4035761" y="4466000"/>
                  <a:pt x="4030339" y="4454324"/>
                  <a:pt x="4020183" y="4448175"/>
                </a:cubicBezTo>
                <a:cubicBezTo>
                  <a:pt x="3983138" y="4426947"/>
                  <a:pt x="3882098" y="4431317"/>
                  <a:pt x="3721328" y="4460974"/>
                </a:cubicBezTo>
                <a:close/>
                <a:moveTo>
                  <a:pt x="5209256" y="4460870"/>
                </a:moveTo>
                <a:cubicBezTo>
                  <a:pt x="5179807" y="4301036"/>
                  <a:pt x="5175333" y="4200724"/>
                  <a:pt x="5195728" y="4164512"/>
                </a:cubicBezTo>
                <a:cubicBezTo>
                  <a:pt x="5200796" y="4156083"/>
                  <a:pt x="5210474" y="4151598"/>
                  <a:pt x="5220182" y="4153169"/>
                </a:cubicBezTo>
                <a:cubicBezTo>
                  <a:pt x="5227778" y="4154502"/>
                  <a:pt x="5235229" y="4156520"/>
                  <a:pt x="5242451" y="4159205"/>
                </a:cubicBezTo>
                <a:cubicBezTo>
                  <a:pt x="5249027" y="4162212"/>
                  <a:pt x="5255218" y="4166021"/>
                  <a:pt x="5260869" y="4170547"/>
                </a:cubicBezTo>
                <a:cubicBezTo>
                  <a:pt x="5286467" y="4186364"/>
                  <a:pt x="5302492" y="4193960"/>
                  <a:pt x="5313730" y="4195833"/>
                </a:cubicBezTo>
                <a:cubicBezTo>
                  <a:pt x="5329474" y="4198779"/>
                  <a:pt x="5345739" y="4195012"/>
                  <a:pt x="5358580" y="4185428"/>
                </a:cubicBezTo>
                <a:cubicBezTo>
                  <a:pt x="5385114" y="4165240"/>
                  <a:pt x="5399058" y="4135063"/>
                  <a:pt x="5400203" y="4095937"/>
                </a:cubicBezTo>
                <a:lnTo>
                  <a:pt x="5400203" y="4087509"/>
                </a:lnTo>
                <a:cubicBezTo>
                  <a:pt x="5399162" y="4047238"/>
                  <a:pt x="5385218" y="4017166"/>
                  <a:pt x="5358580" y="3998019"/>
                </a:cubicBezTo>
                <a:cubicBezTo>
                  <a:pt x="5345760" y="3988674"/>
                  <a:pt x="5329599" y="3985126"/>
                  <a:pt x="5314042" y="3988238"/>
                </a:cubicBezTo>
                <a:cubicBezTo>
                  <a:pt x="5294948" y="3993388"/>
                  <a:pt x="5276967" y="4001994"/>
                  <a:pt x="5260973" y="4013628"/>
                </a:cubicBezTo>
                <a:cubicBezTo>
                  <a:pt x="5256394" y="4016749"/>
                  <a:pt x="5251191" y="4019767"/>
                  <a:pt x="5246613" y="4022472"/>
                </a:cubicBezTo>
                <a:lnTo>
                  <a:pt x="5242867" y="4024762"/>
                </a:lnTo>
                <a:cubicBezTo>
                  <a:pt x="5235645" y="4027467"/>
                  <a:pt x="5228184" y="4029517"/>
                  <a:pt x="5220598" y="4030901"/>
                </a:cubicBezTo>
                <a:cubicBezTo>
                  <a:pt x="5210890" y="4032514"/>
                  <a:pt x="5201171" y="4028061"/>
                  <a:pt x="5196040" y="4019663"/>
                </a:cubicBezTo>
                <a:cubicBezTo>
                  <a:pt x="5176061" y="3984803"/>
                  <a:pt x="5180640" y="3885116"/>
                  <a:pt x="5209568" y="3723097"/>
                </a:cubicBezTo>
                <a:cubicBezTo>
                  <a:pt x="5374708" y="3752650"/>
                  <a:pt x="5472835" y="3756916"/>
                  <a:pt x="5509464" y="3735896"/>
                </a:cubicBezTo>
                <a:cubicBezTo>
                  <a:pt x="5519588" y="3729684"/>
                  <a:pt x="5524979" y="3717977"/>
                  <a:pt x="5523095" y="3706240"/>
                </a:cubicBezTo>
                <a:cubicBezTo>
                  <a:pt x="5521628" y="3698154"/>
                  <a:pt x="5519433" y="3690204"/>
                  <a:pt x="5516540" y="3682515"/>
                </a:cubicBezTo>
                <a:lnTo>
                  <a:pt x="5514147" y="3678560"/>
                </a:lnTo>
                <a:cubicBezTo>
                  <a:pt x="5511441" y="3673878"/>
                  <a:pt x="5508215" y="3668154"/>
                  <a:pt x="5504989" y="3663680"/>
                </a:cubicBezTo>
                <a:cubicBezTo>
                  <a:pt x="5493730" y="3648269"/>
                  <a:pt x="5485405" y="3630912"/>
                  <a:pt x="5480431" y="3612483"/>
                </a:cubicBezTo>
                <a:cubicBezTo>
                  <a:pt x="5477653" y="3598300"/>
                  <a:pt x="5480889" y="3583597"/>
                  <a:pt x="5489381" y="3571901"/>
                </a:cubicBezTo>
                <a:cubicBezTo>
                  <a:pt x="5507487" y="3546718"/>
                  <a:pt x="5536207" y="3533399"/>
                  <a:pt x="5574604" y="3532463"/>
                </a:cubicBezTo>
                <a:lnTo>
                  <a:pt x="5582929" y="3532463"/>
                </a:lnTo>
                <a:cubicBezTo>
                  <a:pt x="5620390" y="3533399"/>
                  <a:pt x="5649110" y="3546718"/>
                  <a:pt x="5668257" y="3571901"/>
                </a:cubicBezTo>
                <a:cubicBezTo>
                  <a:pt x="5677362" y="3583368"/>
                  <a:pt x="5681149" y="3598165"/>
                  <a:pt x="5678663" y="3612587"/>
                </a:cubicBezTo>
                <a:cubicBezTo>
                  <a:pt x="5673439" y="3630808"/>
                  <a:pt x="5665176" y="3648009"/>
                  <a:pt x="5654208" y="3663472"/>
                </a:cubicBezTo>
                <a:cubicBezTo>
                  <a:pt x="5649453" y="3669434"/>
                  <a:pt x="5645468" y="3675969"/>
                  <a:pt x="5642346" y="3682931"/>
                </a:cubicBezTo>
                <a:cubicBezTo>
                  <a:pt x="5639484" y="3690589"/>
                  <a:pt x="5637330" y="3698498"/>
                  <a:pt x="5635894" y="3706552"/>
                </a:cubicBezTo>
                <a:cubicBezTo>
                  <a:pt x="5634115" y="3718269"/>
                  <a:pt x="5639578" y="3729892"/>
                  <a:pt x="5649734" y="3736000"/>
                </a:cubicBezTo>
                <a:cubicBezTo>
                  <a:pt x="5687716" y="3756812"/>
                  <a:pt x="5788651" y="3752858"/>
                  <a:pt x="5949630" y="3723305"/>
                </a:cubicBezTo>
                <a:cubicBezTo>
                  <a:pt x="5979078" y="3883243"/>
                  <a:pt x="5983553" y="3982618"/>
                  <a:pt x="5963157" y="4018518"/>
                </a:cubicBezTo>
                <a:cubicBezTo>
                  <a:pt x="5958037" y="4026937"/>
                  <a:pt x="5948329" y="4031422"/>
                  <a:pt x="5938600" y="4029861"/>
                </a:cubicBezTo>
                <a:cubicBezTo>
                  <a:pt x="5931045" y="4028518"/>
                  <a:pt x="5923625" y="4026500"/>
                  <a:pt x="5916435" y="4023825"/>
                </a:cubicBezTo>
                <a:cubicBezTo>
                  <a:pt x="5909879" y="4020818"/>
                  <a:pt x="5903698" y="4017041"/>
                  <a:pt x="5898017" y="4012587"/>
                </a:cubicBezTo>
                <a:cubicBezTo>
                  <a:pt x="5882179" y="4000818"/>
                  <a:pt x="5864240" y="3992202"/>
                  <a:pt x="5845156" y="3987197"/>
                </a:cubicBezTo>
                <a:cubicBezTo>
                  <a:pt x="5829526" y="3984013"/>
                  <a:pt x="5813282" y="3987561"/>
                  <a:pt x="5800410" y="3996978"/>
                </a:cubicBezTo>
                <a:cubicBezTo>
                  <a:pt x="5773771" y="4016125"/>
                  <a:pt x="5759828" y="4046198"/>
                  <a:pt x="5758787" y="4086572"/>
                </a:cubicBezTo>
                <a:lnTo>
                  <a:pt x="5758787" y="4094897"/>
                </a:lnTo>
                <a:cubicBezTo>
                  <a:pt x="5759932" y="4135168"/>
                  <a:pt x="5773875" y="4165240"/>
                  <a:pt x="5800410" y="4184491"/>
                </a:cubicBezTo>
                <a:cubicBezTo>
                  <a:pt x="5813428" y="4193492"/>
                  <a:pt x="5829391" y="4197217"/>
                  <a:pt x="5845051" y="4194897"/>
                </a:cubicBezTo>
                <a:cubicBezTo>
                  <a:pt x="5863740" y="4188862"/>
                  <a:pt x="5881524" y="4180318"/>
                  <a:pt x="5897912" y="4169507"/>
                </a:cubicBezTo>
                <a:cubicBezTo>
                  <a:pt x="5902699" y="4166385"/>
                  <a:pt x="5908318" y="4163263"/>
                  <a:pt x="5912689" y="4160454"/>
                </a:cubicBezTo>
                <a:lnTo>
                  <a:pt x="5916435" y="4158269"/>
                </a:lnTo>
                <a:cubicBezTo>
                  <a:pt x="5923188" y="4154678"/>
                  <a:pt x="5930650" y="4152618"/>
                  <a:pt x="5938287" y="4152233"/>
                </a:cubicBezTo>
                <a:cubicBezTo>
                  <a:pt x="5947996" y="4150620"/>
                  <a:pt x="5957715" y="4155074"/>
                  <a:pt x="5962845" y="4163471"/>
                </a:cubicBezTo>
                <a:cubicBezTo>
                  <a:pt x="5982928" y="4199580"/>
                  <a:pt x="5978558" y="4296770"/>
                  <a:pt x="5949317" y="4461078"/>
                </a:cubicBezTo>
                <a:cubicBezTo>
                  <a:pt x="5784177" y="4431733"/>
                  <a:pt x="5685738" y="4427467"/>
                  <a:pt x="5648485" y="4448279"/>
                </a:cubicBezTo>
                <a:cubicBezTo>
                  <a:pt x="5638454" y="4454387"/>
                  <a:pt x="5633043" y="4465896"/>
                  <a:pt x="5634750" y="4477519"/>
                </a:cubicBezTo>
                <a:cubicBezTo>
                  <a:pt x="5635135" y="4485958"/>
                  <a:pt x="5637413" y="4494210"/>
                  <a:pt x="5641410" y="4501661"/>
                </a:cubicBezTo>
                <a:lnTo>
                  <a:pt x="5643907" y="4505927"/>
                </a:lnTo>
                <a:cubicBezTo>
                  <a:pt x="5646612" y="4510506"/>
                  <a:pt x="5649734" y="4515812"/>
                  <a:pt x="5652856" y="4520391"/>
                </a:cubicBezTo>
                <a:cubicBezTo>
                  <a:pt x="5663220" y="4536301"/>
                  <a:pt x="5671503" y="4553471"/>
                  <a:pt x="5677517" y="4571484"/>
                </a:cubicBezTo>
                <a:cubicBezTo>
                  <a:pt x="5679307" y="4585906"/>
                  <a:pt x="5675592" y="4600474"/>
                  <a:pt x="5667112" y="4612274"/>
                </a:cubicBezTo>
                <a:cubicBezTo>
                  <a:pt x="5649006" y="4637456"/>
                  <a:pt x="5620285" y="4650776"/>
                  <a:pt x="5581784" y="4651816"/>
                </a:cubicBezTo>
                <a:lnTo>
                  <a:pt x="5573563" y="4651816"/>
                </a:lnTo>
                <a:cubicBezTo>
                  <a:pt x="5535062" y="4650776"/>
                  <a:pt x="5506342" y="4637456"/>
                  <a:pt x="5488236" y="4612274"/>
                </a:cubicBezTo>
                <a:cubicBezTo>
                  <a:pt x="5479547" y="4600630"/>
                  <a:pt x="5476290" y="4585802"/>
                  <a:pt x="5479287" y="4571588"/>
                </a:cubicBezTo>
                <a:cubicBezTo>
                  <a:pt x="5484084" y="4553242"/>
                  <a:pt x="5492388" y="4536000"/>
                  <a:pt x="5503741" y="4520807"/>
                </a:cubicBezTo>
                <a:cubicBezTo>
                  <a:pt x="5508423" y="4514762"/>
                  <a:pt x="5512408" y="4508195"/>
                  <a:pt x="5515603" y="4501244"/>
                </a:cubicBezTo>
                <a:cubicBezTo>
                  <a:pt x="5518444" y="4493617"/>
                  <a:pt x="5520566" y="4485750"/>
                  <a:pt x="5521951" y="4477727"/>
                </a:cubicBezTo>
                <a:cubicBezTo>
                  <a:pt x="5523793" y="4466000"/>
                  <a:pt x="5518371" y="4454324"/>
                  <a:pt x="5508215" y="4448175"/>
                </a:cubicBezTo>
                <a:cubicBezTo>
                  <a:pt x="5471171" y="4426947"/>
                  <a:pt x="5370130" y="4431317"/>
                  <a:pt x="5209360" y="4460974"/>
                </a:cubicBezTo>
                <a:close/>
                <a:moveTo>
                  <a:pt x="6697287" y="4460870"/>
                </a:moveTo>
                <a:cubicBezTo>
                  <a:pt x="6667839" y="4301036"/>
                  <a:pt x="6663365" y="4201349"/>
                  <a:pt x="6683760" y="4164512"/>
                </a:cubicBezTo>
                <a:cubicBezTo>
                  <a:pt x="6688828" y="4156083"/>
                  <a:pt x="6698505" y="4151598"/>
                  <a:pt x="6708214" y="4153169"/>
                </a:cubicBezTo>
                <a:cubicBezTo>
                  <a:pt x="6715799" y="4154502"/>
                  <a:pt x="6723261" y="4156520"/>
                  <a:pt x="6730482" y="4159205"/>
                </a:cubicBezTo>
                <a:cubicBezTo>
                  <a:pt x="6737059" y="4162212"/>
                  <a:pt x="6743250" y="4166021"/>
                  <a:pt x="6748900" y="4170547"/>
                </a:cubicBezTo>
                <a:cubicBezTo>
                  <a:pt x="6774499" y="4186364"/>
                  <a:pt x="6790524" y="4193960"/>
                  <a:pt x="6801762" y="4195833"/>
                </a:cubicBezTo>
                <a:cubicBezTo>
                  <a:pt x="6817506" y="4198779"/>
                  <a:pt x="6833770" y="4195012"/>
                  <a:pt x="6846611" y="4185428"/>
                </a:cubicBezTo>
                <a:cubicBezTo>
                  <a:pt x="6873146" y="4165240"/>
                  <a:pt x="6887090" y="4135063"/>
                  <a:pt x="6888234" y="4095937"/>
                </a:cubicBezTo>
                <a:lnTo>
                  <a:pt x="6888234" y="4087509"/>
                </a:lnTo>
                <a:cubicBezTo>
                  <a:pt x="6887194" y="4047238"/>
                  <a:pt x="6873250" y="4017166"/>
                  <a:pt x="6846611" y="3998019"/>
                </a:cubicBezTo>
                <a:cubicBezTo>
                  <a:pt x="6833791" y="3988674"/>
                  <a:pt x="6817631" y="3985126"/>
                  <a:pt x="6802074" y="3988238"/>
                </a:cubicBezTo>
                <a:cubicBezTo>
                  <a:pt x="6782980" y="3993388"/>
                  <a:pt x="6764998" y="4001994"/>
                  <a:pt x="6749005" y="4013628"/>
                </a:cubicBezTo>
                <a:cubicBezTo>
                  <a:pt x="6744426" y="4016749"/>
                  <a:pt x="6739223" y="4019767"/>
                  <a:pt x="6734645" y="4022472"/>
                </a:cubicBezTo>
                <a:lnTo>
                  <a:pt x="6730899" y="4024762"/>
                </a:lnTo>
                <a:cubicBezTo>
                  <a:pt x="6723677" y="4027467"/>
                  <a:pt x="6716216" y="4029517"/>
                  <a:pt x="6708630" y="4030901"/>
                </a:cubicBezTo>
                <a:cubicBezTo>
                  <a:pt x="6698922" y="4032514"/>
                  <a:pt x="6689202" y="4028061"/>
                  <a:pt x="6684072" y="4019663"/>
                </a:cubicBezTo>
                <a:cubicBezTo>
                  <a:pt x="6664093" y="3984803"/>
                  <a:pt x="6668671" y="3885116"/>
                  <a:pt x="6697600" y="3723097"/>
                </a:cubicBezTo>
                <a:cubicBezTo>
                  <a:pt x="6862740" y="3752650"/>
                  <a:pt x="6960867" y="3756916"/>
                  <a:pt x="6997496" y="3735896"/>
                </a:cubicBezTo>
                <a:cubicBezTo>
                  <a:pt x="7007620" y="3729684"/>
                  <a:pt x="7013010" y="3717977"/>
                  <a:pt x="7011127" y="3706240"/>
                </a:cubicBezTo>
                <a:cubicBezTo>
                  <a:pt x="7009691" y="3698144"/>
                  <a:pt x="7007496" y="3690204"/>
                  <a:pt x="7004571" y="3682515"/>
                </a:cubicBezTo>
                <a:lnTo>
                  <a:pt x="7002178" y="3678560"/>
                </a:lnTo>
                <a:cubicBezTo>
                  <a:pt x="6999369" y="3673774"/>
                  <a:pt x="6996247" y="3668154"/>
                  <a:pt x="6993021" y="3663680"/>
                </a:cubicBezTo>
                <a:cubicBezTo>
                  <a:pt x="6981762" y="3648269"/>
                  <a:pt x="6973437" y="3630912"/>
                  <a:pt x="6968463" y="3612483"/>
                </a:cubicBezTo>
                <a:cubicBezTo>
                  <a:pt x="6965685" y="3598300"/>
                  <a:pt x="6968921" y="3583597"/>
                  <a:pt x="6977412" y="3571901"/>
                </a:cubicBezTo>
                <a:cubicBezTo>
                  <a:pt x="6995518" y="3546718"/>
                  <a:pt x="7024239" y="3533399"/>
                  <a:pt x="7062636" y="3532463"/>
                </a:cubicBezTo>
                <a:lnTo>
                  <a:pt x="7070961" y="3532463"/>
                </a:lnTo>
                <a:cubicBezTo>
                  <a:pt x="7108421" y="3533399"/>
                  <a:pt x="7137141" y="3546718"/>
                  <a:pt x="7156288" y="3571901"/>
                </a:cubicBezTo>
                <a:cubicBezTo>
                  <a:pt x="7165393" y="3583368"/>
                  <a:pt x="7169181" y="3598165"/>
                  <a:pt x="7166694" y="3612587"/>
                </a:cubicBezTo>
                <a:cubicBezTo>
                  <a:pt x="7161522" y="3630829"/>
                  <a:pt x="7153249" y="3648040"/>
                  <a:pt x="7142240" y="3663472"/>
                </a:cubicBezTo>
                <a:cubicBezTo>
                  <a:pt x="7137485" y="3669434"/>
                  <a:pt x="7133500" y="3675969"/>
                  <a:pt x="7130377" y="3682931"/>
                </a:cubicBezTo>
                <a:cubicBezTo>
                  <a:pt x="7127516" y="3690589"/>
                  <a:pt x="7125362" y="3698498"/>
                  <a:pt x="7123926" y="3706552"/>
                </a:cubicBezTo>
                <a:cubicBezTo>
                  <a:pt x="7122209" y="3718259"/>
                  <a:pt x="7127651" y="3729850"/>
                  <a:pt x="7137766" y="3736000"/>
                </a:cubicBezTo>
                <a:cubicBezTo>
                  <a:pt x="7175747" y="3756812"/>
                  <a:pt x="7276683" y="3752858"/>
                  <a:pt x="7437661" y="3723305"/>
                </a:cubicBezTo>
                <a:cubicBezTo>
                  <a:pt x="7467110" y="3883243"/>
                  <a:pt x="7471585" y="3982618"/>
                  <a:pt x="7451189" y="4018518"/>
                </a:cubicBezTo>
                <a:cubicBezTo>
                  <a:pt x="7446069" y="4026937"/>
                  <a:pt x="7436361" y="4031422"/>
                  <a:pt x="7426631" y="4029861"/>
                </a:cubicBezTo>
                <a:cubicBezTo>
                  <a:pt x="7419077" y="4028518"/>
                  <a:pt x="7411657" y="4026500"/>
                  <a:pt x="7404467" y="4023825"/>
                </a:cubicBezTo>
                <a:cubicBezTo>
                  <a:pt x="7397911" y="4020818"/>
                  <a:pt x="7391730" y="4017041"/>
                  <a:pt x="7386048" y="4012587"/>
                </a:cubicBezTo>
                <a:cubicBezTo>
                  <a:pt x="7370211" y="4000818"/>
                  <a:pt x="7352271" y="3992202"/>
                  <a:pt x="7333187" y="3987197"/>
                </a:cubicBezTo>
                <a:cubicBezTo>
                  <a:pt x="7317558" y="3983992"/>
                  <a:pt x="7301304" y="3987551"/>
                  <a:pt x="7288442" y="3996978"/>
                </a:cubicBezTo>
                <a:cubicBezTo>
                  <a:pt x="7261803" y="4016125"/>
                  <a:pt x="7247859" y="4046198"/>
                  <a:pt x="7246819" y="4086572"/>
                </a:cubicBezTo>
                <a:lnTo>
                  <a:pt x="7246819" y="4094897"/>
                </a:lnTo>
                <a:cubicBezTo>
                  <a:pt x="7247964" y="4135168"/>
                  <a:pt x="7261907" y="4165240"/>
                  <a:pt x="7288442" y="4184491"/>
                </a:cubicBezTo>
                <a:cubicBezTo>
                  <a:pt x="7301460" y="4193492"/>
                  <a:pt x="7317422" y="4197217"/>
                  <a:pt x="7333083" y="4194897"/>
                </a:cubicBezTo>
                <a:cubicBezTo>
                  <a:pt x="7351772" y="4188862"/>
                  <a:pt x="7369556" y="4180318"/>
                  <a:pt x="7385944" y="4169507"/>
                </a:cubicBezTo>
                <a:cubicBezTo>
                  <a:pt x="7390731" y="4166385"/>
                  <a:pt x="7396350" y="4163263"/>
                  <a:pt x="7400721" y="4160454"/>
                </a:cubicBezTo>
                <a:lnTo>
                  <a:pt x="7404467" y="4158269"/>
                </a:lnTo>
                <a:cubicBezTo>
                  <a:pt x="7411220" y="4154678"/>
                  <a:pt x="7418682" y="4152618"/>
                  <a:pt x="7426319" y="4152233"/>
                </a:cubicBezTo>
                <a:cubicBezTo>
                  <a:pt x="7436028" y="4150620"/>
                  <a:pt x="7445747" y="4155074"/>
                  <a:pt x="7450877" y="4163471"/>
                </a:cubicBezTo>
                <a:cubicBezTo>
                  <a:pt x="7470960" y="4199580"/>
                  <a:pt x="7466589" y="4296770"/>
                  <a:pt x="7437349" y="4461078"/>
                </a:cubicBezTo>
                <a:cubicBezTo>
                  <a:pt x="7272209" y="4431733"/>
                  <a:pt x="7173770" y="4427467"/>
                  <a:pt x="7136517" y="4448279"/>
                </a:cubicBezTo>
                <a:cubicBezTo>
                  <a:pt x="7126486" y="4454387"/>
                  <a:pt x="7121075" y="4465896"/>
                  <a:pt x="7122781" y="4477519"/>
                </a:cubicBezTo>
                <a:cubicBezTo>
                  <a:pt x="7123166" y="4485958"/>
                  <a:pt x="7125445" y="4494210"/>
                  <a:pt x="7129441" y="4501661"/>
                </a:cubicBezTo>
                <a:lnTo>
                  <a:pt x="7131939" y="4505927"/>
                </a:lnTo>
                <a:cubicBezTo>
                  <a:pt x="7134644" y="4510506"/>
                  <a:pt x="7137766" y="4515812"/>
                  <a:pt x="7140887" y="4520391"/>
                </a:cubicBezTo>
                <a:cubicBezTo>
                  <a:pt x="7151252" y="4536301"/>
                  <a:pt x="7159535" y="4553471"/>
                  <a:pt x="7165549" y="4571484"/>
                </a:cubicBezTo>
                <a:cubicBezTo>
                  <a:pt x="7167339" y="4585906"/>
                  <a:pt x="7163624" y="4600474"/>
                  <a:pt x="7155143" y="4612274"/>
                </a:cubicBezTo>
                <a:cubicBezTo>
                  <a:pt x="7137037" y="4637456"/>
                  <a:pt x="7108317" y="4650776"/>
                  <a:pt x="7069816" y="4651816"/>
                </a:cubicBezTo>
                <a:lnTo>
                  <a:pt x="7061595" y="4651816"/>
                </a:lnTo>
                <a:cubicBezTo>
                  <a:pt x="7023093" y="4650776"/>
                  <a:pt x="6994374" y="4637456"/>
                  <a:pt x="6976267" y="4612274"/>
                </a:cubicBezTo>
                <a:cubicBezTo>
                  <a:pt x="6967579" y="4600630"/>
                  <a:pt x="6964322" y="4585802"/>
                  <a:pt x="6967318" y="4571588"/>
                </a:cubicBezTo>
                <a:cubicBezTo>
                  <a:pt x="6972115" y="4553242"/>
                  <a:pt x="6980420" y="4536000"/>
                  <a:pt x="6991772" y="4520807"/>
                </a:cubicBezTo>
                <a:cubicBezTo>
                  <a:pt x="6996455" y="4514762"/>
                  <a:pt x="7000440" y="4508195"/>
                  <a:pt x="7003635" y="4501244"/>
                </a:cubicBezTo>
                <a:cubicBezTo>
                  <a:pt x="7006476" y="4493617"/>
                  <a:pt x="7008598" y="4485750"/>
                  <a:pt x="7009983" y="4477727"/>
                </a:cubicBezTo>
                <a:cubicBezTo>
                  <a:pt x="7011825" y="4466000"/>
                  <a:pt x="7006402" y="4454324"/>
                  <a:pt x="6996247" y="4448175"/>
                </a:cubicBezTo>
                <a:cubicBezTo>
                  <a:pt x="6959202" y="4426947"/>
                  <a:pt x="6858162" y="4431317"/>
                  <a:pt x="6697392" y="4460974"/>
                </a:cubicBezTo>
                <a:close/>
                <a:moveTo>
                  <a:pt x="8627150" y="3731318"/>
                </a:moveTo>
                <a:cubicBezTo>
                  <a:pt x="8618773" y="3726209"/>
                  <a:pt x="8614288" y="3716562"/>
                  <a:pt x="8615807" y="3706864"/>
                </a:cubicBezTo>
                <a:cubicBezTo>
                  <a:pt x="8617088" y="3699299"/>
                  <a:pt x="8619106" y="3691869"/>
                  <a:pt x="8621843" y="3684700"/>
                </a:cubicBezTo>
                <a:cubicBezTo>
                  <a:pt x="8624809" y="3678061"/>
                  <a:pt x="8628617" y="3671838"/>
                  <a:pt x="8633186" y="3666177"/>
                </a:cubicBezTo>
                <a:cubicBezTo>
                  <a:pt x="8644569" y="3650142"/>
                  <a:pt x="8653081" y="3632254"/>
                  <a:pt x="8658367" y="3613316"/>
                </a:cubicBezTo>
                <a:cubicBezTo>
                  <a:pt x="8661354" y="3597572"/>
                  <a:pt x="8657577" y="3581287"/>
                  <a:pt x="8647962" y="3568467"/>
                </a:cubicBezTo>
                <a:cubicBezTo>
                  <a:pt x="8627774" y="3541932"/>
                  <a:pt x="8597701" y="3527988"/>
                  <a:pt x="8558472" y="3526844"/>
                </a:cubicBezTo>
                <a:lnTo>
                  <a:pt x="8550147" y="3526844"/>
                </a:lnTo>
                <a:cubicBezTo>
                  <a:pt x="8509876" y="3527884"/>
                  <a:pt x="8479804" y="3541828"/>
                  <a:pt x="8460553" y="3568467"/>
                </a:cubicBezTo>
                <a:cubicBezTo>
                  <a:pt x="8451291" y="3581328"/>
                  <a:pt x="8447785" y="3597457"/>
                  <a:pt x="8450875" y="3613004"/>
                </a:cubicBezTo>
                <a:cubicBezTo>
                  <a:pt x="8455964" y="3632088"/>
                  <a:pt x="8464580" y="3650048"/>
                  <a:pt x="8476266" y="3665969"/>
                </a:cubicBezTo>
                <a:cubicBezTo>
                  <a:pt x="8479387" y="3670756"/>
                  <a:pt x="8482509" y="3676375"/>
                  <a:pt x="8485215" y="3680642"/>
                </a:cubicBezTo>
                <a:lnTo>
                  <a:pt x="8487400" y="3684180"/>
                </a:lnTo>
                <a:cubicBezTo>
                  <a:pt x="8490074" y="3691411"/>
                  <a:pt x="8492093" y="3698862"/>
                  <a:pt x="8493436" y="3706448"/>
                </a:cubicBezTo>
                <a:cubicBezTo>
                  <a:pt x="8495069" y="3716136"/>
                  <a:pt x="8490667" y="3725844"/>
                  <a:pt x="8482301" y="3731006"/>
                </a:cubicBezTo>
                <a:cubicBezTo>
                  <a:pt x="8447441" y="3750881"/>
                  <a:pt x="8348170" y="3746406"/>
                  <a:pt x="8186776" y="3717582"/>
                </a:cubicBezTo>
                <a:cubicBezTo>
                  <a:pt x="8216329" y="3552338"/>
                  <a:pt x="8220595" y="3454211"/>
                  <a:pt x="8199575" y="3417583"/>
                </a:cubicBezTo>
                <a:cubicBezTo>
                  <a:pt x="8193249" y="3407249"/>
                  <a:pt x="8181198" y="3401901"/>
                  <a:pt x="8169294" y="3404159"/>
                </a:cubicBezTo>
                <a:cubicBezTo>
                  <a:pt x="8161167" y="3405616"/>
                  <a:pt x="8153197" y="3407811"/>
                  <a:pt x="8145465" y="3410715"/>
                </a:cubicBezTo>
                <a:lnTo>
                  <a:pt x="8141615" y="3413108"/>
                </a:lnTo>
                <a:cubicBezTo>
                  <a:pt x="8136828" y="3415813"/>
                  <a:pt x="8131209" y="3419039"/>
                  <a:pt x="8126734" y="3422161"/>
                </a:cubicBezTo>
                <a:cubicBezTo>
                  <a:pt x="8111355" y="3433430"/>
                  <a:pt x="8094040" y="3441797"/>
                  <a:pt x="8075642" y="3446823"/>
                </a:cubicBezTo>
                <a:cubicBezTo>
                  <a:pt x="8061459" y="3449601"/>
                  <a:pt x="8046755" y="3446365"/>
                  <a:pt x="8035059" y="3437874"/>
                </a:cubicBezTo>
                <a:cubicBezTo>
                  <a:pt x="8009877" y="3419768"/>
                  <a:pt x="7996558" y="3391048"/>
                  <a:pt x="7995517" y="3352650"/>
                </a:cubicBezTo>
                <a:lnTo>
                  <a:pt x="7995517" y="3344326"/>
                </a:lnTo>
                <a:cubicBezTo>
                  <a:pt x="7996558" y="3306865"/>
                  <a:pt x="8009877" y="3278144"/>
                  <a:pt x="8035059" y="3258998"/>
                </a:cubicBezTo>
                <a:cubicBezTo>
                  <a:pt x="8046516" y="3249893"/>
                  <a:pt x="8061324" y="3246105"/>
                  <a:pt x="8075746" y="3248592"/>
                </a:cubicBezTo>
                <a:cubicBezTo>
                  <a:pt x="8093956" y="3253753"/>
                  <a:pt x="8111136" y="3262026"/>
                  <a:pt x="8126527" y="3273046"/>
                </a:cubicBezTo>
                <a:cubicBezTo>
                  <a:pt x="8132541" y="3277780"/>
                  <a:pt x="8139107" y="3281766"/>
                  <a:pt x="8146090" y="3284908"/>
                </a:cubicBezTo>
                <a:cubicBezTo>
                  <a:pt x="8153696" y="3287791"/>
                  <a:pt x="8161573" y="3289924"/>
                  <a:pt x="8169607" y="3291256"/>
                </a:cubicBezTo>
                <a:cubicBezTo>
                  <a:pt x="8181334" y="3293098"/>
                  <a:pt x="8193009" y="3287676"/>
                  <a:pt x="8199159" y="3277520"/>
                </a:cubicBezTo>
                <a:cubicBezTo>
                  <a:pt x="8219971" y="3239435"/>
                  <a:pt x="8216016" y="3138602"/>
                  <a:pt x="8186360" y="2977624"/>
                </a:cubicBezTo>
                <a:cubicBezTo>
                  <a:pt x="8347546" y="2948800"/>
                  <a:pt x="8446505" y="2944326"/>
                  <a:pt x="8481573" y="2964097"/>
                </a:cubicBezTo>
                <a:cubicBezTo>
                  <a:pt x="8489970" y="2969196"/>
                  <a:pt x="8494486" y="2978842"/>
                  <a:pt x="8493019" y="2988551"/>
                </a:cubicBezTo>
                <a:cubicBezTo>
                  <a:pt x="8491656" y="2996053"/>
                  <a:pt x="8489669" y="3003431"/>
                  <a:pt x="8487088" y="3010611"/>
                </a:cubicBezTo>
                <a:lnTo>
                  <a:pt x="8484694" y="3014565"/>
                </a:lnTo>
                <a:cubicBezTo>
                  <a:pt x="8481989" y="3019144"/>
                  <a:pt x="8478867" y="3024451"/>
                  <a:pt x="8475641" y="3029237"/>
                </a:cubicBezTo>
                <a:cubicBezTo>
                  <a:pt x="8464039" y="3045158"/>
                  <a:pt x="8455475" y="3063077"/>
                  <a:pt x="8450355" y="3082099"/>
                </a:cubicBezTo>
                <a:cubicBezTo>
                  <a:pt x="8447234" y="3097729"/>
                  <a:pt x="8450782" y="3113951"/>
                  <a:pt x="8460137" y="3126844"/>
                </a:cubicBezTo>
                <a:cubicBezTo>
                  <a:pt x="8479283" y="3153483"/>
                  <a:pt x="8509356" y="3167427"/>
                  <a:pt x="8549627" y="3168467"/>
                </a:cubicBezTo>
                <a:lnTo>
                  <a:pt x="8558055" y="3168467"/>
                </a:lnTo>
                <a:cubicBezTo>
                  <a:pt x="8597181" y="3167322"/>
                  <a:pt x="8627254" y="3153379"/>
                  <a:pt x="8647546" y="3126844"/>
                </a:cubicBezTo>
                <a:cubicBezTo>
                  <a:pt x="8657119" y="3114076"/>
                  <a:pt x="8660896" y="3097884"/>
                  <a:pt x="8657951" y="3082203"/>
                </a:cubicBezTo>
                <a:cubicBezTo>
                  <a:pt x="8655974" y="3070652"/>
                  <a:pt x="8648482" y="3054836"/>
                  <a:pt x="8632457" y="3029029"/>
                </a:cubicBezTo>
                <a:cubicBezTo>
                  <a:pt x="8628055" y="3023504"/>
                  <a:pt x="8624351" y="3017458"/>
                  <a:pt x="8621427" y="3011027"/>
                </a:cubicBezTo>
                <a:cubicBezTo>
                  <a:pt x="8618690" y="3003847"/>
                  <a:pt x="8616640" y="2996428"/>
                  <a:pt x="8615287" y="2988863"/>
                </a:cubicBezTo>
                <a:cubicBezTo>
                  <a:pt x="8613695" y="2979154"/>
                  <a:pt x="8618087" y="2969435"/>
                  <a:pt x="8626422" y="2964201"/>
                </a:cubicBezTo>
                <a:cubicBezTo>
                  <a:pt x="8663362" y="2943389"/>
                  <a:pt x="8763154" y="2948280"/>
                  <a:pt x="8922883" y="2977624"/>
                </a:cubicBezTo>
                <a:cubicBezTo>
                  <a:pt x="8893331" y="3138602"/>
                  <a:pt x="8889064" y="3239539"/>
                  <a:pt x="8910293" y="3277624"/>
                </a:cubicBezTo>
                <a:cubicBezTo>
                  <a:pt x="8916474" y="3287739"/>
                  <a:pt x="8928138" y="3293118"/>
                  <a:pt x="8939845" y="3291256"/>
                </a:cubicBezTo>
                <a:cubicBezTo>
                  <a:pt x="8947982" y="3289851"/>
                  <a:pt x="8955963" y="3287655"/>
                  <a:pt x="8963674" y="3284700"/>
                </a:cubicBezTo>
                <a:cubicBezTo>
                  <a:pt x="8970355" y="3281599"/>
                  <a:pt x="8976671" y="3277759"/>
                  <a:pt x="8982509" y="3273254"/>
                </a:cubicBezTo>
                <a:cubicBezTo>
                  <a:pt x="8998013" y="3262120"/>
                  <a:pt x="9015339" y="3253774"/>
                  <a:pt x="9033705" y="3248592"/>
                </a:cubicBezTo>
                <a:cubicBezTo>
                  <a:pt x="9048065" y="3246126"/>
                  <a:pt x="9062789" y="3249914"/>
                  <a:pt x="9074184" y="3258998"/>
                </a:cubicBezTo>
                <a:cubicBezTo>
                  <a:pt x="9099470" y="3278144"/>
                  <a:pt x="9112789" y="3306865"/>
                  <a:pt x="9113726" y="3344326"/>
                </a:cubicBezTo>
                <a:lnTo>
                  <a:pt x="9113726" y="3352546"/>
                </a:lnTo>
                <a:cubicBezTo>
                  <a:pt x="9112789" y="3391048"/>
                  <a:pt x="9099470" y="3419768"/>
                  <a:pt x="9074392" y="3437874"/>
                </a:cubicBezTo>
                <a:cubicBezTo>
                  <a:pt x="9062613" y="3446448"/>
                  <a:pt x="9047784" y="3449695"/>
                  <a:pt x="9033497" y="3446823"/>
                </a:cubicBezTo>
                <a:cubicBezTo>
                  <a:pt x="9015173" y="3441745"/>
                  <a:pt x="8997899" y="3433430"/>
                  <a:pt x="8982509" y="3422265"/>
                </a:cubicBezTo>
                <a:cubicBezTo>
                  <a:pt x="8977722" y="3419039"/>
                  <a:pt x="8972103" y="3415813"/>
                  <a:pt x="8967628" y="3413108"/>
                </a:cubicBezTo>
                <a:lnTo>
                  <a:pt x="8963258" y="3410506"/>
                </a:lnTo>
                <a:cubicBezTo>
                  <a:pt x="8955599" y="3407655"/>
                  <a:pt x="8947691" y="3405532"/>
                  <a:pt x="8939637" y="3404159"/>
                </a:cubicBezTo>
                <a:cubicBezTo>
                  <a:pt x="8927941" y="3402328"/>
                  <a:pt x="8916307" y="3407759"/>
                  <a:pt x="8910188" y="3417895"/>
                </a:cubicBezTo>
                <a:cubicBezTo>
                  <a:pt x="8889377" y="3454419"/>
                  <a:pt x="8893539" y="3552546"/>
                  <a:pt x="8923091" y="3717790"/>
                </a:cubicBezTo>
                <a:cubicBezTo>
                  <a:pt x="8763570" y="3747135"/>
                  <a:pt x="8663779" y="3751713"/>
                  <a:pt x="8627150" y="3731318"/>
                </a:cubicBezTo>
                <a:close/>
                <a:moveTo>
                  <a:pt x="8627150" y="2244327"/>
                </a:moveTo>
                <a:cubicBezTo>
                  <a:pt x="8618679" y="2239103"/>
                  <a:pt x="8614195" y="2229280"/>
                  <a:pt x="8615807" y="2219457"/>
                </a:cubicBezTo>
                <a:cubicBezTo>
                  <a:pt x="8616182" y="2211892"/>
                  <a:pt x="8618211" y="2204514"/>
                  <a:pt x="8621739" y="2197813"/>
                </a:cubicBezTo>
                <a:lnTo>
                  <a:pt x="8624028" y="2193962"/>
                </a:lnTo>
                <a:cubicBezTo>
                  <a:pt x="8626838" y="2189280"/>
                  <a:pt x="8629960" y="2183557"/>
                  <a:pt x="8633186" y="2179082"/>
                </a:cubicBezTo>
                <a:cubicBezTo>
                  <a:pt x="8644018" y="2162683"/>
                  <a:pt x="8652530" y="2144857"/>
                  <a:pt x="8658472" y="2126117"/>
                </a:cubicBezTo>
                <a:cubicBezTo>
                  <a:pt x="8660761" y="2110487"/>
                  <a:pt x="8657046" y="2094576"/>
                  <a:pt x="8648066" y="2081580"/>
                </a:cubicBezTo>
                <a:cubicBezTo>
                  <a:pt x="8628919" y="2054941"/>
                  <a:pt x="8598742" y="2040997"/>
                  <a:pt x="8558472" y="2039956"/>
                </a:cubicBezTo>
                <a:lnTo>
                  <a:pt x="8550147" y="2039956"/>
                </a:lnTo>
                <a:cubicBezTo>
                  <a:pt x="8509876" y="2040997"/>
                  <a:pt x="8479804" y="2054941"/>
                  <a:pt x="8460657" y="2081580"/>
                </a:cubicBezTo>
                <a:cubicBezTo>
                  <a:pt x="8451208" y="2094399"/>
                  <a:pt x="8447650" y="2110622"/>
                  <a:pt x="8450875" y="2126221"/>
                </a:cubicBezTo>
                <a:cubicBezTo>
                  <a:pt x="8455881" y="2145451"/>
                  <a:pt x="8464538" y="2163536"/>
                  <a:pt x="8476370" y="2179498"/>
                </a:cubicBezTo>
                <a:cubicBezTo>
                  <a:pt x="8480771" y="2184982"/>
                  <a:pt x="8484476" y="2190997"/>
                  <a:pt x="8487400" y="2197396"/>
                </a:cubicBezTo>
                <a:cubicBezTo>
                  <a:pt x="8490074" y="2204628"/>
                  <a:pt x="8492093" y="2212079"/>
                  <a:pt x="8493436" y="2219665"/>
                </a:cubicBezTo>
                <a:cubicBezTo>
                  <a:pt x="8495069" y="2229353"/>
                  <a:pt x="8490667" y="2239061"/>
                  <a:pt x="8482301" y="2244223"/>
                </a:cubicBezTo>
                <a:cubicBezTo>
                  <a:pt x="8446297" y="2265034"/>
                  <a:pt x="8347026" y="2260247"/>
                  <a:pt x="8186880" y="2230799"/>
                </a:cubicBezTo>
                <a:cubicBezTo>
                  <a:pt x="8216537" y="2069613"/>
                  <a:pt x="8220907" y="1968989"/>
                  <a:pt x="8199575" y="1931840"/>
                </a:cubicBezTo>
                <a:cubicBezTo>
                  <a:pt x="8193249" y="1921496"/>
                  <a:pt x="8181230" y="1916085"/>
                  <a:pt x="8169294" y="1918208"/>
                </a:cubicBezTo>
                <a:cubicBezTo>
                  <a:pt x="8161198" y="1919644"/>
                  <a:pt x="8153259" y="1921840"/>
                  <a:pt x="8145569" y="1924764"/>
                </a:cubicBezTo>
                <a:cubicBezTo>
                  <a:pt x="8138837" y="1927823"/>
                  <a:pt x="8132510" y="1931694"/>
                  <a:pt x="8126734" y="1936314"/>
                </a:cubicBezTo>
                <a:cubicBezTo>
                  <a:pt x="8111428" y="1947688"/>
                  <a:pt x="8094081" y="1956023"/>
                  <a:pt x="8075642" y="1960872"/>
                </a:cubicBezTo>
                <a:cubicBezTo>
                  <a:pt x="8061459" y="1963838"/>
                  <a:pt x="8046682" y="1960581"/>
                  <a:pt x="8035059" y="1951923"/>
                </a:cubicBezTo>
                <a:cubicBezTo>
                  <a:pt x="8009877" y="1933817"/>
                  <a:pt x="7996558" y="1905097"/>
                  <a:pt x="7995517" y="1866700"/>
                </a:cubicBezTo>
                <a:lnTo>
                  <a:pt x="7995517" y="1858375"/>
                </a:lnTo>
                <a:cubicBezTo>
                  <a:pt x="7996558" y="1819873"/>
                  <a:pt x="8009877" y="1791153"/>
                  <a:pt x="8034956" y="1773151"/>
                </a:cubicBezTo>
                <a:cubicBezTo>
                  <a:pt x="8046682" y="1764681"/>
                  <a:pt x="8061178" y="1760956"/>
                  <a:pt x="8075538" y="1762745"/>
                </a:cubicBezTo>
                <a:cubicBezTo>
                  <a:pt x="8093634" y="1768666"/>
                  <a:pt x="8110887" y="1776918"/>
                  <a:pt x="8126838" y="1787303"/>
                </a:cubicBezTo>
                <a:cubicBezTo>
                  <a:pt x="8131625" y="1790529"/>
                  <a:pt x="8137244" y="1793755"/>
                  <a:pt x="8141719" y="1796564"/>
                </a:cubicBezTo>
                <a:lnTo>
                  <a:pt x="8145777" y="1798958"/>
                </a:lnTo>
                <a:cubicBezTo>
                  <a:pt x="8153145" y="1802839"/>
                  <a:pt x="8161282" y="1805035"/>
                  <a:pt x="8169607" y="1805409"/>
                </a:cubicBezTo>
                <a:lnTo>
                  <a:pt x="8169607" y="1805409"/>
                </a:lnTo>
                <a:cubicBezTo>
                  <a:pt x="8181324" y="1807220"/>
                  <a:pt x="8192988" y="1801809"/>
                  <a:pt x="8199159" y="1791674"/>
                </a:cubicBezTo>
                <a:cubicBezTo>
                  <a:pt x="8219971" y="1754421"/>
                  <a:pt x="8215600" y="1656398"/>
                  <a:pt x="8186256" y="1490737"/>
                </a:cubicBezTo>
                <a:cubicBezTo>
                  <a:pt x="8346193" y="1461601"/>
                  <a:pt x="8445673" y="1457231"/>
                  <a:pt x="8481469" y="1478042"/>
                </a:cubicBezTo>
                <a:cubicBezTo>
                  <a:pt x="8489866" y="1483141"/>
                  <a:pt x="8494383" y="1492777"/>
                  <a:pt x="8492915" y="1502496"/>
                </a:cubicBezTo>
                <a:cubicBezTo>
                  <a:pt x="8491542" y="1510071"/>
                  <a:pt x="8489512" y="1517522"/>
                  <a:pt x="8486880" y="1524764"/>
                </a:cubicBezTo>
                <a:cubicBezTo>
                  <a:pt x="8483862" y="1531320"/>
                  <a:pt x="8480095" y="1537501"/>
                  <a:pt x="8475641" y="1543183"/>
                </a:cubicBezTo>
                <a:cubicBezTo>
                  <a:pt x="8463873" y="1559020"/>
                  <a:pt x="8455257" y="1576960"/>
                  <a:pt x="8450251" y="1596044"/>
                </a:cubicBezTo>
                <a:cubicBezTo>
                  <a:pt x="8447004" y="1611674"/>
                  <a:pt x="8450564" y="1627938"/>
                  <a:pt x="8460033" y="1640789"/>
                </a:cubicBezTo>
                <a:cubicBezTo>
                  <a:pt x="8479180" y="1667428"/>
                  <a:pt x="8509252" y="1681372"/>
                  <a:pt x="8549522" y="1682412"/>
                </a:cubicBezTo>
                <a:lnTo>
                  <a:pt x="8557951" y="1682412"/>
                </a:lnTo>
                <a:cubicBezTo>
                  <a:pt x="8598118" y="1681268"/>
                  <a:pt x="8628295" y="1667324"/>
                  <a:pt x="8647441" y="1640789"/>
                </a:cubicBezTo>
                <a:cubicBezTo>
                  <a:pt x="8656442" y="1627772"/>
                  <a:pt x="8660167" y="1611809"/>
                  <a:pt x="8657847" y="1596148"/>
                </a:cubicBezTo>
                <a:cubicBezTo>
                  <a:pt x="8651812" y="1577459"/>
                  <a:pt x="8643269" y="1559676"/>
                  <a:pt x="8632457" y="1543287"/>
                </a:cubicBezTo>
                <a:cubicBezTo>
                  <a:pt x="8629335" y="1538500"/>
                  <a:pt x="8626213" y="1532881"/>
                  <a:pt x="8623404" y="1528511"/>
                </a:cubicBezTo>
                <a:lnTo>
                  <a:pt x="8621219" y="1524764"/>
                </a:lnTo>
                <a:cubicBezTo>
                  <a:pt x="8617597" y="1518021"/>
                  <a:pt x="8615537" y="1510560"/>
                  <a:pt x="8615183" y="1502912"/>
                </a:cubicBezTo>
                <a:cubicBezTo>
                  <a:pt x="8613664" y="1492943"/>
                  <a:pt x="8618420" y="1483079"/>
                  <a:pt x="8627150" y="1478042"/>
                </a:cubicBezTo>
                <a:cubicBezTo>
                  <a:pt x="8663258" y="1458063"/>
                  <a:pt x="8760240" y="1462434"/>
                  <a:pt x="8923612" y="1491466"/>
                </a:cubicBezTo>
                <a:cubicBezTo>
                  <a:pt x="8894059" y="1652444"/>
                  <a:pt x="8889793" y="1753380"/>
                  <a:pt x="8911021" y="1791465"/>
                </a:cubicBezTo>
                <a:cubicBezTo>
                  <a:pt x="8917160" y="1801621"/>
                  <a:pt x="8928867" y="1807022"/>
                  <a:pt x="8940573" y="1805097"/>
                </a:cubicBezTo>
                <a:cubicBezTo>
                  <a:pt x="8948658" y="1803671"/>
                  <a:pt x="8956598" y="1801507"/>
                  <a:pt x="8964299" y="1798645"/>
                </a:cubicBezTo>
                <a:cubicBezTo>
                  <a:pt x="8971052" y="1795565"/>
                  <a:pt x="8977410" y="1791694"/>
                  <a:pt x="8983237" y="1787095"/>
                </a:cubicBezTo>
                <a:cubicBezTo>
                  <a:pt x="8998742" y="1775961"/>
                  <a:pt x="9016067" y="1767615"/>
                  <a:pt x="9034434" y="1762433"/>
                </a:cubicBezTo>
                <a:cubicBezTo>
                  <a:pt x="9048794" y="1759998"/>
                  <a:pt x="9063508" y="1763786"/>
                  <a:pt x="9074913" y="1772839"/>
                </a:cubicBezTo>
                <a:cubicBezTo>
                  <a:pt x="9100199" y="1792090"/>
                  <a:pt x="9113518" y="1820810"/>
                  <a:pt x="9114455" y="1858271"/>
                </a:cubicBezTo>
                <a:lnTo>
                  <a:pt x="9114455" y="1866491"/>
                </a:lnTo>
                <a:cubicBezTo>
                  <a:pt x="9113518" y="1904993"/>
                  <a:pt x="9100199" y="1933713"/>
                  <a:pt x="9075120" y="1951819"/>
                </a:cubicBezTo>
                <a:cubicBezTo>
                  <a:pt x="9063341" y="1960393"/>
                  <a:pt x="9048513" y="1963640"/>
                  <a:pt x="9034226" y="1960768"/>
                </a:cubicBezTo>
                <a:cubicBezTo>
                  <a:pt x="9015901" y="1955690"/>
                  <a:pt x="8998627" y="1947376"/>
                  <a:pt x="8983237" y="1936210"/>
                </a:cubicBezTo>
                <a:cubicBezTo>
                  <a:pt x="8978450" y="1932985"/>
                  <a:pt x="8972831" y="1929863"/>
                  <a:pt x="8968461" y="1927053"/>
                </a:cubicBezTo>
                <a:lnTo>
                  <a:pt x="8963986" y="1924452"/>
                </a:lnTo>
                <a:cubicBezTo>
                  <a:pt x="8956327" y="1921611"/>
                  <a:pt x="8948419" y="1919488"/>
                  <a:pt x="8940365" y="1918104"/>
                </a:cubicBezTo>
                <a:cubicBezTo>
                  <a:pt x="8928679" y="1916335"/>
                  <a:pt x="8917067" y="1921746"/>
                  <a:pt x="8910917" y="1931840"/>
                </a:cubicBezTo>
                <a:cubicBezTo>
                  <a:pt x="8890105" y="1968364"/>
                  <a:pt x="8894267" y="2066491"/>
                  <a:pt x="8923820" y="2231735"/>
                </a:cubicBezTo>
                <a:cubicBezTo>
                  <a:pt x="8759928" y="2259831"/>
                  <a:pt x="8662842" y="2264202"/>
                  <a:pt x="8627150" y="2244327"/>
                </a:cubicBezTo>
                <a:close/>
                <a:moveTo>
                  <a:pt x="8484383" y="760561"/>
                </a:moveTo>
                <a:cubicBezTo>
                  <a:pt x="8494507" y="754348"/>
                  <a:pt x="8499897" y="742638"/>
                  <a:pt x="8498014" y="730905"/>
                </a:cubicBezTo>
                <a:cubicBezTo>
                  <a:pt x="8496578" y="722854"/>
                  <a:pt x="8494414" y="714947"/>
                  <a:pt x="8491562" y="707283"/>
                </a:cubicBezTo>
                <a:cubicBezTo>
                  <a:pt x="8488440" y="700530"/>
                  <a:pt x="8484528" y="694172"/>
                  <a:pt x="8479907" y="688345"/>
                </a:cubicBezTo>
                <a:cubicBezTo>
                  <a:pt x="8468503" y="673019"/>
                  <a:pt x="8460168" y="655635"/>
                  <a:pt x="8455350" y="637148"/>
                </a:cubicBezTo>
                <a:cubicBezTo>
                  <a:pt x="8452364" y="622963"/>
                  <a:pt x="8455631" y="608180"/>
                  <a:pt x="8464299" y="596565"/>
                </a:cubicBezTo>
                <a:cubicBezTo>
                  <a:pt x="8482405" y="571383"/>
                  <a:pt x="8511125" y="558064"/>
                  <a:pt x="8549522" y="557127"/>
                </a:cubicBezTo>
                <a:lnTo>
                  <a:pt x="8557848" y="557127"/>
                </a:lnTo>
                <a:cubicBezTo>
                  <a:pt x="8596349" y="558064"/>
                  <a:pt x="8625069" y="571383"/>
                  <a:pt x="8643071" y="596461"/>
                </a:cubicBezTo>
                <a:cubicBezTo>
                  <a:pt x="8651562" y="608220"/>
                  <a:pt x="8655277" y="622758"/>
                  <a:pt x="8653477" y="637148"/>
                </a:cubicBezTo>
                <a:cubicBezTo>
                  <a:pt x="8647556" y="655213"/>
                  <a:pt x="8639304" y="672424"/>
                  <a:pt x="8628919" y="688345"/>
                </a:cubicBezTo>
                <a:cubicBezTo>
                  <a:pt x="8625589" y="693131"/>
                  <a:pt x="8622467" y="698751"/>
                  <a:pt x="8619658" y="703225"/>
                </a:cubicBezTo>
                <a:lnTo>
                  <a:pt x="8617264" y="707283"/>
                </a:lnTo>
                <a:cubicBezTo>
                  <a:pt x="8613341" y="714682"/>
                  <a:pt x="8611104" y="722854"/>
                  <a:pt x="8610709" y="731217"/>
                </a:cubicBezTo>
                <a:cubicBezTo>
                  <a:pt x="8608992" y="742922"/>
                  <a:pt x="8614434" y="754521"/>
                  <a:pt x="8624549" y="760665"/>
                </a:cubicBezTo>
                <a:cubicBezTo>
                  <a:pt x="8661802" y="781477"/>
                  <a:pt x="8759824" y="777106"/>
                  <a:pt x="8925485" y="747762"/>
                </a:cubicBezTo>
                <a:cubicBezTo>
                  <a:pt x="8954933" y="907908"/>
                  <a:pt x="8959408" y="1007283"/>
                  <a:pt x="8939012" y="1043183"/>
                </a:cubicBezTo>
                <a:cubicBezTo>
                  <a:pt x="8933893" y="1051601"/>
                  <a:pt x="8924184" y="1056086"/>
                  <a:pt x="8914454" y="1054526"/>
                </a:cubicBezTo>
                <a:cubicBezTo>
                  <a:pt x="8906900" y="1053173"/>
                  <a:pt x="8899491" y="1051154"/>
                  <a:pt x="8892290" y="1048490"/>
                </a:cubicBezTo>
                <a:cubicBezTo>
                  <a:pt x="8885734" y="1045483"/>
                  <a:pt x="8879553" y="1041706"/>
                  <a:pt x="8873872" y="1037252"/>
                </a:cubicBezTo>
                <a:cubicBezTo>
                  <a:pt x="8858034" y="1025487"/>
                  <a:pt x="8840095" y="1016868"/>
                  <a:pt x="8821010" y="1011862"/>
                </a:cubicBezTo>
                <a:cubicBezTo>
                  <a:pt x="8805381" y="1008673"/>
                  <a:pt x="8789138" y="1012225"/>
                  <a:pt x="8776266" y="1021643"/>
                </a:cubicBezTo>
                <a:cubicBezTo>
                  <a:pt x="8749627" y="1040790"/>
                  <a:pt x="8735683" y="1070863"/>
                  <a:pt x="8734642" y="1111237"/>
                </a:cubicBezTo>
                <a:lnTo>
                  <a:pt x="8734642" y="1119562"/>
                </a:lnTo>
                <a:cubicBezTo>
                  <a:pt x="8735787" y="1159832"/>
                  <a:pt x="8749731" y="1189905"/>
                  <a:pt x="8776266" y="1209156"/>
                </a:cubicBezTo>
                <a:cubicBezTo>
                  <a:pt x="8789283" y="1218157"/>
                  <a:pt x="8805245" y="1221882"/>
                  <a:pt x="8820906" y="1219562"/>
                </a:cubicBezTo>
                <a:cubicBezTo>
                  <a:pt x="8839605" y="1213547"/>
                  <a:pt x="8857389" y="1205004"/>
                  <a:pt x="8873768" y="1194172"/>
                </a:cubicBezTo>
                <a:cubicBezTo>
                  <a:pt x="8878451" y="1191050"/>
                  <a:pt x="8884174" y="1188032"/>
                  <a:pt x="8888336" y="1185223"/>
                </a:cubicBezTo>
                <a:lnTo>
                  <a:pt x="8892290" y="1182933"/>
                </a:lnTo>
                <a:cubicBezTo>
                  <a:pt x="8899044" y="1179343"/>
                  <a:pt x="8906505" y="1177283"/>
                  <a:pt x="8914143" y="1176898"/>
                </a:cubicBezTo>
                <a:cubicBezTo>
                  <a:pt x="8923851" y="1175347"/>
                  <a:pt x="8933528" y="1179780"/>
                  <a:pt x="8938700" y="1188136"/>
                </a:cubicBezTo>
                <a:cubicBezTo>
                  <a:pt x="8958783" y="1224244"/>
                  <a:pt x="8954413" y="1321643"/>
                  <a:pt x="8925173" y="1485743"/>
                </a:cubicBezTo>
                <a:cubicBezTo>
                  <a:pt x="8760032" y="1456398"/>
                  <a:pt x="8661697" y="1452132"/>
                  <a:pt x="8624340" y="1472943"/>
                </a:cubicBezTo>
                <a:cubicBezTo>
                  <a:pt x="8614309" y="1479052"/>
                  <a:pt x="8608898" y="1490560"/>
                  <a:pt x="8610604" y="1502184"/>
                </a:cubicBezTo>
                <a:cubicBezTo>
                  <a:pt x="8610990" y="1510623"/>
                  <a:pt x="8613269" y="1518875"/>
                  <a:pt x="8617264" y="1526325"/>
                </a:cubicBezTo>
                <a:lnTo>
                  <a:pt x="8619554" y="1530279"/>
                </a:lnTo>
                <a:cubicBezTo>
                  <a:pt x="8622363" y="1534962"/>
                  <a:pt x="8625485" y="1540685"/>
                  <a:pt x="8628711" y="1545056"/>
                </a:cubicBezTo>
                <a:cubicBezTo>
                  <a:pt x="8639075" y="1560966"/>
                  <a:pt x="8647368" y="1578136"/>
                  <a:pt x="8653373" y="1596148"/>
                </a:cubicBezTo>
                <a:cubicBezTo>
                  <a:pt x="8655163" y="1610571"/>
                  <a:pt x="8651448" y="1625139"/>
                  <a:pt x="8642967" y="1636939"/>
                </a:cubicBezTo>
                <a:cubicBezTo>
                  <a:pt x="8624861" y="1662121"/>
                  <a:pt x="8596141" y="1675441"/>
                  <a:pt x="8557639" y="1676481"/>
                </a:cubicBezTo>
                <a:lnTo>
                  <a:pt x="8549419" y="1676481"/>
                </a:lnTo>
                <a:cubicBezTo>
                  <a:pt x="8510917" y="1675441"/>
                  <a:pt x="8482197" y="1662121"/>
                  <a:pt x="8464091" y="1636939"/>
                </a:cubicBezTo>
                <a:cubicBezTo>
                  <a:pt x="8455402" y="1625295"/>
                  <a:pt x="8452145" y="1610467"/>
                  <a:pt x="8455142" y="1596252"/>
                </a:cubicBezTo>
                <a:cubicBezTo>
                  <a:pt x="8459939" y="1577907"/>
                  <a:pt x="8468243" y="1560664"/>
                  <a:pt x="8479596" y="1545472"/>
                </a:cubicBezTo>
                <a:cubicBezTo>
                  <a:pt x="8484299" y="1539436"/>
                  <a:pt x="8488285" y="1532870"/>
                  <a:pt x="8491458" y="1525909"/>
                </a:cubicBezTo>
                <a:cubicBezTo>
                  <a:pt x="8494299" y="1518282"/>
                  <a:pt x="8496422" y="1510415"/>
                  <a:pt x="8497806" y="1502392"/>
                </a:cubicBezTo>
                <a:cubicBezTo>
                  <a:pt x="8499648" y="1490664"/>
                  <a:pt x="8494226" y="1478989"/>
                  <a:pt x="8484070" y="1472839"/>
                </a:cubicBezTo>
                <a:cubicBezTo>
                  <a:pt x="8446921" y="1452028"/>
                  <a:pt x="8345985" y="1455982"/>
                  <a:pt x="8184175" y="1485743"/>
                </a:cubicBezTo>
                <a:cubicBezTo>
                  <a:pt x="8154726" y="1325909"/>
                  <a:pt x="8150252" y="1225597"/>
                  <a:pt x="8170647" y="1189281"/>
                </a:cubicBezTo>
                <a:cubicBezTo>
                  <a:pt x="8175767" y="1180925"/>
                  <a:pt x="8185413" y="1176450"/>
                  <a:pt x="8195101" y="1177939"/>
                </a:cubicBezTo>
                <a:cubicBezTo>
                  <a:pt x="8202686" y="1179281"/>
                  <a:pt x="8210137" y="1181300"/>
                  <a:pt x="8217369" y="1183974"/>
                </a:cubicBezTo>
                <a:cubicBezTo>
                  <a:pt x="8223946" y="1186981"/>
                  <a:pt x="8230137" y="1190790"/>
                  <a:pt x="8235788" y="1195316"/>
                </a:cubicBezTo>
                <a:cubicBezTo>
                  <a:pt x="8261386" y="1211133"/>
                  <a:pt x="8277411" y="1218729"/>
                  <a:pt x="8288649" y="1220602"/>
                </a:cubicBezTo>
                <a:cubicBezTo>
                  <a:pt x="8304435" y="1223453"/>
                  <a:pt x="8320699" y="1219489"/>
                  <a:pt x="8333394" y="1209676"/>
                </a:cubicBezTo>
                <a:cubicBezTo>
                  <a:pt x="8360033" y="1189593"/>
                  <a:pt x="8373977" y="1159416"/>
                  <a:pt x="8375018" y="1120290"/>
                </a:cubicBezTo>
                <a:lnTo>
                  <a:pt x="8375018" y="1111862"/>
                </a:lnTo>
                <a:cubicBezTo>
                  <a:pt x="8373977" y="1071591"/>
                  <a:pt x="8359929" y="1041518"/>
                  <a:pt x="8333394" y="1022371"/>
                </a:cubicBezTo>
                <a:cubicBezTo>
                  <a:pt x="8320574" y="1013024"/>
                  <a:pt x="8304414" y="1009476"/>
                  <a:pt x="8288857" y="1012590"/>
                </a:cubicBezTo>
                <a:cubicBezTo>
                  <a:pt x="8269794" y="1017729"/>
                  <a:pt x="8251833" y="1026336"/>
                  <a:pt x="8235892" y="1037980"/>
                </a:cubicBezTo>
                <a:cubicBezTo>
                  <a:pt x="8231105" y="1041102"/>
                  <a:pt x="8225486" y="1044224"/>
                  <a:pt x="8221219" y="1047033"/>
                </a:cubicBezTo>
                <a:lnTo>
                  <a:pt x="8217682" y="1049114"/>
                </a:lnTo>
                <a:cubicBezTo>
                  <a:pt x="8210460" y="1051820"/>
                  <a:pt x="8202999" y="1053870"/>
                  <a:pt x="8195413" y="1055254"/>
                </a:cubicBezTo>
                <a:cubicBezTo>
                  <a:pt x="8185705" y="1056804"/>
                  <a:pt x="8176027" y="1052372"/>
                  <a:pt x="8170855" y="1044016"/>
                </a:cubicBezTo>
                <a:cubicBezTo>
                  <a:pt x="8150876" y="1009052"/>
                  <a:pt x="8155454" y="909364"/>
                  <a:pt x="8184487" y="747450"/>
                </a:cubicBezTo>
                <a:cubicBezTo>
                  <a:pt x="8346193" y="777523"/>
                  <a:pt x="8447130" y="781893"/>
                  <a:pt x="8484383" y="760561"/>
                </a:cubicBezTo>
                <a:close/>
                <a:moveTo>
                  <a:pt x="7738493" y="733506"/>
                </a:moveTo>
                <a:cubicBezTo>
                  <a:pt x="7746891" y="738602"/>
                  <a:pt x="7751407" y="748246"/>
                  <a:pt x="7749940" y="757960"/>
                </a:cubicBezTo>
                <a:cubicBezTo>
                  <a:pt x="7748597" y="765548"/>
                  <a:pt x="7746579" y="773000"/>
                  <a:pt x="7743905" y="780228"/>
                </a:cubicBezTo>
                <a:cubicBezTo>
                  <a:pt x="7740752" y="786804"/>
                  <a:pt x="7736839" y="792986"/>
                  <a:pt x="7732250" y="798646"/>
                </a:cubicBezTo>
                <a:cubicBezTo>
                  <a:pt x="7716433" y="824245"/>
                  <a:pt x="7708837" y="840270"/>
                  <a:pt x="7706964" y="851508"/>
                </a:cubicBezTo>
                <a:cubicBezTo>
                  <a:pt x="7704019" y="867255"/>
                  <a:pt x="7707786" y="883517"/>
                  <a:pt x="7717370" y="896357"/>
                </a:cubicBezTo>
                <a:cubicBezTo>
                  <a:pt x="7737557" y="922892"/>
                  <a:pt x="7767630" y="936836"/>
                  <a:pt x="7806860" y="937980"/>
                </a:cubicBezTo>
                <a:lnTo>
                  <a:pt x="7815288" y="937980"/>
                </a:lnTo>
                <a:cubicBezTo>
                  <a:pt x="7855559" y="936836"/>
                  <a:pt x="7885632" y="922892"/>
                  <a:pt x="7904779" y="896357"/>
                </a:cubicBezTo>
                <a:cubicBezTo>
                  <a:pt x="7914123" y="883534"/>
                  <a:pt x="7917671" y="867380"/>
                  <a:pt x="7914560" y="851820"/>
                </a:cubicBezTo>
                <a:cubicBezTo>
                  <a:pt x="7909420" y="832756"/>
                  <a:pt x="7900814" y="814800"/>
                  <a:pt x="7889170" y="798855"/>
                </a:cubicBezTo>
                <a:cubicBezTo>
                  <a:pt x="7886048" y="794068"/>
                  <a:pt x="7882926" y="788449"/>
                  <a:pt x="7880220" y="784182"/>
                </a:cubicBezTo>
                <a:lnTo>
                  <a:pt x="7878036" y="780644"/>
                </a:lnTo>
                <a:cubicBezTo>
                  <a:pt x="7875320" y="773458"/>
                  <a:pt x="7873270" y="766039"/>
                  <a:pt x="7871896" y="758480"/>
                </a:cubicBezTo>
                <a:cubicBezTo>
                  <a:pt x="7870294" y="748741"/>
                  <a:pt x="7874737" y="739002"/>
                  <a:pt x="7883134" y="733818"/>
                </a:cubicBezTo>
                <a:cubicBezTo>
                  <a:pt x="7917890" y="713943"/>
                  <a:pt x="8017266" y="718418"/>
                  <a:pt x="8178660" y="747242"/>
                </a:cubicBezTo>
                <a:cubicBezTo>
                  <a:pt x="8149107" y="912486"/>
                  <a:pt x="8144841" y="1010613"/>
                  <a:pt x="8165860" y="1047241"/>
                </a:cubicBezTo>
                <a:cubicBezTo>
                  <a:pt x="8172062" y="1057335"/>
                  <a:pt x="8183717" y="1062704"/>
                  <a:pt x="8195413" y="1060873"/>
                </a:cubicBezTo>
                <a:cubicBezTo>
                  <a:pt x="8203550" y="1059447"/>
                  <a:pt x="8211521" y="1057252"/>
                  <a:pt x="8219242" y="1054317"/>
                </a:cubicBezTo>
                <a:lnTo>
                  <a:pt x="8223196" y="1052028"/>
                </a:lnTo>
                <a:cubicBezTo>
                  <a:pt x="8227879" y="1049219"/>
                  <a:pt x="8233602" y="1045993"/>
                  <a:pt x="8238077" y="1042871"/>
                </a:cubicBezTo>
                <a:cubicBezTo>
                  <a:pt x="8253488" y="1031587"/>
                  <a:pt x="8270844" y="1023228"/>
                  <a:pt x="8289274" y="1018209"/>
                </a:cubicBezTo>
                <a:cubicBezTo>
                  <a:pt x="8303457" y="1015426"/>
                  <a:pt x="8318160" y="1018668"/>
                  <a:pt x="8329856" y="1027158"/>
                </a:cubicBezTo>
                <a:cubicBezTo>
                  <a:pt x="8355038" y="1045264"/>
                  <a:pt x="8368358" y="1073984"/>
                  <a:pt x="8369294" y="1112486"/>
                </a:cubicBezTo>
                <a:lnTo>
                  <a:pt x="8369294" y="1120707"/>
                </a:lnTo>
                <a:cubicBezTo>
                  <a:pt x="8368358" y="1158167"/>
                  <a:pt x="8355038" y="1186887"/>
                  <a:pt x="8329856" y="1206034"/>
                </a:cubicBezTo>
                <a:cubicBezTo>
                  <a:pt x="8318337" y="1215098"/>
                  <a:pt x="8303519" y="1218875"/>
                  <a:pt x="8289065" y="1216440"/>
                </a:cubicBezTo>
                <a:cubicBezTo>
                  <a:pt x="8270865" y="1211258"/>
                  <a:pt x="8253685" y="1202985"/>
                  <a:pt x="8238285" y="1191986"/>
                </a:cubicBezTo>
                <a:cubicBezTo>
                  <a:pt x="8232302" y="1187262"/>
                  <a:pt x="8225767" y="1183277"/>
                  <a:pt x="8218826" y="1180124"/>
                </a:cubicBezTo>
                <a:cubicBezTo>
                  <a:pt x="8211157" y="1177304"/>
                  <a:pt x="8203259" y="1175171"/>
                  <a:pt x="8195205" y="1173776"/>
                </a:cubicBezTo>
                <a:cubicBezTo>
                  <a:pt x="8183488" y="1172018"/>
                  <a:pt x="8171865" y="1177429"/>
                  <a:pt x="8165653" y="1187512"/>
                </a:cubicBezTo>
                <a:cubicBezTo>
                  <a:pt x="8144841" y="1225597"/>
                  <a:pt x="8148899" y="1326534"/>
                  <a:pt x="8178556" y="1487616"/>
                </a:cubicBezTo>
                <a:cubicBezTo>
                  <a:pt x="8019139" y="1516856"/>
                  <a:pt x="7920075" y="1521330"/>
                  <a:pt x="7884279" y="1500935"/>
                </a:cubicBezTo>
                <a:cubicBezTo>
                  <a:pt x="7875902" y="1495826"/>
                  <a:pt x="7871418" y="1486180"/>
                  <a:pt x="7872937" y="1476481"/>
                </a:cubicBezTo>
                <a:cubicBezTo>
                  <a:pt x="7874258" y="1468927"/>
                  <a:pt x="7876287" y="1461507"/>
                  <a:pt x="7878972" y="1454317"/>
                </a:cubicBezTo>
                <a:cubicBezTo>
                  <a:pt x="7881917" y="1447688"/>
                  <a:pt x="7885694" y="1441466"/>
                  <a:pt x="7890210" y="1435795"/>
                </a:cubicBezTo>
                <a:cubicBezTo>
                  <a:pt x="7901990" y="1419967"/>
                  <a:pt x="7910616" y="1402017"/>
                  <a:pt x="7915601" y="1382933"/>
                </a:cubicBezTo>
                <a:cubicBezTo>
                  <a:pt x="7918785" y="1367304"/>
                  <a:pt x="7915237" y="1351060"/>
                  <a:pt x="7905819" y="1338188"/>
                </a:cubicBezTo>
                <a:cubicBezTo>
                  <a:pt x="7886673" y="1311549"/>
                  <a:pt x="7856496" y="1297605"/>
                  <a:pt x="7816225" y="1296565"/>
                </a:cubicBezTo>
                <a:lnTo>
                  <a:pt x="7807901" y="1296565"/>
                </a:lnTo>
                <a:cubicBezTo>
                  <a:pt x="7767630" y="1297605"/>
                  <a:pt x="7737557" y="1311549"/>
                  <a:pt x="7718306" y="1338188"/>
                </a:cubicBezTo>
                <a:cubicBezTo>
                  <a:pt x="7709274" y="1351237"/>
                  <a:pt x="7705559" y="1367241"/>
                  <a:pt x="7707900" y="1382933"/>
                </a:cubicBezTo>
                <a:cubicBezTo>
                  <a:pt x="7713947" y="1401580"/>
                  <a:pt x="7722490" y="1419333"/>
                  <a:pt x="7733290" y="1435690"/>
                </a:cubicBezTo>
                <a:cubicBezTo>
                  <a:pt x="7736413" y="1440477"/>
                  <a:pt x="7739534" y="1446096"/>
                  <a:pt x="7742240" y="1450363"/>
                </a:cubicBezTo>
                <a:lnTo>
                  <a:pt x="7744529" y="1454213"/>
                </a:lnTo>
                <a:cubicBezTo>
                  <a:pt x="7748098" y="1461008"/>
                  <a:pt x="7750127" y="1468500"/>
                  <a:pt x="7750460" y="1476169"/>
                </a:cubicBezTo>
                <a:cubicBezTo>
                  <a:pt x="7752094" y="1485857"/>
                  <a:pt x="7747692" y="1495566"/>
                  <a:pt x="7739326" y="1500727"/>
                </a:cubicBezTo>
                <a:cubicBezTo>
                  <a:pt x="7703218" y="1520706"/>
                  <a:pt x="7606027" y="1516336"/>
                  <a:pt x="7441720" y="1487199"/>
                </a:cubicBezTo>
                <a:cubicBezTo>
                  <a:pt x="7471064" y="1322059"/>
                  <a:pt x="7475330" y="1223620"/>
                  <a:pt x="7454519" y="1186263"/>
                </a:cubicBezTo>
                <a:cubicBezTo>
                  <a:pt x="7448411" y="1176242"/>
                  <a:pt x="7436881" y="1170873"/>
                  <a:pt x="7425279" y="1172632"/>
                </a:cubicBezTo>
                <a:cubicBezTo>
                  <a:pt x="7416808" y="1172985"/>
                  <a:pt x="7408525" y="1175223"/>
                  <a:pt x="7401033" y="1179187"/>
                </a:cubicBezTo>
                <a:lnTo>
                  <a:pt x="7397183" y="1181581"/>
                </a:lnTo>
                <a:cubicBezTo>
                  <a:pt x="7392396" y="1184286"/>
                  <a:pt x="7386777" y="1187512"/>
                  <a:pt x="7382407" y="1190634"/>
                </a:cubicBezTo>
                <a:cubicBezTo>
                  <a:pt x="7366517" y="1201039"/>
                  <a:pt x="7349347" y="1209333"/>
                  <a:pt x="7331314" y="1215295"/>
                </a:cubicBezTo>
                <a:cubicBezTo>
                  <a:pt x="7316891" y="1217137"/>
                  <a:pt x="7302303" y="1213412"/>
                  <a:pt x="7290523" y="1204890"/>
                </a:cubicBezTo>
                <a:cubicBezTo>
                  <a:pt x="7265341" y="1186783"/>
                  <a:pt x="7252021" y="1158063"/>
                  <a:pt x="7250981" y="1119666"/>
                </a:cubicBezTo>
                <a:lnTo>
                  <a:pt x="7250981" y="1111341"/>
                </a:lnTo>
                <a:cubicBezTo>
                  <a:pt x="7252021" y="1072840"/>
                  <a:pt x="7265341" y="1044120"/>
                  <a:pt x="7290523" y="1026014"/>
                </a:cubicBezTo>
                <a:cubicBezTo>
                  <a:pt x="7302167" y="1017324"/>
                  <a:pt x="7316996" y="1014063"/>
                  <a:pt x="7331210" y="1017064"/>
                </a:cubicBezTo>
                <a:cubicBezTo>
                  <a:pt x="7349535" y="1021925"/>
                  <a:pt x="7366767" y="1030224"/>
                  <a:pt x="7381991" y="1041518"/>
                </a:cubicBezTo>
                <a:cubicBezTo>
                  <a:pt x="7388026" y="1046232"/>
                  <a:pt x="7394592" y="1050207"/>
                  <a:pt x="7401553" y="1053381"/>
                </a:cubicBezTo>
                <a:cubicBezTo>
                  <a:pt x="7409160" y="1056263"/>
                  <a:pt x="7417037" y="1058396"/>
                  <a:pt x="7425070" y="1059728"/>
                </a:cubicBezTo>
                <a:cubicBezTo>
                  <a:pt x="7436798" y="1061570"/>
                  <a:pt x="7448473" y="1056149"/>
                  <a:pt x="7454623" y="1045993"/>
                </a:cubicBezTo>
                <a:cubicBezTo>
                  <a:pt x="7475435" y="1008948"/>
                  <a:pt x="7471480" y="908324"/>
                  <a:pt x="7441824" y="747138"/>
                </a:cubicBezTo>
                <a:cubicBezTo>
                  <a:pt x="7602073" y="717689"/>
                  <a:pt x="7701761" y="713111"/>
                  <a:pt x="7738493" y="733506"/>
                </a:cubicBezTo>
                <a:close/>
                <a:moveTo>
                  <a:pt x="6996351" y="760561"/>
                </a:moveTo>
                <a:cubicBezTo>
                  <a:pt x="7006476" y="754348"/>
                  <a:pt x="7011866" y="742638"/>
                  <a:pt x="7009983" y="730905"/>
                </a:cubicBezTo>
                <a:cubicBezTo>
                  <a:pt x="7008536" y="722857"/>
                  <a:pt x="7006371" y="714951"/>
                  <a:pt x="7003530" y="707283"/>
                </a:cubicBezTo>
                <a:cubicBezTo>
                  <a:pt x="7000409" y="700530"/>
                  <a:pt x="6996497" y="694172"/>
                  <a:pt x="6991876" y="688345"/>
                </a:cubicBezTo>
                <a:cubicBezTo>
                  <a:pt x="6980472" y="673019"/>
                  <a:pt x="6972136" y="655635"/>
                  <a:pt x="6967318" y="637148"/>
                </a:cubicBezTo>
                <a:cubicBezTo>
                  <a:pt x="6964332" y="622963"/>
                  <a:pt x="6967600" y="608180"/>
                  <a:pt x="6976267" y="596565"/>
                </a:cubicBezTo>
                <a:cubicBezTo>
                  <a:pt x="6994374" y="571383"/>
                  <a:pt x="7023093" y="558064"/>
                  <a:pt x="7061491" y="557127"/>
                </a:cubicBezTo>
                <a:lnTo>
                  <a:pt x="7069816" y="557127"/>
                </a:lnTo>
                <a:cubicBezTo>
                  <a:pt x="7108317" y="558064"/>
                  <a:pt x="7137037" y="571383"/>
                  <a:pt x="7155040" y="596461"/>
                </a:cubicBezTo>
                <a:cubicBezTo>
                  <a:pt x="7163531" y="608220"/>
                  <a:pt x="7167246" y="622758"/>
                  <a:pt x="7165446" y="637148"/>
                </a:cubicBezTo>
                <a:cubicBezTo>
                  <a:pt x="7159524" y="655229"/>
                  <a:pt x="7151231" y="672445"/>
                  <a:pt x="7140783" y="688345"/>
                </a:cubicBezTo>
                <a:cubicBezTo>
                  <a:pt x="7137662" y="693131"/>
                  <a:pt x="7134436" y="698751"/>
                  <a:pt x="7131627" y="703225"/>
                </a:cubicBezTo>
                <a:lnTo>
                  <a:pt x="7129233" y="707283"/>
                </a:lnTo>
                <a:cubicBezTo>
                  <a:pt x="7125331" y="714651"/>
                  <a:pt x="7123094" y="722785"/>
                  <a:pt x="7122677" y="731113"/>
                </a:cubicBezTo>
                <a:cubicBezTo>
                  <a:pt x="7120940" y="742848"/>
                  <a:pt x="7126392" y="754485"/>
                  <a:pt x="7136517" y="760665"/>
                </a:cubicBezTo>
                <a:cubicBezTo>
                  <a:pt x="7173770" y="781477"/>
                  <a:pt x="7271793" y="777106"/>
                  <a:pt x="7437453" y="747658"/>
                </a:cubicBezTo>
                <a:cubicBezTo>
                  <a:pt x="7466902" y="907803"/>
                  <a:pt x="7471376" y="1007803"/>
                  <a:pt x="7450981" y="1043183"/>
                </a:cubicBezTo>
                <a:cubicBezTo>
                  <a:pt x="7445841" y="1051581"/>
                  <a:pt x="7436152" y="1056055"/>
                  <a:pt x="7426423" y="1054526"/>
                </a:cubicBezTo>
                <a:cubicBezTo>
                  <a:pt x="7418868" y="1053183"/>
                  <a:pt x="7411449" y="1051164"/>
                  <a:pt x="7404259" y="1048490"/>
                </a:cubicBezTo>
                <a:cubicBezTo>
                  <a:pt x="7397703" y="1045483"/>
                  <a:pt x="7391522" y="1041706"/>
                  <a:pt x="7385841" y="1037252"/>
                </a:cubicBezTo>
                <a:cubicBezTo>
                  <a:pt x="7370003" y="1025487"/>
                  <a:pt x="7352063" y="1016868"/>
                  <a:pt x="7332979" y="1011862"/>
                </a:cubicBezTo>
                <a:cubicBezTo>
                  <a:pt x="7317349" y="1008673"/>
                  <a:pt x="7301106" y="1012225"/>
                  <a:pt x="7288234" y="1021643"/>
                </a:cubicBezTo>
                <a:cubicBezTo>
                  <a:pt x="7261595" y="1040790"/>
                  <a:pt x="7247651" y="1070863"/>
                  <a:pt x="7246611" y="1111237"/>
                </a:cubicBezTo>
                <a:lnTo>
                  <a:pt x="7246611" y="1119562"/>
                </a:lnTo>
                <a:cubicBezTo>
                  <a:pt x="7247755" y="1159832"/>
                  <a:pt x="7261699" y="1189905"/>
                  <a:pt x="7288234" y="1209156"/>
                </a:cubicBezTo>
                <a:cubicBezTo>
                  <a:pt x="7301252" y="1218157"/>
                  <a:pt x="7317214" y="1221882"/>
                  <a:pt x="7332875" y="1219562"/>
                </a:cubicBezTo>
                <a:cubicBezTo>
                  <a:pt x="7351564" y="1213526"/>
                  <a:pt x="7369347" y="1204983"/>
                  <a:pt x="7385737" y="1194172"/>
                </a:cubicBezTo>
                <a:cubicBezTo>
                  <a:pt x="7390523" y="1191050"/>
                  <a:pt x="7396142" y="1187928"/>
                  <a:pt x="7400408" y="1185223"/>
                </a:cubicBezTo>
                <a:lnTo>
                  <a:pt x="7404259" y="1182933"/>
                </a:lnTo>
                <a:cubicBezTo>
                  <a:pt x="7411012" y="1179343"/>
                  <a:pt x="7418473" y="1177283"/>
                  <a:pt x="7426111" y="1176898"/>
                </a:cubicBezTo>
                <a:cubicBezTo>
                  <a:pt x="7435820" y="1175347"/>
                  <a:pt x="7445497" y="1179780"/>
                  <a:pt x="7450669" y="1188136"/>
                </a:cubicBezTo>
                <a:cubicBezTo>
                  <a:pt x="7470752" y="1224244"/>
                  <a:pt x="7466382" y="1321435"/>
                  <a:pt x="7437141" y="1485743"/>
                </a:cubicBezTo>
                <a:cubicBezTo>
                  <a:pt x="7272001" y="1456398"/>
                  <a:pt x="7173666" y="1452132"/>
                  <a:pt x="7136309" y="1472943"/>
                </a:cubicBezTo>
                <a:cubicBezTo>
                  <a:pt x="7126278" y="1479052"/>
                  <a:pt x="7120866" y="1490560"/>
                  <a:pt x="7122573" y="1502184"/>
                </a:cubicBezTo>
                <a:cubicBezTo>
                  <a:pt x="7122959" y="1510623"/>
                  <a:pt x="7125237" y="1518875"/>
                  <a:pt x="7129233" y="1526325"/>
                </a:cubicBezTo>
                <a:lnTo>
                  <a:pt x="7131730" y="1530487"/>
                </a:lnTo>
                <a:cubicBezTo>
                  <a:pt x="7134436" y="1535170"/>
                  <a:pt x="7137557" y="1540893"/>
                  <a:pt x="7140680" y="1545056"/>
                </a:cubicBezTo>
                <a:cubicBezTo>
                  <a:pt x="7151044" y="1560966"/>
                  <a:pt x="7159337" y="1578136"/>
                  <a:pt x="7165341" y="1596148"/>
                </a:cubicBezTo>
                <a:cubicBezTo>
                  <a:pt x="7167131" y="1610571"/>
                  <a:pt x="7163416" y="1625139"/>
                  <a:pt x="7154936" y="1636939"/>
                </a:cubicBezTo>
                <a:cubicBezTo>
                  <a:pt x="7136830" y="1662121"/>
                  <a:pt x="7108109" y="1675441"/>
                  <a:pt x="7069608" y="1676481"/>
                </a:cubicBezTo>
                <a:lnTo>
                  <a:pt x="7061387" y="1676481"/>
                </a:lnTo>
                <a:cubicBezTo>
                  <a:pt x="7022886" y="1675441"/>
                  <a:pt x="6994166" y="1662121"/>
                  <a:pt x="6976060" y="1636939"/>
                </a:cubicBezTo>
                <a:cubicBezTo>
                  <a:pt x="6967371" y="1625295"/>
                  <a:pt x="6964114" y="1610467"/>
                  <a:pt x="6967110" y="1596252"/>
                </a:cubicBezTo>
                <a:cubicBezTo>
                  <a:pt x="6971908" y="1577907"/>
                  <a:pt x="6980211" y="1560664"/>
                  <a:pt x="6991564" y="1545472"/>
                </a:cubicBezTo>
                <a:cubicBezTo>
                  <a:pt x="6996267" y="1539436"/>
                  <a:pt x="7000253" y="1532870"/>
                  <a:pt x="7003427" y="1525909"/>
                </a:cubicBezTo>
                <a:cubicBezTo>
                  <a:pt x="7006267" y="1518282"/>
                  <a:pt x="7008390" y="1510415"/>
                  <a:pt x="7009774" y="1502392"/>
                </a:cubicBezTo>
                <a:cubicBezTo>
                  <a:pt x="7011616" y="1490664"/>
                  <a:pt x="7006195" y="1478989"/>
                  <a:pt x="6996039" y="1472839"/>
                </a:cubicBezTo>
                <a:cubicBezTo>
                  <a:pt x="6958994" y="1452028"/>
                  <a:pt x="6858370" y="1455982"/>
                  <a:pt x="6697184" y="1485638"/>
                </a:cubicBezTo>
                <a:cubicBezTo>
                  <a:pt x="6667735" y="1325805"/>
                  <a:pt x="6663261" y="1226117"/>
                  <a:pt x="6683656" y="1189281"/>
                </a:cubicBezTo>
                <a:cubicBezTo>
                  <a:pt x="6688775" y="1180925"/>
                  <a:pt x="6698422" y="1176450"/>
                  <a:pt x="6708110" y="1177939"/>
                </a:cubicBezTo>
                <a:cubicBezTo>
                  <a:pt x="6715696" y="1179281"/>
                  <a:pt x="6723146" y="1181300"/>
                  <a:pt x="6730378" y="1183974"/>
                </a:cubicBezTo>
                <a:cubicBezTo>
                  <a:pt x="6736954" y="1186981"/>
                  <a:pt x="6743146" y="1190790"/>
                  <a:pt x="6748796" y="1195316"/>
                </a:cubicBezTo>
                <a:cubicBezTo>
                  <a:pt x="6774395" y="1211133"/>
                  <a:pt x="6790420" y="1218729"/>
                  <a:pt x="6801658" y="1220602"/>
                </a:cubicBezTo>
                <a:cubicBezTo>
                  <a:pt x="6817475" y="1223443"/>
                  <a:pt x="6833770" y="1219479"/>
                  <a:pt x="6846507" y="1209676"/>
                </a:cubicBezTo>
                <a:cubicBezTo>
                  <a:pt x="6873042" y="1189593"/>
                  <a:pt x="6886986" y="1159416"/>
                  <a:pt x="6888130" y="1120290"/>
                </a:cubicBezTo>
                <a:lnTo>
                  <a:pt x="6888130" y="1111862"/>
                </a:lnTo>
                <a:cubicBezTo>
                  <a:pt x="6887090" y="1071591"/>
                  <a:pt x="6873146" y="1041518"/>
                  <a:pt x="6846507" y="1022371"/>
                </a:cubicBezTo>
                <a:cubicBezTo>
                  <a:pt x="6833687" y="1013024"/>
                  <a:pt x="6817527" y="1009476"/>
                  <a:pt x="6801970" y="1012590"/>
                </a:cubicBezTo>
                <a:cubicBezTo>
                  <a:pt x="6782876" y="1017744"/>
                  <a:pt x="6764894" y="1026349"/>
                  <a:pt x="6748900" y="1037980"/>
                </a:cubicBezTo>
                <a:cubicBezTo>
                  <a:pt x="6744218" y="1041102"/>
                  <a:pt x="6738495" y="1044224"/>
                  <a:pt x="6734332" y="1046929"/>
                </a:cubicBezTo>
                <a:lnTo>
                  <a:pt x="6730794" y="1049114"/>
                </a:lnTo>
                <a:cubicBezTo>
                  <a:pt x="6723572" y="1051830"/>
                  <a:pt x="6716122" y="1053880"/>
                  <a:pt x="6708526" y="1055254"/>
                </a:cubicBezTo>
                <a:cubicBezTo>
                  <a:pt x="6698817" y="1056804"/>
                  <a:pt x="6689140" y="1052372"/>
                  <a:pt x="6683968" y="1044016"/>
                </a:cubicBezTo>
                <a:cubicBezTo>
                  <a:pt x="6664093" y="1009156"/>
                  <a:pt x="6668568" y="909572"/>
                  <a:pt x="6697496" y="747658"/>
                </a:cubicBezTo>
                <a:cubicBezTo>
                  <a:pt x="6858682" y="777523"/>
                  <a:pt x="6959202" y="781893"/>
                  <a:pt x="6996351" y="760561"/>
                </a:cubicBezTo>
                <a:close/>
                <a:moveTo>
                  <a:pt x="6250462" y="733506"/>
                </a:moveTo>
                <a:cubicBezTo>
                  <a:pt x="6258859" y="738602"/>
                  <a:pt x="6263376" y="748246"/>
                  <a:pt x="6261908" y="757960"/>
                </a:cubicBezTo>
                <a:cubicBezTo>
                  <a:pt x="6260535" y="765540"/>
                  <a:pt x="6258505" y="772990"/>
                  <a:pt x="6255873" y="780228"/>
                </a:cubicBezTo>
                <a:cubicBezTo>
                  <a:pt x="6252761" y="786825"/>
                  <a:pt x="6248849" y="793012"/>
                  <a:pt x="6244218" y="798646"/>
                </a:cubicBezTo>
                <a:cubicBezTo>
                  <a:pt x="6228401" y="824245"/>
                  <a:pt x="6220805" y="840270"/>
                  <a:pt x="6218932" y="851508"/>
                </a:cubicBezTo>
                <a:cubicBezTo>
                  <a:pt x="6215987" y="867255"/>
                  <a:pt x="6219754" y="883517"/>
                  <a:pt x="6229338" y="896357"/>
                </a:cubicBezTo>
                <a:cubicBezTo>
                  <a:pt x="6249525" y="922892"/>
                  <a:pt x="6279598" y="936836"/>
                  <a:pt x="6318828" y="937980"/>
                </a:cubicBezTo>
                <a:lnTo>
                  <a:pt x="6327257" y="937980"/>
                </a:lnTo>
                <a:cubicBezTo>
                  <a:pt x="6367527" y="936836"/>
                  <a:pt x="6397600" y="922892"/>
                  <a:pt x="6416747" y="896357"/>
                </a:cubicBezTo>
                <a:cubicBezTo>
                  <a:pt x="6426092" y="883534"/>
                  <a:pt x="6429639" y="867380"/>
                  <a:pt x="6426528" y="851820"/>
                </a:cubicBezTo>
                <a:cubicBezTo>
                  <a:pt x="6421388" y="832756"/>
                  <a:pt x="6412782" y="814800"/>
                  <a:pt x="6401138" y="798855"/>
                </a:cubicBezTo>
                <a:cubicBezTo>
                  <a:pt x="6398017" y="794172"/>
                  <a:pt x="6394999" y="788969"/>
                  <a:pt x="6392293" y="784390"/>
                </a:cubicBezTo>
                <a:lnTo>
                  <a:pt x="6390004" y="780644"/>
                </a:lnTo>
                <a:cubicBezTo>
                  <a:pt x="6387267" y="773464"/>
                  <a:pt x="6385217" y="766044"/>
                  <a:pt x="6383864" y="758480"/>
                </a:cubicBezTo>
                <a:cubicBezTo>
                  <a:pt x="6382262" y="748741"/>
                  <a:pt x="6386705" y="739002"/>
                  <a:pt x="6395103" y="733818"/>
                </a:cubicBezTo>
                <a:cubicBezTo>
                  <a:pt x="6429962" y="713943"/>
                  <a:pt x="6529650" y="718522"/>
                  <a:pt x="6691668" y="747450"/>
                </a:cubicBezTo>
                <a:cubicBezTo>
                  <a:pt x="6662116" y="912590"/>
                  <a:pt x="6657850" y="1010613"/>
                  <a:pt x="6678870" y="1047241"/>
                </a:cubicBezTo>
                <a:cubicBezTo>
                  <a:pt x="6685051" y="1057356"/>
                  <a:pt x="6696715" y="1062736"/>
                  <a:pt x="6708422" y="1060873"/>
                </a:cubicBezTo>
                <a:cubicBezTo>
                  <a:pt x="6716559" y="1059447"/>
                  <a:pt x="6724530" y="1057252"/>
                  <a:pt x="6732251" y="1054317"/>
                </a:cubicBezTo>
                <a:lnTo>
                  <a:pt x="6736206" y="1051924"/>
                </a:lnTo>
                <a:cubicBezTo>
                  <a:pt x="6740888" y="1049219"/>
                  <a:pt x="6746611" y="1045993"/>
                  <a:pt x="6751086" y="1042871"/>
                </a:cubicBezTo>
                <a:cubicBezTo>
                  <a:pt x="6766486" y="1031572"/>
                  <a:pt x="6783843" y="1023212"/>
                  <a:pt x="6802282" y="1018209"/>
                </a:cubicBezTo>
                <a:cubicBezTo>
                  <a:pt x="6816465" y="1015426"/>
                  <a:pt x="6831169" y="1018668"/>
                  <a:pt x="6842865" y="1027158"/>
                </a:cubicBezTo>
                <a:cubicBezTo>
                  <a:pt x="6868047" y="1045264"/>
                  <a:pt x="6881366" y="1073984"/>
                  <a:pt x="6882303" y="1112486"/>
                </a:cubicBezTo>
                <a:lnTo>
                  <a:pt x="6882303" y="1120707"/>
                </a:lnTo>
                <a:cubicBezTo>
                  <a:pt x="6881366" y="1158167"/>
                  <a:pt x="6868047" y="1186887"/>
                  <a:pt x="6842865" y="1206034"/>
                </a:cubicBezTo>
                <a:cubicBezTo>
                  <a:pt x="6831345" y="1215098"/>
                  <a:pt x="6816528" y="1218875"/>
                  <a:pt x="6802074" y="1216440"/>
                </a:cubicBezTo>
                <a:cubicBezTo>
                  <a:pt x="6783885" y="1211237"/>
                  <a:pt x="6766705" y="1202964"/>
                  <a:pt x="6751294" y="1191986"/>
                </a:cubicBezTo>
                <a:cubicBezTo>
                  <a:pt x="6745279" y="1187304"/>
                  <a:pt x="6738755" y="1183318"/>
                  <a:pt x="6731835" y="1180124"/>
                </a:cubicBezTo>
                <a:cubicBezTo>
                  <a:pt x="6724166" y="1177304"/>
                  <a:pt x="6716268" y="1175171"/>
                  <a:pt x="6708214" y="1173776"/>
                </a:cubicBezTo>
                <a:cubicBezTo>
                  <a:pt x="6696528" y="1171976"/>
                  <a:pt x="6684904" y="1177397"/>
                  <a:pt x="6678765" y="1187512"/>
                </a:cubicBezTo>
                <a:cubicBezTo>
                  <a:pt x="6657954" y="1225597"/>
                  <a:pt x="6661908" y="1326638"/>
                  <a:pt x="6691564" y="1487407"/>
                </a:cubicBezTo>
                <a:cubicBezTo>
                  <a:pt x="6531523" y="1516856"/>
                  <a:pt x="6432043" y="1521330"/>
                  <a:pt x="6396247" y="1500935"/>
                </a:cubicBezTo>
                <a:cubicBezTo>
                  <a:pt x="6387871" y="1495826"/>
                  <a:pt x="6383386" y="1486180"/>
                  <a:pt x="6384905" y="1476481"/>
                </a:cubicBezTo>
                <a:cubicBezTo>
                  <a:pt x="6386226" y="1468927"/>
                  <a:pt x="6388255" y="1461507"/>
                  <a:pt x="6390940" y="1454317"/>
                </a:cubicBezTo>
                <a:cubicBezTo>
                  <a:pt x="6393885" y="1447688"/>
                  <a:pt x="6397662" y="1441466"/>
                  <a:pt x="6402179" y="1435795"/>
                </a:cubicBezTo>
                <a:cubicBezTo>
                  <a:pt x="6413958" y="1419967"/>
                  <a:pt x="6422584" y="1402017"/>
                  <a:pt x="6427569" y="1382933"/>
                </a:cubicBezTo>
                <a:cubicBezTo>
                  <a:pt x="6430753" y="1367304"/>
                  <a:pt x="6427205" y="1351060"/>
                  <a:pt x="6417787" y="1338188"/>
                </a:cubicBezTo>
                <a:cubicBezTo>
                  <a:pt x="6398641" y="1311549"/>
                  <a:pt x="6368464" y="1297605"/>
                  <a:pt x="6328193" y="1296565"/>
                </a:cubicBezTo>
                <a:lnTo>
                  <a:pt x="6319869" y="1296565"/>
                </a:lnTo>
                <a:cubicBezTo>
                  <a:pt x="6279598" y="1297605"/>
                  <a:pt x="6249525" y="1311549"/>
                  <a:pt x="6230274" y="1338188"/>
                </a:cubicBezTo>
                <a:cubicBezTo>
                  <a:pt x="6221242" y="1351237"/>
                  <a:pt x="6217527" y="1367241"/>
                  <a:pt x="6219868" y="1382933"/>
                </a:cubicBezTo>
                <a:cubicBezTo>
                  <a:pt x="6225915" y="1401580"/>
                  <a:pt x="6234458" y="1419333"/>
                  <a:pt x="6245259" y="1435690"/>
                </a:cubicBezTo>
                <a:cubicBezTo>
                  <a:pt x="6248381" y="1440477"/>
                  <a:pt x="6251503" y="1446096"/>
                  <a:pt x="6254208" y="1450363"/>
                </a:cubicBezTo>
                <a:lnTo>
                  <a:pt x="6256497" y="1454213"/>
                </a:lnTo>
                <a:cubicBezTo>
                  <a:pt x="6260067" y="1461008"/>
                  <a:pt x="6262096" y="1468500"/>
                  <a:pt x="6262429" y="1476169"/>
                </a:cubicBezTo>
                <a:cubicBezTo>
                  <a:pt x="6264062" y="1485857"/>
                  <a:pt x="6259661" y="1495566"/>
                  <a:pt x="6251294" y="1500727"/>
                </a:cubicBezTo>
                <a:cubicBezTo>
                  <a:pt x="6215186" y="1520706"/>
                  <a:pt x="6117996" y="1516336"/>
                  <a:pt x="5953688" y="1487199"/>
                </a:cubicBezTo>
                <a:cubicBezTo>
                  <a:pt x="5983033" y="1322059"/>
                  <a:pt x="5987299" y="1223620"/>
                  <a:pt x="5966487" y="1186263"/>
                </a:cubicBezTo>
                <a:cubicBezTo>
                  <a:pt x="5960379" y="1176242"/>
                  <a:pt x="5948849" y="1170873"/>
                  <a:pt x="5937247" y="1172632"/>
                </a:cubicBezTo>
                <a:cubicBezTo>
                  <a:pt x="5928776" y="1172985"/>
                  <a:pt x="5920494" y="1175223"/>
                  <a:pt x="5913001" y="1179187"/>
                </a:cubicBezTo>
                <a:lnTo>
                  <a:pt x="5909151" y="1181581"/>
                </a:lnTo>
                <a:cubicBezTo>
                  <a:pt x="5904365" y="1184286"/>
                  <a:pt x="5898745" y="1187512"/>
                  <a:pt x="5894375" y="1190634"/>
                </a:cubicBezTo>
                <a:cubicBezTo>
                  <a:pt x="5878485" y="1201039"/>
                  <a:pt x="5861316" y="1209333"/>
                  <a:pt x="5843282" y="1215295"/>
                </a:cubicBezTo>
                <a:cubicBezTo>
                  <a:pt x="5828860" y="1217137"/>
                  <a:pt x="5814271" y="1213412"/>
                  <a:pt x="5802491" y="1204890"/>
                </a:cubicBezTo>
                <a:cubicBezTo>
                  <a:pt x="5777309" y="1186783"/>
                  <a:pt x="5763990" y="1158063"/>
                  <a:pt x="5762949" y="1119666"/>
                </a:cubicBezTo>
                <a:lnTo>
                  <a:pt x="5762949" y="1111341"/>
                </a:lnTo>
                <a:cubicBezTo>
                  <a:pt x="5763990" y="1072840"/>
                  <a:pt x="5777309" y="1044120"/>
                  <a:pt x="5802491" y="1026014"/>
                </a:cubicBezTo>
                <a:cubicBezTo>
                  <a:pt x="5814136" y="1017324"/>
                  <a:pt x="5828964" y="1014063"/>
                  <a:pt x="5843178" y="1017064"/>
                </a:cubicBezTo>
                <a:cubicBezTo>
                  <a:pt x="5861503" y="1021925"/>
                  <a:pt x="5878735" y="1030224"/>
                  <a:pt x="5893959" y="1041518"/>
                </a:cubicBezTo>
                <a:cubicBezTo>
                  <a:pt x="5899994" y="1046232"/>
                  <a:pt x="5906560" y="1050207"/>
                  <a:pt x="5913521" y="1053381"/>
                </a:cubicBezTo>
                <a:cubicBezTo>
                  <a:pt x="5921128" y="1056263"/>
                  <a:pt x="5929005" y="1058396"/>
                  <a:pt x="5937038" y="1059728"/>
                </a:cubicBezTo>
                <a:cubicBezTo>
                  <a:pt x="5948766" y="1061570"/>
                  <a:pt x="5960441" y="1056149"/>
                  <a:pt x="5966591" y="1045993"/>
                </a:cubicBezTo>
                <a:cubicBezTo>
                  <a:pt x="5987403" y="1008948"/>
                  <a:pt x="5983449" y="908324"/>
                  <a:pt x="5953792" y="747138"/>
                </a:cubicBezTo>
                <a:cubicBezTo>
                  <a:pt x="6113937" y="717689"/>
                  <a:pt x="6213729" y="713111"/>
                  <a:pt x="6250462" y="733506"/>
                </a:cubicBezTo>
                <a:close/>
                <a:moveTo>
                  <a:pt x="5508319" y="760561"/>
                </a:moveTo>
                <a:cubicBezTo>
                  <a:pt x="5518444" y="754348"/>
                  <a:pt x="5523834" y="742638"/>
                  <a:pt x="5521951" y="730905"/>
                </a:cubicBezTo>
                <a:cubicBezTo>
                  <a:pt x="5520504" y="722857"/>
                  <a:pt x="5518340" y="714951"/>
                  <a:pt x="5515499" y="707283"/>
                </a:cubicBezTo>
                <a:cubicBezTo>
                  <a:pt x="5512419" y="700507"/>
                  <a:pt x="5508506" y="694144"/>
                  <a:pt x="5503844" y="688345"/>
                </a:cubicBezTo>
                <a:cubicBezTo>
                  <a:pt x="5492440" y="673019"/>
                  <a:pt x="5484105" y="655635"/>
                  <a:pt x="5479287" y="637148"/>
                </a:cubicBezTo>
                <a:cubicBezTo>
                  <a:pt x="5476300" y="622963"/>
                  <a:pt x="5479568" y="608180"/>
                  <a:pt x="5488236" y="596565"/>
                </a:cubicBezTo>
                <a:cubicBezTo>
                  <a:pt x="5506342" y="571383"/>
                  <a:pt x="5535062" y="558064"/>
                  <a:pt x="5573459" y="557127"/>
                </a:cubicBezTo>
                <a:lnTo>
                  <a:pt x="5581784" y="557127"/>
                </a:lnTo>
                <a:cubicBezTo>
                  <a:pt x="5620285" y="558064"/>
                  <a:pt x="5649006" y="571383"/>
                  <a:pt x="5667008" y="596461"/>
                </a:cubicBezTo>
                <a:cubicBezTo>
                  <a:pt x="5675478" y="608228"/>
                  <a:pt x="5679193" y="622759"/>
                  <a:pt x="5677414" y="637148"/>
                </a:cubicBezTo>
                <a:cubicBezTo>
                  <a:pt x="5671472" y="655221"/>
                  <a:pt x="5663178" y="672434"/>
                  <a:pt x="5652751" y="688345"/>
                </a:cubicBezTo>
                <a:cubicBezTo>
                  <a:pt x="5649630" y="693131"/>
                  <a:pt x="5646404" y="698751"/>
                  <a:pt x="5643595" y="703225"/>
                </a:cubicBezTo>
                <a:lnTo>
                  <a:pt x="5641201" y="707283"/>
                </a:lnTo>
                <a:cubicBezTo>
                  <a:pt x="5637278" y="714682"/>
                  <a:pt x="5635041" y="722854"/>
                  <a:pt x="5634645" y="731217"/>
                </a:cubicBezTo>
                <a:cubicBezTo>
                  <a:pt x="5632929" y="742922"/>
                  <a:pt x="5638371" y="754521"/>
                  <a:pt x="5648485" y="760665"/>
                </a:cubicBezTo>
                <a:cubicBezTo>
                  <a:pt x="5685738" y="781477"/>
                  <a:pt x="5783761" y="777106"/>
                  <a:pt x="5949421" y="747658"/>
                </a:cubicBezTo>
                <a:cubicBezTo>
                  <a:pt x="5978870" y="907803"/>
                  <a:pt x="5983344" y="1007803"/>
                  <a:pt x="5962949" y="1043183"/>
                </a:cubicBezTo>
                <a:cubicBezTo>
                  <a:pt x="5957809" y="1051581"/>
                  <a:pt x="5948121" y="1056055"/>
                  <a:pt x="5938391" y="1054526"/>
                </a:cubicBezTo>
                <a:cubicBezTo>
                  <a:pt x="5930837" y="1053183"/>
                  <a:pt x="5923418" y="1051164"/>
                  <a:pt x="5916227" y="1048490"/>
                </a:cubicBezTo>
                <a:cubicBezTo>
                  <a:pt x="5909671" y="1045483"/>
                  <a:pt x="5903490" y="1041706"/>
                  <a:pt x="5897809" y="1037252"/>
                </a:cubicBezTo>
                <a:cubicBezTo>
                  <a:pt x="5881971" y="1025487"/>
                  <a:pt x="5864031" y="1016868"/>
                  <a:pt x="5844947" y="1011862"/>
                </a:cubicBezTo>
                <a:cubicBezTo>
                  <a:pt x="5829318" y="1008673"/>
                  <a:pt x="5813074" y="1012225"/>
                  <a:pt x="5800202" y="1021643"/>
                </a:cubicBezTo>
                <a:cubicBezTo>
                  <a:pt x="5773564" y="1040790"/>
                  <a:pt x="5759619" y="1070863"/>
                  <a:pt x="5758579" y="1111237"/>
                </a:cubicBezTo>
                <a:lnTo>
                  <a:pt x="5758579" y="1119562"/>
                </a:lnTo>
                <a:cubicBezTo>
                  <a:pt x="5759724" y="1159832"/>
                  <a:pt x="5773668" y="1189905"/>
                  <a:pt x="5800202" y="1209156"/>
                </a:cubicBezTo>
                <a:cubicBezTo>
                  <a:pt x="5813220" y="1218157"/>
                  <a:pt x="5829182" y="1221882"/>
                  <a:pt x="5844843" y="1219562"/>
                </a:cubicBezTo>
                <a:cubicBezTo>
                  <a:pt x="5863532" y="1213526"/>
                  <a:pt x="5881316" y="1204983"/>
                  <a:pt x="5897705" y="1194172"/>
                </a:cubicBezTo>
                <a:cubicBezTo>
                  <a:pt x="5902491" y="1191050"/>
                  <a:pt x="5908111" y="1187928"/>
                  <a:pt x="5912377" y="1185223"/>
                </a:cubicBezTo>
                <a:lnTo>
                  <a:pt x="5916227" y="1182933"/>
                </a:lnTo>
                <a:cubicBezTo>
                  <a:pt x="5922981" y="1179343"/>
                  <a:pt x="5930441" y="1177283"/>
                  <a:pt x="5938079" y="1176898"/>
                </a:cubicBezTo>
                <a:cubicBezTo>
                  <a:pt x="5947788" y="1175316"/>
                  <a:pt x="5957486" y="1179759"/>
                  <a:pt x="5962637" y="1188136"/>
                </a:cubicBezTo>
                <a:cubicBezTo>
                  <a:pt x="5982720" y="1224244"/>
                  <a:pt x="5978350" y="1321435"/>
                  <a:pt x="5949110" y="1485743"/>
                </a:cubicBezTo>
                <a:cubicBezTo>
                  <a:pt x="5783969" y="1456398"/>
                  <a:pt x="5685634" y="1452132"/>
                  <a:pt x="5648277" y="1472943"/>
                </a:cubicBezTo>
                <a:cubicBezTo>
                  <a:pt x="5638246" y="1479052"/>
                  <a:pt x="5632835" y="1490560"/>
                  <a:pt x="5634541" y="1502184"/>
                </a:cubicBezTo>
                <a:cubicBezTo>
                  <a:pt x="5634927" y="1510623"/>
                  <a:pt x="5637206" y="1518875"/>
                  <a:pt x="5641201" y="1526325"/>
                </a:cubicBezTo>
                <a:lnTo>
                  <a:pt x="5643698" y="1530487"/>
                </a:lnTo>
                <a:cubicBezTo>
                  <a:pt x="5646404" y="1535170"/>
                  <a:pt x="5649526" y="1540893"/>
                  <a:pt x="5652648" y="1545056"/>
                </a:cubicBezTo>
                <a:cubicBezTo>
                  <a:pt x="5663012" y="1560966"/>
                  <a:pt x="5671305" y="1578136"/>
                  <a:pt x="5677310" y="1596148"/>
                </a:cubicBezTo>
                <a:cubicBezTo>
                  <a:pt x="5679099" y="1610571"/>
                  <a:pt x="5675385" y="1625139"/>
                  <a:pt x="5666904" y="1636939"/>
                </a:cubicBezTo>
                <a:cubicBezTo>
                  <a:pt x="5648798" y="1662121"/>
                  <a:pt x="5620078" y="1675441"/>
                  <a:pt x="5581576" y="1676481"/>
                </a:cubicBezTo>
                <a:lnTo>
                  <a:pt x="5573356" y="1676481"/>
                </a:lnTo>
                <a:cubicBezTo>
                  <a:pt x="5534854" y="1675441"/>
                  <a:pt x="5506134" y="1662121"/>
                  <a:pt x="5488028" y="1636939"/>
                </a:cubicBezTo>
                <a:cubicBezTo>
                  <a:pt x="5479339" y="1625295"/>
                  <a:pt x="5476082" y="1610467"/>
                  <a:pt x="5479078" y="1596252"/>
                </a:cubicBezTo>
                <a:cubicBezTo>
                  <a:pt x="5483876" y="1577907"/>
                  <a:pt x="5492180" y="1560664"/>
                  <a:pt x="5503532" y="1545472"/>
                </a:cubicBezTo>
                <a:cubicBezTo>
                  <a:pt x="5508236" y="1539436"/>
                  <a:pt x="5512222" y="1532870"/>
                  <a:pt x="5515395" y="1525909"/>
                </a:cubicBezTo>
                <a:cubicBezTo>
                  <a:pt x="5518235" y="1518282"/>
                  <a:pt x="5520359" y="1510415"/>
                  <a:pt x="5521743" y="1502392"/>
                </a:cubicBezTo>
                <a:cubicBezTo>
                  <a:pt x="5523584" y="1490664"/>
                  <a:pt x="5518163" y="1478989"/>
                  <a:pt x="5508007" y="1472839"/>
                </a:cubicBezTo>
                <a:cubicBezTo>
                  <a:pt x="5470962" y="1452028"/>
                  <a:pt x="5370338" y="1455982"/>
                  <a:pt x="5209152" y="1485638"/>
                </a:cubicBezTo>
                <a:cubicBezTo>
                  <a:pt x="5179703" y="1325805"/>
                  <a:pt x="5175229" y="1226117"/>
                  <a:pt x="5195624" y="1189281"/>
                </a:cubicBezTo>
                <a:cubicBezTo>
                  <a:pt x="5200744" y="1180925"/>
                  <a:pt x="5210390" y="1176450"/>
                  <a:pt x="5220078" y="1177939"/>
                </a:cubicBezTo>
                <a:cubicBezTo>
                  <a:pt x="5227664" y="1179281"/>
                  <a:pt x="5235114" y="1181300"/>
                  <a:pt x="5242346" y="1183974"/>
                </a:cubicBezTo>
                <a:cubicBezTo>
                  <a:pt x="5248933" y="1186981"/>
                  <a:pt x="5255114" y="1190790"/>
                  <a:pt x="5260765" y="1195316"/>
                </a:cubicBezTo>
                <a:cubicBezTo>
                  <a:pt x="5286363" y="1211133"/>
                  <a:pt x="5302388" y="1218729"/>
                  <a:pt x="5313626" y="1220602"/>
                </a:cubicBezTo>
                <a:cubicBezTo>
                  <a:pt x="5329443" y="1223443"/>
                  <a:pt x="5345739" y="1219479"/>
                  <a:pt x="5358475" y="1209676"/>
                </a:cubicBezTo>
                <a:cubicBezTo>
                  <a:pt x="5385010" y="1189593"/>
                  <a:pt x="5398954" y="1159416"/>
                  <a:pt x="5400099" y="1120290"/>
                </a:cubicBezTo>
                <a:lnTo>
                  <a:pt x="5400099" y="1111862"/>
                </a:lnTo>
                <a:cubicBezTo>
                  <a:pt x="5399058" y="1071591"/>
                  <a:pt x="5385114" y="1041518"/>
                  <a:pt x="5358475" y="1022371"/>
                </a:cubicBezTo>
                <a:cubicBezTo>
                  <a:pt x="5345655" y="1013024"/>
                  <a:pt x="5329495" y="1009476"/>
                  <a:pt x="5313938" y="1012590"/>
                </a:cubicBezTo>
                <a:cubicBezTo>
                  <a:pt x="5294844" y="1017744"/>
                  <a:pt x="5276862" y="1026349"/>
                  <a:pt x="5260869" y="1037980"/>
                </a:cubicBezTo>
                <a:cubicBezTo>
                  <a:pt x="5256186" y="1041102"/>
                  <a:pt x="5250463" y="1044224"/>
                  <a:pt x="5246301" y="1046929"/>
                </a:cubicBezTo>
                <a:lnTo>
                  <a:pt x="5242763" y="1049114"/>
                </a:lnTo>
                <a:cubicBezTo>
                  <a:pt x="5235541" y="1051830"/>
                  <a:pt x="5228090" y="1053880"/>
                  <a:pt x="5220494" y="1055254"/>
                </a:cubicBezTo>
                <a:cubicBezTo>
                  <a:pt x="5210786" y="1056804"/>
                  <a:pt x="5201108" y="1052372"/>
                  <a:pt x="5195937" y="1044016"/>
                </a:cubicBezTo>
                <a:cubicBezTo>
                  <a:pt x="5176061" y="1009156"/>
                  <a:pt x="5180536" y="909572"/>
                  <a:pt x="5209464" y="747658"/>
                </a:cubicBezTo>
                <a:cubicBezTo>
                  <a:pt x="5370130" y="777523"/>
                  <a:pt x="5471171" y="781893"/>
                  <a:pt x="5508319" y="760561"/>
                </a:cubicBezTo>
                <a:close/>
                <a:moveTo>
                  <a:pt x="4762430" y="733506"/>
                </a:moveTo>
                <a:cubicBezTo>
                  <a:pt x="4770828" y="738602"/>
                  <a:pt x="4775344" y="748246"/>
                  <a:pt x="4773877" y="757960"/>
                </a:cubicBezTo>
                <a:cubicBezTo>
                  <a:pt x="4772492" y="765506"/>
                  <a:pt x="4770474" y="772920"/>
                  <a:pt x="4767841" y="780124"/>
                </a:cubicBezTo>
                <a:cubicBezTo>
                  <a:pt x="4764761" y="786768"/>
                  <a:pt x="4760848" y="792993"/>
                  <a:pt x="4756187" y="798646"/>
                </a:cubicBezTo>
                <a:cubicBezTo>
                  <a:pt x="4740370" y="824245"/>
                  <a:pt x="4732774" y="840270"/>
                  <a:pt x="4730901" y="851508"/>
                </a:cubicBezTo>
                <a:cubicBezTo>
                  <a:pt x="4727956" y="867255"/>
                  <a:pt x="4731722" y="883517"/>
                  <a:pt x="4741306" y="896357"/>
                </a:cubicBezTo>
                <a:cubicBezTo>
                  <a:pt x="4761494" y="922892"/>
                  <a:pt x="4791566" y="936836"/>
                  <a:pt x="4830796" y="937980"/>
                </a:cubicBezTo>
                <a:lnTo>
                  <a:pt x="4839225" y="937980"/>
                </a:lnTo>
                <a:cubicBezTo>
                  <a:pt x="4879391" y="936836"/>
                  <a:pt x="4909568" y="922892"/>
                  <a:pt x="4928715" y="896357"/>
                </a:cubicBezTo>
                <a:cubicBezTo>
                  <a:pt x="4938059" y="883534"/>
                  <a:pt x="4941608" y="867380"/>
                  <a:pt x="4938496" y="851820"/>
                </a:cubicBezTo>
                <a:cubicBezTo>
                  <a:pt x="4933356" y="832756"/>
                  <a:pt x="4924751" y="814800"/>
                  <a:pt x="4913106" y="798855"/>
                </a:cubicBezTo>
                <a:cubicBezTo>
                  <a:pt x="4909985" y="794172"/>
                  <a:pt x="4906863" y="788449"/>
                  <a:pt x="4904157" y="784286"/>
                </a:cubicBezTo>
                <a:lnTo>
                  <a:pt x="4901972" y="780644"/>
                </a:lnTo>
                <a:cubicBezTo>
                  <a:pt x="4899225" y="773433"/>
                  <a:pt x="4897165" y="765977"/>
                  <a:pt x="4895833" y="758376"/>
                </a:cubicBezTo>
                <a:cubicBezTo>
                  <a:pt x="4894282" y="748673"/>
                  <a:pt x="4898715" y="738987"/>
                  <a:pt x="4907071" y="733818"/>
                </a:cubicBezTo>
                <a:cubicBezTo>
                  <a:pt x="4941931" y="713943"/>
                  <a:pt x="5041618" y="718418"/>
                  <a:pt x="5203637" y="747450"/>
                </a:cubicBezTo>
                <a:cubicBezTo>
                  <a:pt x="5174084" y="912590"/>
                  <a:pt x="5169818" y="1010613"/>
                  <a:pt x="5190837" y="1047241"/>
                </a:cubicBezTo>
                <a:cubicBezTo>
                  <a:pt x="5197019" y="1057356"/>
                  <a:pt x="5208683" y="1062736"/>
                  <a:pt x="5220390" y="1060873"/>
                </a:cubicBezTo>
                <a:cubicBezTo>
                  <a:pt x="5228527" y="1059447"/>
                  <a:pt x="5236498" y="1057252"/>
                  <a:pt x="5244219" y="1054317"/>
                </a:cubicBezTo>
                <a:lnTo>
                  <a:pt x="5248174" y="1051924"/>
                </a:lnTo>
                <a:cubicBezTo>
                  <a:pt x="5252856" y="1049219"/>
                  <a:pt x="5258579" y="1045993"/>
                  <a:pt x="5263054" y="1042871"/>
                </a:cubicBezTo>
                <a:cubicBezTo>
                  <a:pt x="5278455" y="1031572"/>
                  <a:pt x="5295811" y="1023212"/>
                  <a:pt x="5314251" y="1018209"/>
                </a:cubicBezTo>
                <a:cubicBezTo>
                  <a:pt x="5328434" y="1015426"/>
                  <a:pt x="5343137" y="1018668"/>
                  <a:pt x="5354834" y="1027158"/>
                </a:cubicBezTo>
                <a:cubicBezTo>
                  <a:pt x="5380015" y="1045264"/>
                  <a:pt x="5393335" y="1073984"/>
                  <a:pt x="5394271" y="1112486"/>
                </a:cubicBezTo>
                <a:lnTo>
                  <a:pt x="5394271" y="1120707"/>
                </a:lnTo>
                <a:cubicBezTo>
                  <a:pt x="5393335" y="1158167"/>
                  <a:pt x="5380015" y="1186887"/>
                  <a:pt x="5354834" y="1206034"/>
                </a:cubicBezTo>
                <a:cubicBezTo>
                  <a:pt x="5343314" y="1215098"/>
                  <a:pt x="5328496" y="1218875"/>
                  <a:pt x="5314042" y="1216440"/>
                </a:cubicBezTo>
                <a:cubicBezTo>
                  <a:pt x="5295853" y="1211237"/>
                  <a:pt x="5278673" y="1202964"/>
                  <a:pt x="5263262" y="1191986"/>
                </a:cubicBezTo>
                <a:cubicBezTo>
                  <a:pt x="5257248" y="1187304"/>
                  <a:pt x="5250723" y="1183318"/>
                  <a:pt x="5243803" y="1180124"/>
                </a:cubicBezTo>
                <a:cubicBezTo>
                  <a:pt x="5236134" y="1177304"/>
                  <a:pt x="5228236" y="1175171"/>
                  <a:pt x="5220182" y="1173776"/>
                </a:cubicBezTo>
                <a:cubicBezTo>
                  <a:pt x="5208486" y="1171945"/>
                  <a:pt x="5196852" y="1177377"/>
                  <a:pt x="5190734" y="1187512"/>
                </a:cubicBezTo>
                <a:cubicBezTo>
                  <a:pt x="5169922" y="1225597"/>
                  <a:pt x="5173876" y="1326638"/>
                  <a:pt x="5203533" y="1487407"/>
                </a:cubicBezTo>
                <a:cubicBezTo>
                  <a:pt x="5043491" y="1516856"/>
                  <a:pt x="4944116" y="1521330"/>
                  <a:pt x="4908215" y="1500935"/>
                </a:cubicBezTo>
                <a:cubicBezTo>
                  <a:pt x="4899839" y="1495826"/>
                  <a:pt x="4895354" y="1486180"/>
                  <a:pt x="4896873" y="1476481"/>
                </a:cubicBezTo>
                <a:cubicBezTo>
                  <a:pt x="4898216" y="1468896"/>
                  <a:pt x="4900234" y="1461445"/>
                  <a:pt x="4902909" y="1454213"/>
                </a:cubicBezTo>
                <a:cubicBezTo>
                  <a:pt x="4905916" y="1447657"/>
                  <a:pt x="4909693" y="1441476"/>
                  <a:pt x="4914147" y="1435795"/>
                </a:cubicBezTo>
                <a:cubicBezTo>
                  <a:pt x="4925916" y="1419957"/>
                  <a:pt x="4934532" y="1402017"/>
                  <a:pt x="4939537" y="1382933"/>
                </a:cubicBezTo>
                <a:cubicBezTo>
                  <a:pt x="4942711" y="1367304"/>
                  <a:pt x="4939163" y="1351060"/>
                  <a:pt x="4929756" y="1338188"/>
                </a:cubicBezTo>
                <a:cubicBezTo>
                  <a:pt x="4910609" y="1311549"/>
                  <a:pt x="4880432" y="1297605"/>
                  <a:pt x="4840162" y="1296565"/>
                </a:cubicBezTo>
                <a:lnTo>
                  <a:pt x="4831837" y="1296565"/>
                </a:lnTo>
                <a:cubicBezTo>
                  <a:pt x="4791566" y="1297605"/>
                  <a:pt x="4761494" y="1311549"/>
                  <a:pt x="4742243" y="1338188"/>
                </a:cubicBezTo>
                <a:cubicBezTo>
                  <a:pt x="4733211" y="1351237"/>
                  <a:pt x="4729496" y="1367241"/>
                  <a:pt x="4731837" y="1382933"/>
                </a:cubicBezTo>
                <a:cubicBezTo>
                  <a:pt x="4737883" y="1401580"/>
                  <a:pt x="4746426" y="1419333"/>
                  <a:pt x="4757227" y="1435690"/>
                </a:cubicBezTo>
                <a:cubicBezTo>
                  <a:pt x="4760349" y="1440373"/>
                  <a:pt x="4763367" y="1446096"/>
                  <a:pt x="4766176" y="1450259"/>
                </a:cubicBezTo>
                <a:lnTo>
                  <a:pt x="4768465" y="1454213"/>
                </a:lnTo>
                <a:cubicBezTo>
                  <a:pt x="4772035" y="1461008"/>
                  <a:pt x="4774064" y="1468500"/>
                  <a:pt x="4774397" y="1476169"/>
                </a:cubicBezTo>
                <a:cubicBezTo>
                  <a:pt x="4776031" y="1485857"/>
                  <a:pt x="4771629" y="1495566"/>
                  <a:pt x="4763263" y="1500727"/>
                </a:cubicBezTo>
                <a:cubicBezTo>
                  <a:pt x="4727154" y="1520706"/>
                  <a:pt x="4629964" y="1516336"/>
                  <a:pt x="4465656" y="1487199"/>
                </a:cubicBezTo>
                <a:cubicBezTo>
                  <a:pt x="4495001" y="1321955"/>
                  <a:pt x="4499267" y="1223620"/>
                  <a:pt x="4478455" y="1186263"/>
                </a:cubicBezTo>
                <a:cubicBezTo>
                  <a:pt x="4472347" y="1176242"/>
                  <a:pt x="4460817" y="1170873"/>
                  <a:pt x="4449215" y="1172632"/>
                </a:cubicBezTo>
                <a:cubicBezTo>
                  <a:pt x="4440776" y="1172975"/>
                  <a:pt x="4432524" y="1175212"/>
                  <a:pt x="4425074" y="1179187"/>
                </a:cubicBezTo>
                <a:lnTo>
                  <a:pt x="4421119" y="1181581"/>
                </a:lnTo>
                <a:cubicBezTo>
                  <a:pt x="4416333" y="1184286"/>
                  <a:pt x="4410713" y="1187512"/>
                  <a:pt x="4406343" y="1190634"/>
                </a:cubicBezTo>
                <a:cubicBezTo>
                  <a:pt x="4390453" y="1201039"/>
                  <a:pt x="4373284" y="1209333"/>
                  <a:pt x="4355251" y="1215295"/>
                </a:cubicBezTo>
                <a:cubicBezTo>
                  <a:pt x="4340828" y="1217137"/>
                  <a:pt x="4326239" y="1213412"/>
                  <a:pt x="4314460" y="1204890"/>
                </a:cubicBezTo>
                <a:cubicBezTo>
                  <a:pt x="4289278" y="1186783"/>
                  <a:pt x="4275958" y="1158063"/>
                  <a:pt x="4274918" y="1119666"/>
                </a:cubicBezTo>
                <a:lnTo>
                  <a:pt x="4274918" y="1111341"/>
                </a:lnTo>
                <a:cubicBezTo>
                  <a:pt x="4275958" y="1072840"/>
                  <a:pt x="4289278" y="1044120"/>
                  <a:pt x="4314460" y="1026014"/>
                </a:cubicBezTo>
                <a:cubicBezTo>
                  <a:pt x="4326104" y="1017324"/>
                  <a:pt x="4340932" y="1014063"/>
                  <a:pt x="4355146" y="1017064"/>
                </a:cubicBezTo>
                <a:cubicBezTo>
                  <a:pt x="4373471" y="1021925"/>
                  <a:pt x="4390703" y="1030224"/>
                  <a:pt x="4405927" y="1041518"/>
                </a:cubicBezTo>
                <a:cubicBezTo>
                  <a:pt x="4411920" y="1046284"/>
                  <a:pt x="4418497" y="1050270"/>
                  <a:pt x="4425490" y="1053381"/>
                </a:cubicBezTo>
                <a:cubicBezTo>
                  <a:pt x="4433096" y="1056263"/>
                  <a:pt x="4440974" y="1058396"/>
                  <a:pt x="4449007" y="1059728"/>
                </a:cubicBezTo>
                <a:cubicBezTo>
                  <a:pt x="4460724" y="1061539"/>
                  <a:pt x="4472389" y="1056128"/>
                  <a:pt x="4478560" y="1045993"/>
                </a:cubicBezTo>
                <a:cubicBezTo>
                  <a:pt x="4499371" y="1008948"/>
                  <a:pt x="4495417" y="908324"/>
                  <a:pt x="4465760" y="747138"/>
                </a:cubicBezTo>
                <a:cubicBezTo>
                  <a:pt x="4626010" y="717689"/>
                  <a:pt x="4725698" y="713111"/>
                  <a:pt x="4762430" y="733506"/>
                </a:cubicBezTo>
                <a:close/>
                <a:moveTo>
                  <a:pt x="4020287" y="760561"/>
                </a:moveTo>
                <a:cubicBezTo>
                  <a:pt x="4030412" y="754348"/>
                  <a:pt x="4035802" y="742638"/>
                  <a:pt x="4033919" y="730905"/>
                </a:cubicBezTo>
                <a:cubicBezTo>
                  <a:pt x="4032472" y="722857"/>
                  <a:pt x="4030308" y="714951"/>
                  <a:pt x="4027467" y="707283"/>
                </a:cubicBezTo>
                <a:cubicBezTo>
                  <a:pt x="4024346" y="700530"/>
                  <a:pt x="4020433" y="694172"/>
                  <a:pt x="4015813" y="688345"/>
                </a:cubicBezTo>
                <a:cubicBezTo>
                  <a:pt x="4004408" y="673019"/>
                  <a:pt x="3996073" y="655635"/>
                  <a:pt x="3991255" y="637148"/>
                </a:cubicBezTo>
                <a:cubicBezTo>
                  <a:pt x="3988269" y="622963"/>
                  <a:pt x="3991536" y="608180"/>
                  <a:pt x="4000204" y="596565"/>
                </a:cubicBezTo>
                <a:cubicBezTo>
                  <a:pt x="4018310" y="571383"/>
                  <a:pt x="4047030" y="558064"/>
                  <a:pt x="4085428" y="557127"/>
                </a:cubicBezTo>
                <a:lnTo>
                  <a:pt x="4093752" y="557127"/>
                </a:lnTo>
                <a:cubicBezTo>
                  <a:pt x="4132254" y="558064"/>
                  <a:pt x="4160974" y="571383"/>
                  <a:pt x="4178976" y="596461"/>
                </a:cubicBezTo>
                <a:cubicBezTo>
                  <a:pt x="4187467" y="608220"/>
                  <a:pt x="4191182" y="622758"/>
                  <a:pt x="4189382" y="637148"/>
                </a:cubicBezTo>
                <a:cubicBezTo>
                  <a:pt x="4183461" y="655229"/>
                  <a:pt x="4175167" y="672445"/>
                  <a:pt x="4164720" y="688345"/>
                </a:cubicBezTo>
                <a:cubicBezTo>
                  <a:pt x="4161598" y="693131"/>
                  <a:pt x="4158476" y="698751"/>
                  <a:pt x="4155667" y="703121"/>
                </a:cubicBezTo>
                <a:lnTo>
                  <a:pt x="4153169" y="707283"/>
                </a:lnTo>
                <a:cubicBezTo>
                  <a:pt x="4149247" y="714682"/>
                  <a:pt x="4147009" y="722854"/>
                  <a:pt x="4146614" y="731217"/>
                </a:cubicBezTo>
                <a:cubicBezTo>
                  <a:pt x="4144897" y="742922"/>
                  <a:pt x="4150339" y="754521"/>
                  <a:pt x="4160454" y="760665"/>
                </a:cubicBezTo>
                <a:cubicBezTo>
                  <a:pt x="4197706" y="781477"/>
                  <a:pt x="4295729" y="777106"/>
                  <a:pt x="4461390" y="747658"/>
                </a:cubicBezTo>
                <a:cubicBezTo>
                  <a:pt x="4490838" y="907803"/>
                  <a:pt x="4495313" y="1007803"/>
                  <a:pt x="4474917" y="1043183"/>
                </a:cubicBezTo>
                <a:cubicBezTo>
                  <a:pt x="4469798" y="1051601"/>
                  <a:pt x="4460089" y="1056086"/>
                  <a:pt x="4450360" y="1054526"/>
                </a:cubicBezTo>
                <a:cubicBezTo>
                  <a:pt x="4442805" y="1053183"/>
                  <a:pt x="4435386" y="1051164"/>
                  <a:pt x="4428195" y="1048490"/>
                </a:cubicBezTo>
                <a:cubicBezTo>
                  <a:pt x="4421640" y="1045483"/>
                  <a:pt x="4415459" y="1041706"/>
                  <a:pt x="4409777" y="1037252"/>
                </a:cubicBezTo>
                <a:cubicBezTo>
                  <a:pt x="4393939" y="1025487"/>
                  <a:pt x="4376000" y="1016868"/>
                  <a:pt x="4356916" y="1011862"/>
                </a:cubicBezTo>
                <a:cubicBezTo>
                  <a:pt x="4341286" y="1008673"/>
                  <a:pt x="4325042" y="1012225"/>
                  <a:pt x="4312170" y="1021643"/>
                </a:cubicBezTo>
                <a:cubicBezTo>
                  <a:pt x="4285531" y="1040790"/>
                  <a:pt x="4271588" y="1070863"/>
                  <a:pt x="4270547" y="1111237"/>
                </a:cubicBezTo>
                <a:lnTo>
                  <a:pt x="4270547" y="1119562"/>
                </a:lnTo>
                <a:cubicBezTo>
                  <a:pt x="4271692" y="1159832"/>
                  <a:pt x="4285636" y="1189905"/>
                  <a:pt x="4312170" y="1209156"/>
                </a:cubicBezTo>
                <a:cubicBezTo>
                  <a:pt x="4325220" y="1218094"/>
                  <a:pt x="4341151" y="1221809"/>
                  <a:pt x="4356811" y="1219562"/>
                </a:cubicBezTo>
                <a:cubicBezTo>
                  <a:pt x="4375511" y="1213547"/>
                  <a:pt x="4393294" y="1205004"/>
                  <a:pt x="4409673" y="1194172"/>
                </a:cubicBezTo>
                <a:cubicBezTo>
                  <a:pt x="4414460" y="1191050"/>
                  <a:pt x="4420079" y="1187928"/>
                  <a:pt x="4424345" y="1185223"/>
                </a:cubicBezTo>
                <a:lnTo>
                  <a:pt x="4428195" y="1182933"/>
                </a:lnTo>
                <a:cubicBezTo>
                  <a:pt x="4434949" y="1179343"/>
                  <a:pt x="4442410" y="1177283"/>
                  <a:pt x="4450047" y="1176898"/>
                </a:cubicBezTo>
                <a:cubicBezTo>
                  <a:pt x="4459756" y="1175347"/>
                  <a:pt x="4469434" y="1179780"/>
                  <a:pt x="4474605" y="1188136"/>
                </a:cubicBezTo>
                <a:cubicBezTo>
                  <a:pt x="4494688" y="1224244"/>
                  <a:pt x="4490318" y="1321435"/>
                  <a:pt x="4461078" y="1485743"/>
                </a:cubicBezTo>
                <a:cubicBezTo>
                  <a:pt x="4295937" y="1456398"/>
                  <a:pt x="4197498" y="1452132"/>
                  <a:pt x="4160246" y="1472943"/>
                </a:cubicBezTo>
                <a:cubicBezTo>
                  <a:pt x="4150214" y="1479052"/>
                  <a:pt x="4144803" y="1490560"/>
                  <a:pt x="4146510" y="1502184"/>
                </a:cubicBezTo>
                <a:cubicBezTo>
                  <a:pt x="4146895" y="1510623"/>
                  <a:pt x="4149173" y="1518875"/>
                  <a:pt x="4153169" y="1526325"/>
                </a:cubicBezTo>
                <a:lnTo>
                  <a:pt x="4155459" y="1530279"/>
                </a:lnTo>
                <a:cubicBezTo>
                  <a:pt x="4158268" y="1534962"/>
                  <a:pt x="4161390" y="1540685"/>
                  <a:pt x="4164616" y="1545056"/>
                </a:cubicBezTo>
                <a:cubicBezTo>
                  <a:pt x="4174980" y="1560966"/>
                  <a:pt x="4183263" y="1578136"/>
                  <a:pt x="4189278" y="1596148"/>
                </a:cubicBezTo>
                <a:cubicBezTo>
                  <a:pt x="4191067" y="1610571"/>
                  <a:pt x="4187352" y="1625139"/>
                  <a:pt x="4178872" y="1636939"/>
                </a:cubicBezTo>
                <a:cubicBezTo>
                  <a:pt x="4160766" y="1662121"/>
                  <a:pt x="4132046" y="1675441"/>
                  <a:pt x="4093544" y="1676481"/>
                </a:cubicBezTo>
                <a:lnTo>
                  <a:pt x="4085324" y="1676481"/>
                </a:lnTo>
                <a:cubicBezTo>
                  <a:pt x="4046822" y="1675441"/>
                  <a:pt x="4018102" y="1662121"/>
                  <a:pt x="3999996" y="1636939"/>
                </a:cubicBezTo>
                <a:cubicBezTo>
                  <a:pt x="3991307" y="1625295"/>
                  <a:pt x="3988050" y="1610467"/>
                  <a:pt x="3991047" y="1596252"/>
                </a:cubicBezTo>
                <a:cubicBezTo>
                  <a:pt x="3995865" y="1577917"/>
                  <a:pt x="4004168" y="1560675"/>
                  <a:pt x="4015501" y="1545472"/>
                </a:cubicBezTo>
                <a:cubicBezTo>
                  <a:pt x="4020194" y="1539426"/>
                  <a:pt x="4024169" y="1532860"/>
                  <a:pt x="4027363" y="1525909"/>
                </a:cubicBezTo>
                <a:cubicBezTo>
                  <a:pt x="4030204" y="1518282"/>
                  <a:pt x="4032327" y="1510415"/>
                  <a:pt x="4033711" y="1502392"/>
                </a:cubicBezTo>
                <a:cubicBezTo>
                  <a:pt x="4035553" y="1490664"/>
                  <a:pt x="4030131" y="1478989"/>
                  <a:pt x="4019975" y="1472839"/>
                </a:cubicBezTo>
                <a:cubicBezTo>
                  <a:pt x="3982930" y="1452028"/>
                  <a:pt x="3882306" y="1455982"/>
                  <a:pt x="3721120" y="1485638"/>
                </a:cubicBezTo>
                <a:cubicBezTo>
                  <a:pt x="3691672" y="1325805"/>
                  <a:pt x="3687197" y="1226117"/>
                  <a:pt x="3707593" y="1189281"/>
                </a:cubicBezTo>
                <a:cubicBezTo>
                  <a:pt x="3712712" y="1180925"/>
                  <a:pt x="3722358" y="1176450"/>
                  <a:pt x="3732046" y="1177939"/>
                </a:cubicBezTo>
                <a:cubicBezTo>
                  <a:pt x="3739632" y="1179281"/>
                  <a:pt x="3747082" y="1181300"/>
                  <a:pt x="3754315" y="1183974"/>
                </a:cubicBezTo>
                <a:cubicBezTo>
                  <a:pt x="3760901" y="1186981"/>
                  <a:pt x="3767082" y="1190790"/>
                  <a:pt x="3772733" y="1195316"/>
                </a:cubicBezTo>
                <a:cubicBezTo>
                  <a:pt x="3798331" y="1211133"/>
                  <a:pt x="3814356" y="1218729"/>
                  <a:pt x="3825594" y="1220602"/>
                </a:cubicBezTo>
                <a:cubicBezTo>
                  <a:pt x="3841411" y="1223443"/>
                  <a:pt x="3857707" y="1219479"/>
                  <a:pt x="3870444" y="1209676"/>
                </a:cubicBezTo>
                <a:cubicBezTo>
                  <a:pt x="3896978" y="1189593"/>
                  <a:pt x="3910922" y="1159416"/>
                  <a:pt x="3912067" y="1120290"/>
                </a:cubicBezTo>
                <a:lnTo>
                  <a:pt x="3912067" y="1111862"/>
                </a:lnTo>
                <a:cubicBezTo>
                  <a:pt x="3911026" y="1071591"/>
                  <a:pt x="3897082" y="1041518"/>
                  <a:pt x="3870444" y="1022371"/>
                </a:cubicBezTo>
                <a:cubicBezTo>
                  <a:pt x="3857624" y="1013024"/>
                  <a:pt x="3841463" y="1009476"/>
                  <a:pt x="3825907" y="1012590"/>
                </a:cubicBezTo>
                <a:cubicBezTo>
                  <a:pt x="3806812" y="1017744"/>
                  <a:pt x="3788831" y="1026349"/>
                  <a:pt x="3772837" y="1037980"/>
                </a:cubicBezTo>
                <a:cubicBezTo>
                  <a:pt x="3768154" y="1041102"/>
                  <a:pt x="3762431" y="1044224"/>
                  <a:pt x="3758269" y="1046929"/>
                </a:cubicBezTo>
                <a:lnTo>
                  <a:pt x="3754731" y="1049114"/>
                </a:lnTo>
                <a:cubicBezTo>
                  <a:pt x="3747509" y="1051830"/>
                  <a:pt x="3740059" y="1053880"/>
                  <a:pt x="3732462" y="1055254"/>
                </a:cubicBezTo>
                <a:cubicBezTo>
                  <a:pt x="3722754" y="1056804"/>
                  <a:pt x="3713076" y="1052372"/>
                  <a:pt x="3707905" y="1044016"/>
                </a:cubicBezTo>
                <a:cubicBezTo>
                  <a:pt x="3688030" y="1009156"/>
                  <a:pt x="3692504" y="909572"/>
                  <a:pt x="3721432" y="747658"/>
                </a:cubicBezTo>
                <a:cubicBezTo>
                  <a:pt x="3882618" y="777523"/>
                  <a:pt x="3983138" y="781893"/>
                  <a:pt x="4020287" y="760561"/>
                </a:cubicBezTo>
                <a:close/>
                <a:moveTo>
                  <a:pt x="3274398" y="733506"/>
                </a:moveTo>
                <a:cubicBezTo>
                  <a:pt x="3282796" y="738602"/>
                  <a:pt x="3287312" y="748246"/>
                  <a:pt x="3285845" y="757960"/>
                </a:cubicBezTo>
                <a:cubicBezTo>
                  <a:pt x="3284450" y="765537"/>
                  <a:pt x="3282432" y="772986"/>
                  <a:pt x="3279809" y="780228"/>
                </a:cubicBezTo>
                <a:cubicBezTo>
                  <a:pt x="3276667" y="786804"/>
                  <a:pt x="3272754" y="792986"/>
                  <a:pt x="3268155" y="798646"/>
                </a:cubicBezTo>
                <a:cubicBezTo>
                  <a:pt x="3252338" y="824245"/>
                  <a:pt x="3244742" y="840270"/>
                  <a:pt x="3242869" y="851508"/>
                </a:cubicBezTo>
                <a:cubicBezTo>
                  <a:pt x="3239924" y="867255"/>
                  <a:pt x="3243691" y="883517"/>
                  <a:pt x="3253275" y="896357"/>
                </a:cubicBezTo>
                <a:cubicBezTo>
                  <a:pt x="3273462" y="922892"/>
                  <a:pt x="3303535" y="936836"/>
                  <a:pt x="3342765" y="937980"/>
                </a:cubicBezTo>
                <a:lnTo>
                  <a:pt x="3351193" y="937980"/>
                </a:lnTo>
                <a:cubicBezTo>
                  <a:pt x="3391360" y="936836"/>
                  <a:pt x="3421536" y="922892"/>
                  <a:pt x="3440683" y="896357"/>
                </a:cubicBezTo>
                <a:cubicBezTo>
                  <a:pt x="3450028" y="883534"/>
                  <a:pt x="3453576" y="867380"/>
                  <a:pt x="3450465" y="851820"/>
                </a:cubicBezTo>
                <a:cubicBezTo>
                  <a:pt x="3445324" y="832756"/>
                  <a:pt x="3436719" y="814800"/>
                  <a:pt x="3425074" y="798855"/>
                </a:cubicBezTo>
                <a:cubicBezTo>
                  <a:pt x="3421953" y="794068"/>
                  <a:pt x="3418831" y="788449"/>
                  <a:pt x="3416021" y="784182"/>
                </a:cubicBezTo>
                <a:lnTo>
                  <a:pt x="3413940" y="780644"/>
                </a:lnTo>
                <a:cubicBezTo>
                  <a:pt x="3411224" y="773422"/>
                  <a:pt x="3409174" y="765969"/>
                  <a:pt x="3407801" y="758376"/>
                </a:cubicBezTo>
                <a:cubicBezTo>
                  <a:pt x="3406250" y="748673"/>
                  <a:pt x="3410683" y="738987"/>
                  <a:pt x="3419039" y="733818"/>
                </a:cubicBezTo>
                <a:cubicBezTo>
                  <a:pt x="3453899" y="713943"/>
                  <a:pt x="3553586" y="718418"/>
                  <a:pt x="3715605" y="747450"/>
                </a:cubicBezTo>
                <a:cubicBezTo>
                  <a:pt x="3686052" y="912590"/>
                  <a:pt x="3681786" y="1010613"/>
                  <a:pt x="3702806" y="1047241"/>
                </a:cubicBezTo>
                <a:cubicBezTo>
                  <a:pt x="3708987" y="1057356"/>
                  <a:pt x="3720652" y="1062736"/>
                  <a:pt x="3732358" y="1060873"/>
                </a:cubicBezTo>
                <a:cubicBezTo>
                  <a:pt x="3740496" y="1059447"/>
                  <a:pt x="3748466" y="1057252"/>
                  <a:pt x="3756188" y="1054317"/>
                </a:cubicBezTo>
                <a:lnTo>
                  <a:pt x="3760142" y="1051924"/>
                </a:lnTo>
                <a:cubicBezTo>
                  <a:pt x="3764825" y="1049219"/>
                  <a:pt x="3770548" y="1045993"/>
                  <a:pt x="3775022" y="1042871"/>
                </a:cubicBezTo>
                <a:cubicBezTo>
                  <a:pt x="3790423" y="1031572"/>
                  <a:pt x="3807780" y="1023212"/>
                  <a:pt x="3826219" y="1018209"/>
                </a:cubicBezTo>
                <a:cubicBezTo>
                  <a:pt x="3840402" y="1015426"/>
                  <a:pt x="3855105" y="1018668"/>
                  <a:pt x="3866801" y="1027158"/>
                </a:cubicBezTo>
                <a:cubicBezTo>
                  <a:pt x="3891984" y="1045264"/>
                  <a:pt x="3905303" y="1073984"/>
                  <a:pt x="3906240" y="1112486"/>
                </a:cubicBezTo>
                <a:lnTo>
                  <a:pt x="3906240" y="1120707"/>
                </a:lnTo>
                <a:cubicBezTo>
                  <a:pt x="3905303" y="1158167"/>
                  <a:pt x="3891984" y="1186887"/>
                  <a:pt x="3866801" y="1206034"/>
                </a:cubicBezTo>
                <a:cubicBezTo>
                  <a:pt x="3855282" y="1215098"/>
                  <a:pt x="3840464" y="1218875"/>
                  <a:pt x="3826010" y="1216440"/>
                </a:cubicBezTo>
                <a:cubicBezTo>
                  <a:pt x="3807821" y="1211237"/>
                  <a:pt x="3790641" y="1202964"/>
                  <a:pt x="3775230" y="1191986"/>
                </a:cubicBezTo>
                <a:cubicBezTo>
                  <a:pt x="3769247" y="1187262"/>
                  <a:pt x="3762712" y="1183277"/>
                  <a:pt x="3755771" y="1180124"/>
                </a:cubicBezTo>
                <a:cubicBezTo>
                  <a:pt x="3748102" y="1177304"/>
                  <a:pt x="3740204" y="1175171"/>
                  <a:pt x="3732150" y="1173776"/>
                </a:cubicBezTo>
                <a:cubicBezTo>
                  <a:pt x="3720465" y="1171976"/>
                  <a:pt x="3708841" y="1177397"/>
                  <a:pt x="3702702" y="1187512"/>
                </a:cubicBezTo>
                <a:cubicBezTo>
                  <a:pt x="3681890" y="1225597"/>
                  <a:pt x="3685844" y="1326638"/>
                  <a:pt x="3715501" y="1487407"/>
                </a:cubicBezTo>
                <a:cubicBezTo>
                  <a:pt x="3555459" y="1516856"/>
                  <a:pt x="3456084" y="1521330"/>
                  <a:pt x="3420184" y="1500935"/>
                </a:cubicBezTo>
                <a:cubicBezTo>
                  <a:pt x="3411807" y="1495826"/>
                  <a:pt x="3407322" y="1486180"/>
                  <a:pt x="3408841" y="1476481"/>
                </a:cubicBezTo>
                <a:cubicBezTo>
                  <a:pt x="3410184" y="1468896"/>
                  <a:pt x="3412202" y="1461445"/>
                  <a:pt x="3414877" y="1454213"/>
                </a:cubicBezTo>
                <a:cubicBezTo>
                  <a:pt x="3417884" y="1447657"/>
                  <a:pt x="3421662" y="1441476"/>
                  <a:pt x="3426115" y="1435795"/>
                </a:cubicBezTo>
                <a:cubicBezTo>
                  <a:pt x="3437884" y="1419957"/>
                  <a:pt x="3446500" y="1402017"/>
                  <a:pt x="3451505" y="1382933"/>
                </a:cubicBezTo>
                <a:cubicBezTo>
                  <a:pt x="3454679" y="1367304"/>
                  <a:pt x="3451131" y="1351060"/>
                  <a:pt x="3441724" y="1338188"/>
                </a:cubicBezTo>
                <a:cubicBezTo>
                  <a:pt x="3422577" y="1311549"/>
                  <a:pt x="3392400" y="1297605"/>
                  <a:pt x="3352130" y="1296565"/>
                </a:cubicBezTo>
                <a:lnTo>
                  <a:pt x="3343805" y="1296565"/>
                </a:lnTo>
                <a:cubicBezTo>
                  <a:pt x="3303535" y="1297605"/>
                  <a:pt x="3273462" y="1311549"/>
                  <a:pt x="3254211" y="1338188"/>
                </a:cubicBezTo>
                <a:cubicBezTo>
                  <a:pt x="3245179" y="1351237"/>
                  <a:pt x="3241464" y="1367241"/>
                  <a:pt x="3243805" y="1382933"/>
                </a:cubicBezTo>
                <a:cubicBezTo>
                  <a:pt x="3249851" y="1401580"/>
                  <a:pt x="3258394" y="1419333"/>
                  <a:pt x="3269195" y="1435690"/>
                </a:cubicBezTo>
                <a:cubicBezTo>
                  <a:pt x="3272317" y="1440373"/>
                  <a:pt x="3275335" y="1446096"/>
                  <a:pt x="3278144" y="1450259"/>
                </a:cubicBezTo>
                <a:lnTo>
                  <a:pt x="3280434" y="1454213"/>
                </a:lnTo>
                <a:cubicBezTo>
                  <a:pt x="3284003" y="1461008"/>
                  <a:pt x="3286032" y="1468500"/>
                  <a:pt x="3286365" y="1476169"/>
                </a:cubicBezTo>
                <a:cubicBezTo>
                  <a:pt x="3287999" y="1485857"/>
                  <a:pt x="3283597" y="1495566"/>
                  <a:pt x="3275231" y="1500727"/>
                </a:cubicBezTo>
                <a:cubicBezTo>
                  <a:pt x="3239122" y="1520706"/>
                  <a:pt x="3141932" y="1516336"/>
                  <a:pt x="2977624" y="1487199"/>
                </a:cubicBezTo>
                <a:cubicBezTo>
                  <a:pt x="3006969" y="1321955"/>
                  <a:pt x="3011235" y="1223620"/>
                  <a:pt x="2990424" y="1186263"/>
                </a:cubicBezTo>
                <a:cubicBezTo>
                  <a:pt x="2984315" y="1176242"/>
                  <a:pt x="2972786" y="1170873"/>
                  <a:pt x="2961183" y="1172632"/>
                </a:cubicBezTo>
                <a:cubicBezTo>
                  <a:pt x="2952744" y="1172975"/>
                  <a:pt x="2944492" y="1175212"/>
                  <a:pt x="2937042" y="1179187"/>
                </a:cubicBezTo>
                <a:lnTo>
                  <a:pt x="2933087" y="1181581"/>
                </a:lnTo>
                <a:cubicBezTo>
                  <a:pt x="2928301" y="1184286"/>
                  <a:pt x="2922682" y="1187512"/>
                  <a:pt x="2918311" y="1190634"/>
                </a:cubicBezTo>
                <a:cubicBezTo>
                  <a:pt x="2902422" y="1201039"/>
                  <a:pt x="2885252" y="1209333"/>
                  <a:pt x="2867219" y="1215295"/>
                </a:cubicBezTo>
                <a:cubicBezTo>
                  <a:pt x="2852796" y="1217137"/>
                  <a:pt x="2838207" y="1213412"/>
                  <a:pt x="2826428" y="1204890"/>
                </a:cubicBezTo>
                <a:cubicBezTo>
                  <a:pt x="2801246" y="1186783"/>
                  <a:pt x="2787926" y="1158063"/>
                  <a:pt x="2786886" y="1119666"/>
                </a:cubicBezTo>
                <a:lnTo>
                  <a:pt x="2786886" y="1111341"/>
                </a:lnTo>
                <a:cubicBezTo>
                  <a:pt x="2787926" y="1072840"/>
                  <a:pt x="2801246" y="1044120"/>
                  <a:pt x="2826428" y="1026014"/>
                </a:cubicBezTo>
                <a:cubicBezTo>
                  <a:pt x="2838072" y="1017324"/>
                  <a:pt x="2852900" y="1014063"/>
                  <a:pt x="2867115" y="1017064"/>
                </a:cubicBezTo>
                <a:cubicBezTo>
                  <a:pt x="2885439" y="1021925"/>
                  <a:pt x="2902671" y="1030224"/>
                  <a:pt x="2917895" y="1041518"/>
                </a:cubicBezTo>
                <a:cubicBezTo>
                  <a:pt x="2923889" y="1046284"/>
                  <a:pt x="2930465" y="1050270"/>
                  <a:pt x="2937458" y="1053381"/>
                </a:cubicBezTo>
                <a:cubicBezTo>
                  <a:pt x="2945065" y="1056263"/>
                  <a:pt x="2952942" y="1058396"/>
                  <a:pt x="2960975" y="1059728"/>
                </a:cubicBezTo>
                <a:cubicBezTo>
                  <a:pt x="2972692" y="1061539"/>
                  <a:pt x="2984357" y="1056128"/>
                  <a:pt x="2990528" y="1045993"/>
                </a:cubicBezTo>
                <a:cubicBezTo>
                  <a:pt x="3011339" y="1008948"/>
                  <a:pt x="3007385" y="908324"/>
                  <a:pt x="2977728" y="747138"/>
                </a:cubicBezTo>
                <a:cubicBezTo>
                  <a:pt x="3137978" y="717689"/>
                  <a:pt x="3237666" y="713111"/>
                  <a:pt x="3274398" y="733506"/>
                </a:cubicBezTo>
                <a:close/>
                <a:moveTo>
                  <a:pt x="2532255" y="760561"/>
                </a:moveTo>
                <a:cubicBezTo>
                  <a:pt x="2542380" y="754348"/>
                  <a:pt x="2547771" y="742638"/>
                  <a:pt x="2545887" y="730905"/>
                </a:cubicBezTo>
                <a:cubicBezTo>
                  <a:pt x="2544441" y="722857"/>
                  <a:pt x="2542276" y="714951"/>
                  <a:pt x="2539436" y="707283"/>
                </a:cubicBezTo>
                <a:cubicBezTo>
                  <a:pt x="2536314" y="700530"/>
                  <a:pt x="2532401" y="694172"/>
                  <a:pt x="2527781" y="688345"/>
                </a:cubicBezTo>
                <a:cubicBezTo>
                  <a:pt x="2516376" y="673019"/>
                  <a:pt x="2508041" y="655635"/>
                  <a:pt x="2503223" y="637148"/>
                </a:cubicBezTo>
                <a:cubicBezTo>
                  <a:pt x="2500237" y="622963"/>
                  <a:pt x="2503504" y="608180"/>
                  <a:pt x="2512172" y="596565"/>
                </a:cubicBezTo>
                <a:cubicBezTo>
                  <a:pt x="2530278" y="571383"/>
                  <a:pt x="2558999" y="558064"/>
                  <a:pt x="2597396" y="557127"/>
                </a:cubicBezTo>
                <a:lnTo>
                  <a:pt x="2605721" y="557127"/>
                </a:lnTo>
                <a:cubicBezTo>
                  <a:pt x="2644222" y="558064"/>
                  <a:pt x="2672942" y="571383"/>
                  <a:pt x="2690944" y="596461"/>
                </a:cubicBezTo>
                <a:cubicBezTo>
                  <a:pt x="2699435" y="608220"/>
                  <a:pt x="2703150" y="622758"/>
                  <a:pt x="2701350" y="637148"/>
                </a:cubicBezTo>
                <a:cubicBezTo>
                  <a:pt x="2695429" y="655229"/>
                  <a:pt x="2687136" y="672445"/>
                  <a:pt x="2676688" y="688345"/>
                </a:cubicBezTo>
                <a:cubicBezTo>
                  <a:pt x="2673462" y="693131"/>
                  <a:pt x="2670341" y="698751"/>
                  <a:pt x="2667531" y="703225"/>
                </a:cubicBezTo>
                <a:lnTo>
                  <a:pt x="2665138" y="707283"/>
                </a:lnTo>
                <a:cubicBezTo>
                  <a:pt x="2661236" y="714651"/>
                  <a:pt x="2658998" y="722785"/>
                  <a:pt x="2658582" y="731113"/>
                </a:cubicBezTo>
                <a:cubicBezTo>
                  <a:pt x="2656792" y="742857"/>
                  <a:pt x="2662255" y="754525"/>
                  <a:pt x="2672422" y="760665"/>
                </a:cubicBezTo>
                <a:cubicBezTo>
                  <a:pt x="2709675" y="781477"/>
                  <a:pt x="2807697" y="777106"/>
                  <a:pt x="2973358" y="747658"/>
                </a:cubicBezTo>
                <a:cubicBezTo>
                  <a:pt x="3002807" y="907803"/>
                  <a:pt x="3007281" y="1007803"/>
                  <a:pt x="2986886" y="1043183"/>
                </a:cubicBezTo>
                <a:cubicBezTo>
                  <a:pt x="2981745" y="1051581"/>
                  <a:pt x="2972057" y="1056055"/>
                  <a:pt x="2962328" y="1054526"/>
                </a:cubicBezTo>
                <a:cubicBezTo>
                  <a:pt x="2954773" y="1053183"/>
                  <a:pt x="2947354" y="1051164"/>
                  <a:pt x="2940164" y="1048490"/>
                </a:cubicBezTo>
                <a:cubicBezTo>
                  <a:pt x="2933608" y="1045483"/>
                  <a:pt x="2927427" y="1041706"/>
                  <a:pt x="2921745" y="1037252"/>
                </a:cubicBezTo>
                <a:cubicBezTo>
                  <a:pt x="2905907" y="1025487"/>
                  <a:pt x="2887968" y="1016868"/>
                  <a:pt x="2868884" y="1011862"/>
                </a:cubicBezTo>
                <a:cubicBezTo>
                  <a:pt x="2853254" y="1008673"/>
                  <a:pt x="2837010" y="1012225"/>
                  <a:pt x="2824138" y="1021643"/>
                </a:cubicBezTo>
                <a:cubicBezTo>
                  <a:pt x="2797500" y="1040790"/>
                  <a:pt x="2783556" y="1070863"/>
                  <a:pt x="2782515" y="1111237"/>
                </a:cubicBezTo>
                <a:lnTo>
                  <a:pt x="2782515" y="1119562"/>
                </a:lnTo>
                <a:cubicBezTo>
                  <a:pt x="2783660" y="1159832"/>
                  <a:pt x="2797604" y="1189905"/>
                  <a:pt x="2824138" y="1209156"/>
                </a:cubicBezTo>
                <a:cubicBezTo>
                  <a:pt x="2837188" y="1218094"/>
                  <a:pt x="2853119" y="1221809"/>
                  <a:pt x="2868780" y="1219562"/>
                </a:cubicBezTo>
                <a:cubicBezTo>
                  <a:pt x="2887479" y="1213547"/>
                  <a:pt x="2905262" y="1205004"/>
                  <a:pt x="2921641" y="1194172"/>
                </a:cubicBezTo>
                <a:cubicBezTo>
                  <a:pt x="2926428" y="1191050"/>
                  <a:pt x="2932047" y="1187928"/>
                  <a:pt x="2936313" y="1185223"/>
                </a:cubicBezTo>
                <a:lnTo>
                  <a:pt x="2940164" y="1182933"/>
                </a:lnTo>
                <a:cubicBezTo>
                  <a:pt x="2946917" y="1179343"/>
                  <a:pt x="2954378" y="1177283"/>
                  <a:pt x="2962016" y="1176898"/>
                </a:cubicBezTo>
                <a:cubicBezTo>
                  <a:pt x="2971724" y="1175347"/>
                  <a:pt x="2981402" y="1179780"/>
                  <a:pt x="2986573" y="1188136"/>
                </a:cubicBezTo>
                <a:cubicBezTo>
                  <a:pt x="3006657" y="1224244"/>
                  <a:pt x="3002286" y="1321435"/>
                  <a:pt x="2973046" y="1485743"/>
                </a:cubicBezTo>
                <a:cubicBezTo>
                  <a:pt x="2807905" y="1456398"/>
                  <a:pt x="2709467" y="1452132"/>
                  <a:pt x="2672214" y="1472943"/>
                </a:cubicBezTo>
                <a:cubicBezTo>
                  <a:pt x="2662183" y="1479052"/>
                  <a:pt x="2656772" y="1490560"/>
                  <a:pt x="2658478" y="1502184"/>
                </a:cubicBezTo>
                <a:cubicBezTo>
                  <a:pt x="2658863" y="1510623"/>
                  <a:pt x="2661142" y="1518875"/>
                  <a:pt x="2665138" y="1526325"/>
                </a:cubicBezTo>
                <a:lnTo>
                  <a:pt x="2667531" y="1530383"/>
                </a:lnTo>
                <a:cubicBezTo>
                  <a:pt x="2670341" y="1535066"/>
                  <a:pt x="2673462" y="1540789"/>
                  <a:pt x="2676584" y="1545056"/>
                </a:cubicBezTo>
                <a:cubicBezTo>
                  <a:pt x="2686928" y="1560977"/>
                  <a:pt x="2695221" y="1578146"/>
                  <a:pt x="2701246" y="1596148"/>
                </a:cubicBezTo>
                <a:cubicBezTo>
                  <a:pt x="2703036" y="1610571"/>
                  <a:pt x="2699321" y="1625139"/>
                  <a:pt x="2690840" y="1636939"/>
                </a:cubicBezTo>
                <a:cubicBezTo>
                  <a:pt x="2672734" y="1662121"/>
                  <a:pt x="2644014" y="1675441"/>
                  <a:pt x="2605513" y="1676481"/>
                </a:cubicBezTo>
                <a:lnTo>
                  <a:pt x="2597292" y="1676481"/>
                </a:lnTo>
                <a:cubicBezTo>
                  <a:pt x="2558790" y="1675441"/>
                  <a:pt x="2530070" y="1662121"/>
                  <a:pt x="2511964" y="1636939"/>
                </a:cubicBezTo>
                <a:cubicBezTo>
                  <a:pt x="2503275" y="1625295"/>
                  <a:pt x="2500018" y="1610467"/>
                  <a:pt x="2503015" y="1596252"/>
                </a:cubicBezTo>
                <a:cubicBezTo>
                  <a:pt x="2507812" y="1577907"/>
                  <a:pt x="2516116" y="1560664"/>
                  <a:pt x="2527469" y="1545472"/>
                </a:cubicBezTo>
                <a:cubicBezTo>
                  <a:pt x="2532172" y="1539436"/>
                  <a:pt x="2536158" y="1532870"/>
                  <a:pt x="2539332" y="1525909"/>
                </a:cubicBezTo>
                <a:cubicBezTo>
                  <a:pt x="2542172" y="1518282"/>
                  <a:pt x="2544295" y="1510415"/>
                  <a:pt x="2545679" y="1502392"/>
                </a:cubicBezTo>
                <a:cubicBezTo>
                  <a:pt x="2547521" y="1490664"/>
                  <a:pt x="2542099" y="1478989"/>
                  <a:pt x="2531943" y="1472839"/>
                </a:cubicBezTo>
                <a:cubicBezTo>
                  <a:pt x="2494899" y="1452028"/>
                  <a:pt x="2394274" y="1455982"/>
                  <a:pt x="2233088" y="1485638"/>
                </a:cubicBezTo>
                <a:cubicBezTo>
                  <a:pt x="2203640" y="1325805"/>
                  <a:pt x="2199165" y="1226117"/>
                  <a:pt x="2219561" y="1189281"/>
                </a:cubicBezTo>
                <a:cubicBezTo>
                  <a:pt x="2224680" y="1180925"/>
                  <a:pt x="2234327" y="1176450"/>
                  <a:pt x="2244014" y="1177939"/>
                </a:cubicBezTo>
                <a:cubicBezTo>
                  <a:pt x="2251600" y="1179281"/>
                  <a:pt x="2259051" y="1181300"/>
                  <a:pt x="2266283" y="1183974"/>
                </a:cubicBezTo>
                <a:cubicBezTo>
                  <a:pt x="2272859" y="1186981"/>
                  <a:pt x="2279051" y="1190790"/>
                  <a:pt x="2284701" y="1195316"/>
                </a:cubicBezTo>
                <a:cubicBezTo>
                  <a:pt x="2310299" y="1211133"/>
                  <a:pt x="2326324" y="1218729"/>
                  <a:pt x="2337563" y="1220602"/>
                </a:cubicBezTo>
                <a:cubicBezTo>
                  <a:pt x="2353379" y="1223443"/>
                  <a:pt x="2369675" y="1219479"/>
                  <a:pt x="2382412" y="1209676"/>
                </a:cubicBezTo>
                <a:cubicBezTo>
                  <a:pt x="2408946" y="1189593"/>
                  <a:pt x="2422890" y="1159416"/>
                  <a:pt x="2424035" y="1120290"/>
                </a:cubicBezTo>
                <a:lnTo>
                  <a:pt x="2424035" y="1111862"/>
                </a:lnTo>
                <a:cubicBezTo>
                  <a:pt x="2422994" y="1071591"/>
                  <a:pt x="2409051" y="1041518"/>
                  <a:pt x="2382412" y="1022371"/>
                </a:cubicBezTo>
                <a:cubicBezTo>
                  <a:pt x="2369592" y="1013024"/>
                  <a:pt x="2353432" y="1009476"/>
                  <a:pt x="2337875" y="1012590"/>
                </a:cubicBezTo>
                <a:cubicBezTo>
                  <a:pt x="2318780" y="1017744"/>
                  <a:pt x="2300799" y="1026349"/>
                  <a:pt x="2284805" y="1037980"/>
                </a:cubicBezTo>
                <a:cubicBezTo>
                  <a:pt x="2280123" y="1041102"/>
                  <a:pt x="2274399" y="1044224"/>
                  <a:pt x="2270237" y="1046929"/>
                </a:cubicBezTo>
                <a:lnTo>
                  <a:pt x="2266699" y="1049114"/>
                </a:lnTo>
                <a:cubicBezTo>
                  <a:pt x="2259477" y="1051830"/>
                  <a:pt x="2252027" y="1053880"/>
                  <a:pt x="2244431" y="1055254"/>
                </a:cubicBezTo>
                <a:cubicBezTo>
                  <a:pt x="2234732" y="1056773"/>
                  <a:pt x="2225055" y="1052351"/>
                  <a:pt x="2219873" y="1044016"/>
                </a:cubicBezTo>
                <a:cubicBezTo>
                  <a:pt x="2199894" y="1009156"/>
                  <a:pt x="2204472" y="909364"/>
                  <a:pt x="2233400" y="747658"/>
                </a:cubicBezTo>
                <a:cubicBezTo>
                  <a:pt x="2394587" y="777523"/>
                  <a:pt x="2495107" y="781893"/>
                  <a:pt x="2532255" y="760561"/>
                </a:cubicBezTo>
                <a:close/>
                <a:moveTo>
                  <a:pt x="1787511" y="733506"/>
                </a:moveTo>
                <a:cubicBezTo>
                  <a:pt x="1795846" y="738650"/>
                  <a:pt x="1800310" y="748272"/>
                  <a:pt x="1798854" y="757960"/>
                </a:cubicBezTo>
                <a:cubicBezTo>
                  <a:pt x="1797511" y="765548"/>
                  <a:pt x="1795492" y="773000"/>
                  <a:pt x="1792818" y="780228"/>
                </a:cubicBezTo>
                <a:cubicBezTo>
                  <a:pt x="1789811" y="786810"/>
                  <a:pt x="1786002" y="792995"/>
                  <a:pt x="1781476" y="798646"/>
                </a:cubicBezTo>
                <a:cubicBezTo>
                  <a:pt x="1765659" y="824245"/>
                  <a:pt x="1758063" y="840270"/>
                  <a:pt x="1756190" y="851508"/>
                </a:cubicBezTo>
                <a:cubicBezTo>
                  <a:pt x="1753245" y="867255"/>
                  <a:pt x="1757012" y="883517"/>
                  <a:pt x="1766595" y="896357"/>
                </a:cubicBezTo>
                <a:cubicBezTo>
                  <a:pt x="1786783" y="922892"/>
                  <a:pt x="1816856" y="936836"/>
                  <a:pt x="1856086" y="937980"/>
                </a:cubicBezTo>
                <a:lnTo>
                  <a:pt x="1864514" y="937980"/>
                </a:lnTo>
                <a:cubicBezTo>
                  <a:pt x="1904681" y="936836"/>
                  <a:pt x="1934857" y="922892"/>
                  <a:pt x="1954004" y="896357"/>
                </a:cubicBezTo>
                <a:cubicBezTo>
                  <a:pt x="1963349" y="883534"/>
                  <a:pt x="1966897" y="867380"/>
                  <a:pt x="1963786" y="851820"/>
                </a:cubicBezTo>
                <a:cubicBezTo>
                  <a:pt x="1958645" y="832756"/>
                  <a:pt x="1950040" y="814800"/>
                  <a:pt x="1938396" y="798855"/>
                </a:cubicBezTo>
                <a:cubicBezTo>
                  <a:pt x="1935274" y="794068"/>
                  <a:pt x="1932152" y="788449"/>
                  <a:pt x="1929342" y="784182"/>
                </a:cubicBezTo>
                <a:lnTo>
                  <a:pt x="1927261" y="780644"/>
                </a:lnTo>
                <a:cubicBezTo>
                  <a:pt x="1924545" y="773422"/>
                  <a:pt x="1922495" y="765969"/>
                  <a:pt x="1921122" y="758376"/>
                </a:cubicBezTo>
                <a:cubicBezTo>
                  <a:pt x="1919571" y="748673"/>
                  <a:pt x="1924004" y="738987"/>
                  <a:pt x="1932360" y="733818"/>
                </a:cubicBezTo>
                <a:cubicBezTo>
                  <a:pt x="1967220" y="713943"/>
                  <a:pt x="2066699" y="718418"/>
                  <a:pt x="2227885" y="747242"/>
                </a:cubicBezTo>
                <a:cubicBezTo>
                  <a:pt x="2198333" y="912486"/>
                  <a:pt x="2194066" y="1010613"/>
                  <a:pt x="2215086" y="1047241"/>
                </a:cubicBezTo>
                <a:cubicBezTo>
                  <a:pt x="2221267" y="1057356"/>
                  <a:pt x="2232932" y="1062736"/>
                  <a:pt x="2244639" y="1060873"/>
                </a:cubicBezTo>
                <a:cubicBezTo>
                  <a:pt x="2252776" y="1059447"/>
                  <a:pt x="2260747" y="1057252"/>
                  <a:pt x="2268468" y="1054317"/>
                </a:cubicBezTo>
                <a:lnTo>
                  <a:pt x="2272422" y="1051924"/>
                </a:lnTo>
                <a:cubicBezTo>
                  <a:pt x="2277105" y="1049219"/>
                  <a:pt x="2282828" y="1045993"/>
                  <a:pt x="2287303" y="1042871"/>
                </a:cubicBezTo>
                <a:cubicBezTo>
                  <a:pt x="2302703" y="1031572"/>
                  <a:pt x="2320060" y="1023212"/>
                  <a:pt x="2338499" y="1018209"/>
                </a:cubicBezTo>
                <a:cubicBezTo>
                  <a:pt x="2352682" y="1015426"/>
                  <a:pt x="2367386" y="1018668"/>
                  <a:pt x="2379082" y="1027158"/>
                </a:cubicBezTo>
                <a:cubicBezTo>
                  <a:pt x="2404264" y="1045264"/>
                  <a:pt x="2417583" y="1073984"/>
                  <a:pt x="2418520" y="1112486"/>
                </a:cubicBezTo>
                <a:lnTo>
                  <a:pt x="2418520" y="1120707"/>
                </a:lnTo>
                <a:cubicBezTo>
                  <a:pt x="2417583" y="1158167"/>
                  <a:pt x="2404264" y="1186887"/>
                  <a:pt x="2379082" y="1206034"/>
                </a:cubicBezTo>
                <a:cubicBezTo>
                  <a:pt x="2367563" y="1215098"/>
                  <a:pt x="2352745" y="1218875"/>
                  <a:pt x="2338291" y="1216440"/>
                </a:cubicBezTo>
                <a:cubicBezTo>
                  <a:pt x="2320102" y="1211237"/>
                  <a:pt x="2302922" y="1202964"/>
                  <a:pt x="2287511" y="1191986"/>
                </a:cubicBezTo>
                <a:cubicBezTo>
                  <a:pt x="2281527" y="1187262"/>
                  <a:pt x="2274993" y="1183277"/>
                  <a:pt x="2268052" y="1180124"/>
                </a:cubicBezTo>
                <a:cubicBezTo>
                  <a:pt x="2260383" y="1177304"/>
                  <a:pt x="2252485" y="1175171"/>
                  <a:pt x="2244431" y="1173776"/>
                </a:cubicBezTo>
                <a:cubicBezTo>
                  <a:pt x="2232745" y="1171976"/>
                  <a:pt x="2221122" y="1177397"/>
                  <a:pt x="2214982" y="1187512"/>
                </a:cubicBezTo>
                <a:cubicBezTo>
                  <a:pt x="2194170" y="1225597"/>
                  <a:pt x="2198125" y="1326534"/>
                  <a:pt x="2227677" y="1487407"/>
                </a:cubicBezTo>
                <a:cubicBezTo>
                  <a:pt x="2067740" y="1516856"/>
                  <a:pt x="1968260" y="1521330"/>
                  <a:pt x="1932464" y="1500935"/>
                </a:cubicBezTo>
                <a:cubicBezTo>
                  <a:pt x="1924088" y="1495826"/>
                  <a:pt x="1919603" y="1486180"/>
                  <a:pt x="1921122" y="1476481"/>
                </a:cubicBezTo>
                <a:cubicBezTo>
                  <a:pt x="1922433" y="1468916"/>
                  <a:pt x="1924462" y="1461497"/>
                  <a:pt x="1927157" y="1454317"/>
                </a:cubicBezTo>
                <a:cubicBezTo>
                  <a:pt x="1930133" y="1447709"/>
                  <a:pt x="1933911" y="1441487"/>
                  <a:pt x="1938396" y="1435795"/>
                </a:cubicBezTo>
                <a:cubicBezTo>
                  <a:pt x="1950175" y="1419967"/>
                  <a:pt x="1958801" y="1402017"/>
                  <a:pt x="1963786" y="1382933"/>
                </a:cubicBezTo>
                <a:cubicBezTo>
                  <a:pt x="1966970" y="1367304"/>
                  <a:pt x="1963422" y="1351060"/>
                  <a:pt x="1954004" y="1338188"/>
                </a:cubicBezTo>
                <a:cubicBezTo>
                  <a:pt x="1934857" y="1311549"/>
                  <a:pt x="1904681" y="1297605"/>
                  <a:pt x="1864410" y="1296565"/>
                </a:cubicBezTo>
                <a:lnTo>
                  <a:pt x="1856086" y="1296565"/>
                </a:lnTo>
                <a:cubicBezTo>
                  <a:pt x="1815815" y="1297605"/>
                  <a:pt x="1785742" y="1311549"/>
                  <a:pt x="1766491" y="1338188"/>
                </a:cubicBezTo>
                <a:cubicBezTo>
                  <a:pt x="1757459" y="1351237"/>
                  <a:pt x="1753744" y="1367241"/>
                  <a:pt x="1756086" y="1382933"/>
                </a:cubicBezTo>
                <a:cubicBezTo>
                  <a:pt x="1762131" y="1401580"/>
                  <a:pt x="1770675" y="1419333"/>
                  <a:pt x="1781476" y="1435690"/>
                </a:cubicBezTo>
                <a:cubicBezTo>
                  <a:pt x="1784597" y="1440373"/>
                  <a:pt x="1787615" y="1446096"/>
                  <a:pt x="1790425" y="1450259"/>
                </a:cubicBezTo>
                <a:lnTo>
                  <a:pt x="1792714" y="1454213"/>
                </a:lnTo>
                <a:cubicBezTo>
                  <a:pt x="1796283" y="1461008"/>
                  <a:pt x="1798312" y="1468500"/>
                  <a:pt x="1798645" y="1476169"/>
                </a:cubicBezTo>
                <a:cubicBezTo>
                  <a:pt x="1800279" y="1485857"/>
                  <a:pt x="1795878" y="1495566"/>
                  <a:pt x="1787511" y="1500727"/>
                </a:cubicBezTo>
                <a:cubicBezTo>
                  <a:pt x="1751507" y="1520706"/>
                  <a:pt x="1654421" y="1516336"/>
                  <a:pt x="1490945" y="1487303"/>
                </a:cubicBezTo>
                <a:cubicBezTo>
                  <a:pt x="1520290" y="1322059"/>
                  <a:pt x="1524556" y="1223620"/>
                  <a:pt x="1503745" y="1186263"/>
                </a:cubicBezTo>
                <a:cubicBezTo>
                  <a:pt x="1497636" y="1176242"/>
                  <a:pt x="1486107" y="1170873"/>
                  <a:pt x="1474504" y="1172632"/>
                </a:cubicBezTo>
                <a:cubicBezTo>
                  <a:pt x="1466065" y="1172975"/>
                  <a:pt x="1457813" y="1175212"/>
                  <a:pt x="1450363" y="1179187"/>
                </a:cubicBezTo>
                <a:lnTo>
                  <a:pt x="1446304" y="1181581"/>
                </a:lnTo>
                <a:cubicBezTo>
                  <a:pt x="1441622" y="1184390"/>
                  <a:pt x="1435899" y="1187512"/>
                  <a:pt x="1431632" y="1190634"/>
                </a:cubicBezTo>
                <a:cubicBezTo>
                  <a:pt x="1415753" y="1201060"/>
                  <a:pt x="1398583" y="1209354"/>
                  <a:pt x="1380540" y="1215295"/>
                </a:cubicBezTo>
                <a:cubicBezTo>
                  <a:pt x="1366117" y="1217137"/>
                  <a:pt x="1351528" y="1213412"/>
                  <a:pt x="1339749" y="1204890"/>
                </a:cubicBezTo>
                <a:cubicBezTo>
                  <a:pt x="1314567" y="1186783"/>
                  <a:pt x="1301247" y="1158063"/>
                  <a:pt x="1300207" y="1119666"/>
                </a:cubicBezTo>
                <a:lnTo>
                  <a:pt x="1300207" y="1111341"/>
                </a:lnTo>
                <a:cubicBezTo>
                  <a:pt x="1301247" y="1072840"/>
                  <a:pt x="1314567" y="1044120"/>
                  <a:pt x="1339749" y="1026014"/>
                </a:cubicBezTo>
                <a:cubicBezTo>
                  <a:pt x="1351393" y="1017324"/>
                  <a:pt x="1366221" y="1014063"/>
                  <a:pt x="1380436" y="1017064"/>
                </a:cubicBezTo>
                <a:cubicBezTo>
                  <a:pt x="1398760" y="1021925"/>
                  <a:pt x="1415992" y="1030224"/>
                  <a:pt x="1431216" y="1041518"/>
                </a:cubicBezTo>
                <a:cubicBezTo>
                  <a:pt x="1437210" y="1046284"/>
                  <a:pt x="1443786" y="1050270"/>
                  <a:pt x="1450779" y="1053381"/>
                </a:cubicBezTo>
                <a:cubicBezTo>
                  <a:pt x="1458386" y="1056263"/>
                  <a:pt x="1466263" y="1058396"/>
                  <a:pt x="1474296" y="1059728"/>
                </a:cubicBezTo>
                <a:cubicBezTo>
                  <a:pt x="1486023" y="1061570"/>
                  <a:pt x="1497699" y="1056149"/>
                  <a:pt x="1503849" y="1045993"/>
                </a:cubicBezTo>
                <a:cubicBezTo>
                  <a:pt x="1524660" y="1008948"/>
                  <a:pt x="1520706" y="908324"/>
                  <a:pt x="1491049" y="747138"/>
                </a:cubicBezTo>
                <a:cubicBezTo>
                  <a:pt x="1650987" y="717689"/>
                  <a:pt x="1750675" y="713111"/>
                  <a:pt x="1787511" y="733506"/>
                </a:cubicBezTo>
                <a:close/>
                <a:moveTo>
                  <a:pt x="732778" y="1189593"/>
                </a:moveTo>
                <a:cubicBezTo>
                  <a:pt x="737863" y="1181185"/>
                  <a:pt x="747532" y="1176700"/>
                  <a:pt x="757231" y="1178251"/>
                </a:cubicBezTo>
                <a:cubicBezTo>
                  <a:pt x="764791" y="1179562"/>
                  <a:pt x="772212" y="1181591"/>
                  <a:pt x="779396" y="1184286"/>
                </a:cubicBezTo>
                <a:cubicBezTo>
                  <a:pt x="786014" y="1187283"/>
                  <a:pt x="792235" y="1191102"/>
                  <a:pt x="797918" y="1195628"/>
                </a:cubicBezTo>
                <a:cubicBezTo>
                  <a:pt x="823516" y="1211445"/>
                  <a:pt x="839541" y="1219041"/>
                  <a:pt x="850780" y="1220915"/>
                </a:cubicBezTo>
                <a:cubicBezTo>
                  <a:pt x="866527" y="1223859"/>
                  <a:pt x="882789" y="1220092"/>
                  <a:pt x="895629" y="1210509"/>
                </a:cubicBezTo>
                <a:cubicBezTo>
                  <a:pt x="922163" y="1190321"/>
                  <a:pt x="936107" y="1160249"/>
                  <a:pt x="937252" y="1121019"/>
                </a:cubicBezTo>
                <a:lnTo>
                  <a:pt x="937252" y="1112590"/>
                </a:lnTo>
                <a:cubicBezTo>
                  <a:pt x="936211" y="1072319"/>
                  <a:pt x="922163" y="1042247"/>
                  <a:pt x="895629" y="1023100"/>
                </a:cubicBezTo>
                <a:cubicBezTo>
                  <a:pt x="882806" y="1013752"/>
                  <a:pt x="866652" y="1010204"/>
                  <a:pt x="851092" y="1013318"/>
                </a:cubicBezTo>
                <a:cubicBezTo>
                  <a:pt x="832000" y="1018472"/>
                  <a:pt x="814015" y="1027077"/>
                  <a:pt x="798022" y="1038709"/>
                </a:cubicBezTo>
                <a:cubicBezTo>
                  <a:pt x="793339" y="1041830"/>
                  <a:pt x="788137" y="1044952"/>
                  <a:pt x="783558" y="1047658"/>
                </a:cubicBezTo>
                <a:lnTo>
                  <a:pt x="779916" y="1049843"/>
                </a:lnTo>
                <a:cubicBezTo>
                  <a:pt x="772689" y="1052548"/>
                  <a:pt x="765237" y="1054598"/>
                  <a:pt x="757647" y="1055982"/>
                </a:cubicBezTo>
                <a:cubicBezTo>
                  <a:pt x="747936" y="1057595"/>
                  <a:pt x="738219" y="1053152"/>
                  <a:pt x="733090" y="1044744"/>
                </a:cubicBezTo>
                <a:cubicBezTo>
                  <a:pt x="712903" y="1009780"/>
                  <a:pt x="717481" y="909885"/>
                  <a:pt x="746409" y="747970"/>
                </a:cubicBezTo>
                <a:cubicBezTo>
                  <a:pt x="907595" y="777523"/>
                  <a:pt x="1008115" y="781893"/>
                  <a:pt x="1045264" y="760561"/>
                </a:cubicBezTo>
                <a:cubicBezTo>
                  <a:pt x="1055389" y="754348"/>
                  <a:pt x="1060779" y="742638"/>
                  <a:pt x="1058896" y="730905"/>
                </a:cubicBezTo>
                <a:cubicBezTo>
                  <a:pt x="1057450" y="722857"/>
                  <a:pt x="1055285" y="714951"/>
                  <a:pt x="1052444" y="707283"/>
                </a:cubicBezTo>
                <a:cubicBezTo>
                  <a:pt x="1049531" y="700534"/>
                  <a:pt x="1045795" y="694172"/>
                  <a:pt x="1041310" y="688345"/>
                </a:cubicBezTo>
                <a:cubicBezTo>
                  <a:pt x="1029905" y="673019"/>
                  <a:pt x="1021566" y="655635"/>
                  <a:pt x="1016752" y="637148"/>
                </a:cubicBezTo>
                <a:cubicBezTo>
                  <a:pt x="1013769" y="622963"/>
                  <a:pt x="1017028" y="608180"/>
                  <a:pt x="1025701" y="596565"/>
                </a:cubicBezTo>
                <a:cubicBezTo>
                  <a:pt x="1043807" y="571383"/>
                  <a:pt x="1072528" y="558064"/>
                  <a:pt x="1110925" y="557127"/>
                </a:cubicBezTo>
                <a:lnTo>
                  <a:pt x="1119250" y="557127"/>
                </a:lnTo>
                <a:cubicBezTo>
                  <a:pt x="1157751" y="558064"/>
                  <a:pt x="1186471" y="571383"/>
                  <a:pt x="1204473" y="596461"/>
                </a:cubicBezTo>
                <a:cubicBezTo>
                  <a:pt x="1212964" y="608220"/>
                  <a:pt x="1216679" y="622758"/>
                  <a:pt x="1214879" y="637148"/>
                </a:cubicBezTo>
                <a:cubicBezTo>
                  <a:pt x="1208958" y="655213"/>
                  <a:pt x="1200706" y="672424"/>
                  <a:pt x="1190321" y="688345"/>
                </a:cubicBezTo>
                <a:cubicBezTo>
                  <a:pt x="1187096" y="693131"/>
                  <a:pt x="1183870" y="698751"/>
                  <a:pt x="1181060" y="703225"/>
                </a:cubicBezTo>
                <a:lnTo>
                  <a:pt x="1178667" y="707283"/>
                </a:lnTo>
                <a:cubicBezTo>
                  <a:pt x="1174765" y="714651"/>
                  <a:pt x="1172527" y="722785"/>
                  <a:pt x="1172111" y="731113"/>
                </a:cubicBezTo>
                <a:cubicBezTo>
                  <a:pt x="1170373" y="742848"/>
                  <a:pt x="1175826" y="754485"/>
                  <a:pt x="1185951" y="760665"/>
                </a:cubicBezTo>
                <a:cubicBezTo>
                  <a:pt x="1223204" y="781477"/>
                  <a:pt x="1321747" y="777106"/>
                  <a:pt x="1486887" y="747658"/>
                </a:cubicBezTo>
                <a:cubicBezTo>
                  <a:pt x="1516336" y="907908"/>
                  <a:pt x="1520810" y="1007803"/>
                  <a:pt x="1500415" y="1043183"/>
                </a:cubicBezTo>
                <a:cubicBezTo>
                  <a:pt x="1495233" y="1051539"/>
                  <a:pt x="1485576" y="1056003"/>
                  <a:pt x="1475857" y="1054526"/>
                </a:cubicBezTo>
                <a:cubicBezTo>
                  <a:pt x="1468302" y="1053183"/>
                  <a:pt x="1460883" y="1051164"/>
                  <a:pt x="1453693" y="1048490"/>
                </a:cubicBezTo>
                <a:cubicBezTo>
                  <a:pt x="1447137" y="1045483"/>
                  <a:pt x="1440956" y="1041706"/>
                  <a:pt x="1435274" y="1037252"/>
                </a:cubicBezTo>
                <a:cubicBezTo>
                  <a:pt x="1419437" y="1025487"/>
                  <a:pt x="1401497" y="1016868"/>
                  <a:pt x="1382413" y="1011862"/>
                </a:cubicBezTo>
                <a:cubicBezTo>
                  <a:pt x="1366783" y="1008673"/>
                  <a:pt x="1350540" y="1012225"/>
                  <a:pt x="1337668" y="1021643"/>
                </a:cubicBezTo>
                <a:cubicBezTo>
                  <a:pt x="1311029" y="1040790"/>
                  <a:pt x="1297085" y="1070863"/>
                  <a:pt x="1296045" y="1111237"/>
                </a:cubicBezTo>
                <a:lnTo>
                  <a:pt x="1296045" y="1119562"/>
                </a:lnTo>
                <a:cubicBezTo>
                  <a:pt x="1297189" y="1159832"/>
                  <a:pt x="1311133" y="1189905"/>
                  <a:pt x="1337668" y="1209156"/>
                </a:cubicBezTo>
                <a:cubicBezTo>
                  <a:pt x="1350685" y="1218157"/>
                  <a:pt x="1366648" y="1221882"/>
                  <a:pt x="1382309" y="1219562"/>
                </a:cubicBezTo>
                <a:cubicBezTo>
                  <a:pt x="1401008" y="1213547"/>
                  <a:pt x="1418791" y="1205004"/>
                  <a:pt x="1435170" y="1194172"/>
                </a:cubicBezTo>
                <a:cubicBezTo>
                  <a:pt x="1439957" y="1191050"/>
                  <a:pt x="1445576" y="1187928"/>
                  <a:pt x="1449842" y="1185223"/>
                </a:cubicBezTo>
                <a:lnTo>
                  <a:pt x="1453693" y="1182933"/>
                </a:lnTo>
                <a:cubicBezTo>
                  <a:pt x="1460446" y="1179343"/>
                  <a:pt x="1467907" y="1177283"/>
                  <a:pt x="1475545" y="1176898"/>
                </a:cubicBezTo>
                <a:cubicBezTo>
                  <a:pt x="1485253" y="1175347"/>
                  <a:pt x="1494931" y="1179780"/>
                  <a:pt x="1500102" y="1188136"/>
                </a:cubicBezTo>
                <a:cubicBezTo>
                  <a:pt x="1520186" y="1224244"/>
                  <a:pt x="1515815" y="1321539"/>
                  <a:pt x="1486575" y="1485534"/>
                </a:cubicBezTo>
                <a:cubicBezTo>
                  <a:pt x="1325805" y="1455982"/>
                  <a:pt x="1224869" y="1451716"/>
                  <a:pt x="1186783" y="1472943"/>
                </a:cubicBezTo>
                <a:cubicBezTo>
                  <a:pt x="1176659" y="1479156"/>
                  <a:pt x="1171268" y="1490862"/>
                  <a:pt x="1173152" y="1502600"/>
                </a:cubicBezTo>
                <a:cubicBezTo>
                  <a:pt x="1174536" y="1510664"/>
                  <a:pt x="1176700" y="1518573"/>
                  <a:pt x="1179603" y="1526221"/>
                </a:cubicBezTo>
                <a:cubicBezTo>
                  <a:pt x="1182683" y="1532975"/>
                  <a:pt x="1186554" y="1539332"/>
                  <a:pt x="1191154" y="1545160"/>
                </a:cubicBezTo>
                <a:cubicBezTo>
                  <a:pt x="1202288" y="1560664"/>
                  <a:pt x="1210634" y="1577990"/>
                  <a:pt x="1215816" y="1596356"/>
                </a:cubicBezTo>
                <a:cubicBezTo>
                  <a:pt x="1218292" y="1610716"/>
                  <a:pt x="1214504" y="1625451"/>
                  <a:pt x="1205410" y="1636835"/>
                </a:cubicBezTo>
                <a:cubicBezTo>
                  <a:pt x="1186263" y="1662121"/>
                  <a:pt x="1157543" y="1675441"/>
                  <a:pt x="1120082" y="1676481"/>
                </a:cubicBezTo>
                <a:lnTo>
                  <a:pt x="1111862" y="1676481"/>
                </a:lnTo>
                <a:cubicBezTo>
                  <a:pt x="1073360" y="1675441"/>
                  <a:pt x="1044640" y="1662121"/>
                  <a:pt x="1026534" y="1637043"/>
                </a:cubicBezTo>
                <a:cubicBezTo>
                  <a:pt x="1017985" y="1625295"/>
                  <a:pt x="1014741" y="1610498"/>
                  <a:pt x="1017585" y="1596252"/>
                </a:cubicBezTo>
                <a:cubicBezTo>
                  <a:pt x="1022632" y="1577886"/>
                  <a:pt x="1030950" y="1560571"/>
                  <a:pt x="1042143" y="1545160"/>
                </a:cubicBezTo>
                <a:cubicBezTo>
                  <a:pt x="1045368" y="1540373"/>
                  <a:pt x="1048490" y="1534754"/>
                  <a:pt x="1051300" y="1530383"/>
                </a:cubicBezTo>
                <a:lnTo>
                  <a:pt x="1053901" y="1525909"/>
                </a:lnTo>
                <a:cubicBezTo>
                  <a:pt x="1056742" y="1518282"/>
                  <a:pt x="1058865" y="1510415"/>
                  <a:pt x="1060249" y="1502392"/>
                </a:cubicBezTo>
                <a:cubicBezTo>
                  <a:pt x="1062091" y="1490664"/>
                  <a:pt x="1056669" y="1478989"/>
                  <a:pt x="1046513" y="1472839"/>
                </a:cubicBezTo>
                <a:cubicBezTo>
                  <a:pt x="1009885" y="1452028"/>
                  <a:pt x="911237" y="1456190"/>
                  <a:pt x="746617" y="1485847"/>
                </a:cubicBezTo>
                <a:cubicBezTo>
                  <a:pt x="716857" y="1326221"/>
                  <a:pt x="712382" y="1226430"/>
                  <a:pt x="732778" y="1189593"/>
                </a:cubicBezTo>
                <a:close/>
                <a:moveTo>
                  <a:pt x="760353" y="1931840"/>
                </a:moveTo>
                <a:cubicBezTo>
                  <a:pt x="754140" y="1921715"/>
                  <a:pt x="742430" y="1916325"/>
                  <a:pt x="730696" y="1918208"/>
                </a:cubicBezTo>
                <a:cubicBezTo>
                  <a:pt x="722645" y="1919644"/>
                  <a:pt x="714739" y="1921809"/>
                  <a:pt x="707075" y="1924660"/>
                </a:cubicBezTo>
                <a:cubicBezTo>
                  <a:pt x="700146" y="1927646"/>
                  <a:pt x="693583" y="1931413"/>
                  <a:pt x="687512" y="1935898"/>
                </a:cubicBezTo>
                <a:cubicBezTo>
                  <a:pt x="672195" y="1947251"/>
                  <a:pt x="654856" y="1955586"/>
                  <a:pt x="636420" y="1960456"/>
                </a:cubicBezTo>
                <a:cubicBezTo>
                  <a:pt x="622235" y="1963442"/>
                  <a:pt x="607452" y="1960175"/>
                  <a:pt x="595837" y="1951507"/>
                </a:cubicBezTo>
                <a:cubicBezTo>
                  <a:pt x="570655" y="1933401"/>
                  <a:pt x="557336" y="1904681"/>
                  <a:pt x="556295" y="1866283"/>
                </a:cubicBezTo>
                <a:lnTo>
                  <a:pt x="556295" y="1857959"/>
                </a:lnTo>
                <a:cubicBezTo>
                  <a:pt x="557336" y="1819457"/>
                  <a:pt x="570655" y="1790737"/>
                  <a:pt x="595733" y="1772735"/>
                </a:cubicBezTo>
                <a:cubicBezTo>
                  <a:pt x="607459" y="1764265"/>
                  <a:pt x="621959" y="1760539"/>
                  <a:pt x="636316" y="1762329"/>
                </a:cubicBezTo>
                <a:cubicBezTo>
                  <a:pt x="654426" y="1768458"/>
                  <a:pt x="671642" y="1776960"/>
                  <a:pt x="687512" y="1787615"/>
                </a:cubicBezTo>
                <a:cubicBezTo>
                  <a:pt x="692403" y="1790841"/>
                  <a:pt x="697918" y="1794067"/>
                  <a:pt x="702393" y="1796772"/>
                </a:cubicBezTo>
                <a:lnTo>
                  <a:pt x="706555" y="1799270"/>
                </a:lnTo>
                <a:cubicBezTo>
                  <a:pt x="713926" y="1803151"/>
                  <a:pt x="722064" y="1805347"/>
                  <a:pt x="730384" y="1805721"/>
                </a:cubicBezTo>
                <a:lnTo>
                  <a:pt x="730384" y="1805721"/>
                </a:lnTo>
                <a:cubicBezTo>
                  <a:pt x="742245" y="1807719"/>
                  <a:pt x="754122" y="1802277"/>
                  <a:pt x="760353" y="1791986"/>
                </a:cubicBezTo>
                <a:cubicBezTo>
                  <a:pt x="781165" y="1754733"/>
                  <a:pt x="776794" y="1656710"/>
                  <a:pt x="747450" y="1491258"/>
                </a:cubicBezTo>
                <a:cubicBezTo>
                  <a:pt x="909260" y="1462225"/>
                  <a:pt x="1009052" y="1457647"/>
                  <a:pt x="1043912" y="1477522"/>
                </a:cubicBezTo>
                <a:cubicBezTo>
                  <a:pt x="1052247" y="1482662"/>
                  <a:pt x="1056711" y="1492288"/>
                  <a:pt x="1055254" y="1501976"/>
                </a:cubicBezTo>
                <a:cubicBezTo>
                  <a:pt x="1053922" y="1509489"/>
                  <a:pt x="1051945" y="1516866"/>
                  <a:pt x="1049323" y="1524036"/>
                </a:cubicBezTo>
                <a:lnTo>
                  <a:pt x="1046929" y="1528094"/>
                </a:lnTo>
                <a:cubicBezTo>
                  <a:pt x="1044120" y="1532673"/>
                  <a:pt x="1041102" y="1537980"/>
                  <a:pt x="1037876" y="1542662"/>
                </a:cubicBezTo>
                <a:cubicBezTo>
                  <a:pt x="1026278" y="1558583"/>
                  <a:pt x="1017707" y="1576502"/>
                  <a:pt x="1012590" y="1595524"/>
                </a:cubicBezTo>
                <a:cubicBezTo>
                  <a:pt x="1009467" y="1611154"/>
                  <a:pt x="1013012" y="1627376"/>
                  <a:pt x="1022371" y="1640269"/>
                </a:cubicBezTo>
                <a:cubicBezTo>
                  <a:pt x="1041518" y="1666908"/>
                  <a:pt x="1071591" y="1680852"/>
                  <a:pt x="1111862" y="1681892"/>
                </a:cubicBezTo>
                <a:lnTo>
                  <a:pt x="1120290" y="1681892"/>
                </a:lnTo>
                <a:cubicBezTo>
                  <a:pt x="1159416" y="1680747"/>
                  <a:pt x="1189489" y="1666804"/>
                  <a:pt x="1209780" y="1640269"/>
                </a:cubicBezTo>
                <a:cubicBezTo>
                  <a:pt x="1219354" y="1627501"/>
                  <a:pt x="1223131" y="1611310"/>
                  <a:pt x="1220186" y="1595628"/>
                </a:cubicBezTo>
                <a:cubicBezTo>
                  <a:pt x="1218209" y="1584078"/>
                  <a:pt x="1210717" y="1568261"/>
                  <a:pt x="1194692" y="1542454"/>
                </a:cubicBezTo>
                <a:cubicBezTo>
                  <a:pt x="1190269" y="1536939"/>
                  <a:pt x="1186565" y="1530893"/>
                  <a:pt x="1183662" y="1524452"/>
                </a:cubicBezTo>
                <a:cubicBezTo>
                  <a:pt x="1180946" y="1517231"/>
                  <a:pt x="1178896" y="1509780"/>
                  <a:pt x="1177522" y="1502184"/>
                </a:cubicBezTo>
                <a:cubicBezTo>
                  <a:pt x="1175972" y="1492475"/>
                  <a:pt x="1180405" y="1482798"/>
                  <a:pt x="1188760" y="1477626"/>
                </a:cubicBezTo>
                <a:cubicBezTo>
                  <a:pt x="1225597" y="1456814"/>
                  <a:pt x="1325077" y="1461601"/>
                  <a:pt x="1484286" y="1490841"/>
                </a:cubicBezTo>
                <a:cubicBezTo>
                  <a:pt x="1454941" y="1656190"/>
                  <a:pt x="1450675" y="1754733"/>
                  <a:pt x="1471486" y="1792610"/>
                </a:cubicBezTo>
                <a:cubicBezTo>
                  <a:pt x="1477553" y="1802631"/>
                  <a:pt x="1489031" y="1808042"/>
                  <a:pt x="1500623" y="1806346"/>
                </a:cubicBezTo>
                <a:cubicBezTo>
                  <a:pt x="1509104" y="1805971"/>
                  <a:pt x="1517387" y="1803703"/>
                  <a:pt x="1524868" y="1799686"/>
                </a:cubicBezTo>
                <a:lnTo>
                  <a:pt x="1528823" y="1797397"/>
                </a:lnTo>
                <a:cubicBezTo>
                  <a:pt x="1533505" y="1794587"/>
                  <a:pt x="1539228" y="1791361"/>
                  <a:pt x="1543599" y="1788240"/>
                </a:cubicBezTo>
                <a:cubicBezTo>
                  <a:pt x="1559478" y="1777813"/>
                  <a:pt x="1576648" y="1769520"/>
                  <a:pt x="1594691" y="1763578"/>
                </a:cubicBezTo>
                <a:cubicBezTo>
                  <a:pt x="1609114" y="1761788"/>
                  <a:pt x="1623682" y="1765503"/>
                  <a:pt x="1635482" y="1773984"/>
                </a:cubicBezTo>
                <a:cubicBezTo>
                  <a:pt x="1660664" y="1792090"/>
                  <a:pt x="1673984" y="1820810"/>
                  <a:pt x="1674920" y="1859311"/>
                </a:cubicBezTo>
                <a:lnTo>
                  <a:pt x="1674920" y="1867532"/>
                </a:lnTo>
                <a:cubicBezTo>
                  <a:pt x="1673984" y="1906034"/>
                  <a:pt x="1660664" y="1934754"/>
                  <a:pt x="1635482" y="1952860"/>
                </a:cubicBezTo>
                <a:cubicBezTo>
                  <a:pt x="1623797" y="1961538"/>
                  <a:pt x="1608947" y="1964795"/>
                  <a:pt x="1594691" y="1961809"/>
                </a:cubicBezTo>
                <a:cubicBezTo>
                  <a:pt x="1576377" y="1956928"/>
                  <a:pt x="1559145" y="1948635"/>
                  <a:pt x="1543911" y="1937355"/>
                </a:cubicBezTo>
                <a:cubicBezTo>
                  <a:pt x="1537949" y="1932599"/>
                  <a:pt x="1531414" y="1928614"/>
                  <a:pt x="1524452" y="1925492"/>
                </a:cubicBezTo>
                <a:cubicBezTo>
                  <a:pt x="1516793" y="1922641"/>
                  <a:pt x="1508885" y="1920518"/>
                  <a:pt x="1500831" y="1919145"/>
                </a:cubicBezTo>
                <a:cubicBezTo>
                  <a:pt x="1489145" y="1917345"/>
                  <a:pt x="1477522" y="1922766"/>
                  <a:pt x="1471382" y="1932881"/>
                </a:cubicBezTo>
                <a:cubicBezTo>
                  <a:pt x="1450571" y="1969925"/>
                  <a:pt x="1454525" y="2070653"/>
                  <a:pt x="1484182" y="2231944"/>
                </a:cubicBezTo>
                <a:cubicBezTo>
                  <a:pt x="1324973" y="2261184"/>
                  <a:pt x="1225597" y="2265554"/>
                  <a:pt x="1188865" y="2245263"/>
                </a:cubicBezTo>
                <a:cubicBezTo>
                  <a:pt x="1180488" y="2240154"/>
                  <a:pt x="1176003" y="2230508"/>
                  <a:pt x="1177522" y="2220810"/>
                </a:cubicBezTo>
                <a:cubicBezTo>
                  <a:pt x="1178833" y="2213244"/>
                  <a:pt x="1180863" y="2205825"/>
                  <a:pt x="1183558" y="2198645"/>
                </a:cubicBezTo>
                <a:cubicBezTo>
                  <a:pt x="1186502" y="2191996"/>
                  <a:pt x="1190321" y="2185763"/>
                  <a:pt x="1194900" y="2180123"/>
                </a:cubicBezTo>
                <a:cubicBezTo>
                  <a:pt x="1206315" y="2164098"/>
                  <a:pt x="1214869" y="2146210"/>
                  <a:pt x="1220186" y="2127261"/>
                </a:cubicBezTo>
                <a:cubicBezTo>
                  <a:pt x="1223173" y="2111517"/>
                  <a:pt x="1219395" y="2095232"/>
                  <a:pt x="1209780" y="2082412"/>
                </a:cubicBezTo>
                <a:cubicBezTo>
                  <a:pt x="1189593" y="2055877"/>
                  <a:pt x="1159520" y="2041933"/>
                  <a:pt x="1120290" y="2040789"/>
                </a:cubicBezTo>
                <a:lnTo>
                  <a:pt x="1111966" y="2040789"/>
                </a:lnTo>
                <a:cubicBezTo>
                  <a:pt x="1071695" y="2041829"/>
                  <a:pt x="1041622" y="2055773"/>
                  <a:pt x="1022371" y="2082412"/>
                </a:cubicBezTo>
                <a:cubicBezTo>
                  <a:pt x="1013107" y="2095274"/>
                  <a:pt x="1009601" y="2111403"/>
                  <a:pt x="1012694" y="2126949"/>
                </a:cubicBezTo>
                <a:cubicBezTo>
                  <a:pt x="1017788" y="2146033"/>
                  <a:pt x="1026399" y="2163994"/>
                  <a:pt x="1038084" y="2179915"/>
                </a:cubicBezTo>
                <a:cubicBezTo>
                  <a:pt x="1041206" y="2184597"/>
                  <a:pt x="1044224" y="2190320"/>
                  <a:pt x="1047033" y="2194483"/>
                </a:cubicBezTo>
                <a:lnTo>
                  <a:pt x="1049219" y="2198125"/>
                </a:lnTo>
                <a:cubicBezTo>
                  <a:pt x="1051934" y="2205336"/>
                  <a:pt x="1053953" y="2212797"/>
                  <a:pt x="1055254" y="2220393"/>
                </a:cubicBezTo>
                <a:cubicBezTo>
                  <a:pt x="1056888" y="2230081"/>
                  <a:pt x="1052486" y="2239790"/>
                  <a:pt x="1044120" y="2244951"/>
                </a:cubicBezTo>
                <a:cubicBezTo>
                  <a:pt x="1009156" y="2264930"/>
                  <a:pt x="909468" y="2260351"/>
                  <a:pt x="747762" y="2231423"/>
                </a:cubicBezTo>
                <a:cubicBezTo>
                  <a:pt x="776794" y="2069509"/>
                  <a:pt x="781165" y="1968989"/>
                  <a:pt x="760353" y="1931840"/>
                </a:cubicBezTo>
                <a:close/>
                <a:moveTo>
                  <a:pt x="733298" y="2676584"/>
                </a:moveTo>
                <a:cubicBezTo>
                  <a:pt x="738422" y="2668229"/>
                  <a:pt x="748061" y="2663754"/>
                  <a:pt x="757752" y="2665242"/>
                </a:cubicBezTo>
                <a:cubicBezTo>
                  <a:pt x="765311" y="2666553"/>
                  <a:pt x="772733" y="2668582"/>
                  <a:pt x="779916" y="2671277"/>
                </a:cubicBezTo>
                <a:cubicBezTo>
                  <a:pt x="786534" y="2674274"/>
                  <a:pt x="792756" y="2678093"/>
                  <a:pt x="798438" y="2682620"/>
                </a:cubicBezTo>
                <a:cubicBezTo>
                  <a:pt x="824037" y="2698436"/>
                  <a:pt x="840062" y="2706033"/>
                  <a:pt x="851300" y="2707906"/>
                </a:cubicBezTo>
                <a:cubicBezTo>
                  <a:pt x="867047" y="2710850"/>
                  <a:pt x="883309" y="2707084"/>
                  <a:pt x="896149" y="2697500"/>
                </a:cubicBezTo>
                <a:cubicBezTo>
                  <a:pt x="922684" y="2677313"/>
                  <a:pt x="936628" y="2647136"/>
                  <a:pt x="937772" y="2608010"/>
                </a:cubicBezTo>
                <a:lnTo>
                  <a:pt x="937772" y="2599581"/>
                </a:lnTo>
                <a:cubicBezTo>
                  <a:pt x="936732" y="2559311"/>
                  <a:pt x="922684" y="2529238"/>
                  <a:pt x="896149" y="2510091"/>
                </a:cubicBezTo>
                <a:cubicBezTo>
                  <a:pt x="883326" y="2500747"/>
                  <a:pt x="867173" y="2497198"/>
                  <a:pt x="851612" y="2500310"/>
                </a:cubicBezTo>
                <a:cubicBezTo>
                  <a:pt x="832521" y="2505461"/>
                  <a:pt x="814535" y="2514066"/>
                  <a:pt x="798542" y="2525700"/>
                </a:cubicBezTo>
                <a:cubicBezTo>
                  <a:pt x="793860" y="2528822"/>
                  <a:pt x="788657" y="2531943"/>
                  <a:pt x="784078" y="2534649"/>
                </a:cubicBezTo>
                <a:lnTo>
                  <a:pt x="780436" y="2536834"/>
                </a:lnTo>
                <a:cubicBezTo>
                  <a:pt x="773209" y="2539540"/>
                  <a:pt x="765758" y="2541590"/>
                  <a:pt x="758168" y="2542974"/>
                </a:cubicBezTo>
                <a:cubicBezTo>
                  <a:pt x="748456" y="2544586"/>
                  <a:pt x="738739" y="2540143"/>
                  <a:pt x="733610" y="2531735"/>
                </a:cubicBezTo>
                <a:cubicBezTo>
                  <a:pt x="713735" y="2496876"/>
                  <a:pt x="718209" y="2397396"/>
                  <a:pt x="747034" y="2236210"/>
                </a:cubicBezTo>
                <a:cubicBezTo>
                  <a:pt x="912278" y="2265763"/>
                  <a:pt x="1010405" y="2270029"/>
                  <a:pt x="1047033" y="2249009"/>
                </a:cubicBezTo>
                <a:cubicBezTo>
                  <a:pt x="1057158" y="2242797"/>
                  <a:pt x="1062548" y="2231090"/>
                  <a:pt x="1060665" y="2219353"/>
                </a:cubicBezTo>
                <a:cubicBezTo>
                  <a:pt x="1059219" y="2211257"/>
                  <a:pt x="1057023" y="2203317"/>
                  <a:pt x="1054109" y="2195627"/>
                </a:cubicBezTo>
                <a:lnTo>
                  <a:pt x="1051716" y="2191569"/>
                </a:lnTo>
                <a:cubicBezTo>
                  <a:pt x="1048906" y="2186886"/>
                  <a:pt x="1045785" y="2181163"/>
                  <a:pt x="1042559" y="2176793"/>
                </a:cubicBezTo>
                <a:cubicBezTo>
                  <a:pt x="1031341" y="2161351"/>
                  <a:pt x="1023021" y="2144004"/>
                  <a:pt x="1018001" y="2125596"/>
                </a:cubicBezTo>
                <a:cubicBezTo>
                  <a:pt x="1015217" y="2111413"/>
                  <a:pt x="1018460" y="2096710"/>
                  <a:pt x="1026950" y="2085014"/>
                </a:cubicBezTo>
                <a:cubicBezTo>
                  <a:pt x="1045056" y="2059831"/>
                  <a:pt x="1073776" y="2046512"/>
                  <a:pt x="1112174" y="2045575"/>
                </a:cubicBezTo>
                <a:lnTo>
                  <a:pt x="1120498" y="2045575"/>
                </a:lnTo>
                <a:cubicBezTo>
                  <a:pt x="1157959" y="2046512"/>
                  <a:pt x="1186679" y="2059831"/>
                  <a:pt x="1205826" y="2085014"/>
                </a:cubicBezTo>
                <a:cubicBezTo>
                  <a:pt x="1214931" y="2096481"/>
                  <a:pt x="1218719" y="2111278"/>
                  <a:pt x="1216232" y="2125700"/>
                </a:cubicBezTo>
                <a:cubicBezTo>
                  <a:pt x="1211060" y="2143942"/>
                  <a:pt x="1202788" y="2161153"/>
                  <a:pt x="1191778" y="2176585"/>
                </a:cubicBezTo>
                <a:cubicBezTo>
                  <a:pt x="1187023" y="2182547"/>
                  <a:pt x="1183037" y="2189082"/>
                  <a:pt x="1179916" y="2196044"/>
                </a:cubicBezTo>
                <a:cubicBezTo>
                  <a:pt x="1177033" y="2203702"/>
                  <a:pt x="1174869" y="2211611"/>
                  <a:pt x="1173464" y="2219665"/>
                </a:cubicBezTo>
                <a:cubicBezTo>
                  <a:pt x="1171747" y="2231371"/>
                  <a:pt x="1177189" y="2242963"/>
                  <a:pt x="1187304" y="2249113"/>
                </a:cubicBezTo>
                <a:cubicBezTo>
                  <a:pt x="1225285" y="2269925"/>
                  <a:pt x="1326221" y="2265971"/>
                  <a:pt x="1487199" y="2236418"/>
                </a:cubicBezTo>
                <a:cubicBezTo>
                  <a:pt x="1516023" y="2397500"/>
                  <a:pt x="1520498" y="2496564"/>
                  <a:pt x="1500727" y="2531631"/>
                </a:cubicBezTo>
                <a:cubicBezTo>
                  <a:pt x="1495545" y="2539987"/>
                  <a:pt x="1485888" y="2544451"/>
                  <a:pt x="1476169" y="2542974"/>
                </a:cubicBezTo>
                <a:cubicBezTo>
                  <a:pt x="1468687" y="2541642"/>
                  <a:pt x="1461341" y="2539654"/>
                  <a:pt x="1454213" y="2537042"/>
                </a:cubicBezTo>
                <a:lnTo>
                  <a:pt x="1450259" y="2534649"/>
                </a:lnTo>
                <a:cubicBezTo>
                  <a:pt x="1445576" y="2531943"/>
                  <a:pt x="1440373" y="2528822"/>
                  <a:pt x="1435586" y="2525596"/>
                </a:cubicBezTo>
                <a:cubicBezTo>
                  <a:pt x="1419645" y="2514045"/>
                  <a:pt x="1401726" y="2505471"/>
                  <a:pt x="1382725" y="2500310"/>
                </a:cubicBezTo>
                <a:cubicBezTo>
                  <a:pt x="1367095" y="2497177"/>
                  <a:pt x="1350873" y="2500726"/>
                  <a:pt x="1337980" y="2510091"/>
                </a:cubicBezTo>
                <a:cubicBezTo>
                  <a:pt x="1311341" y="2529238"/>
                  <a:pt x="1297397" y="2559311"/>
                  <a:pt x="1296357" y="2599685"/>
                </a:cubicBezTo>
                <a:lnTo>
                  <a:pt x="1296357" y="2608010"/>
                </a:lnTo>
                <a:cubicBezTo>
                  <a:pt x="1297501" y="2647136"/>
                  <a:pt x="1311445" y="2677313"/>
                  <a:pt x="1337980" y="2697500"/>
                </a:cubicBezTo>
                <a:cubicBezTo>
                  <a:pt x="1350706" y="2707063"/>
                  <a:pt x="1366866" y="2710840"/>
                  <a:pt x="1382517" y="2707906"/>
                </a:cubicBezTo>
                <a:cubicBezTo>
                  <a:pt x="1394171" y="2706033"/>
                  <a:pt x="1409988" y="2698436"/>
                  <a:pt x="1435795" y="2682411"/>
                </a:cubicBezTo>
                <a:cubicBezTo>
                  <a:pt x="1441330" y="2678031"/>
                  <a:pt x="1447376" y="2674326"/>
                  <a:pt x="1453797" y="2671381"/>
                </a:cubicBezTo>
                <a:cubicBezTo>
                  <a:pt x="1460987" y="2668676"/>
                  <a:pt x="1468406" y="2666626"/>
                  <a:pt x="1475961" y="2665242"/>
                </a:cubicBezTo>
                <a:cubicBezTo>
                  <a:pt x="1485670" y="2663660"/>
                  <a:pt x="1495368" y="2668103"/>
                  <a:pt x="1500519" y="2676480"/>
                </a:cubicBezTo>
                <a:cubicBezTo>
                  <a:pt x="1521330" y="2713421"/>
                  <a:pt x="1516544" y="2813108"/>
                  <a:pt x="1487199" y="2972942"/>
                </a:cubicBezTo>
                <a:cubicBezTo>
                  <a:pt x="1326221" y="2943285"/>
                  <a:pt x="1225285" y="2939019"/>
                  <a:pt x="1187200" y="2960247"/>
                </a:cubicBezTo>
                <a:cubicBezTo>
                  <a:pt x="1177075" y="2966459"/>
                  <a:pt x="1171685" y="2978165"/>
                  <a:pt x="1173568" y="2989903"/>
                </a:cubicBezTo>
                <a:cubicBezTo>
                  <a:pt x="1174952" y="2997968"/>
                  <a:pt x="1177116" y="3005876"/>
                  <a:pt x="1180020" y="3013525"/>
                </a:cubicBezTo>
                <a:cubicBezTo>
                  <a:pt x="1183100" y="3020278"/>
                  <a:pt x="1186971" y="3026636"/>
                  <a:pt x="1191570" y="3032463"/>
                </a:cubicBezTo>
                <a:cubicBezTo>
                  <a:pt x="1202704" y="3047968"/>
                  <a:pt x="1211050" y="3065294"/>
                  <a:pt x="1216232" y="3083660"/>
                </a:cubicBezTo>
                <a:cubicBezTo>
                  <a:pt x="1218708" y="3098020"/>
                  <a:pt x="1214921" y="3112755"/>
                  <a:pt x="1205826" y="3124138"/>
                </a:cubicBezTo>
                <a:cubicBezTo>
                  <a:pt x="1186679" y="3149424"/>
                  <a:pt x="1157959" y="3162744"/>
                  <a:pt x="1120498" y="3163785"/>
                </a:cubicBezTo>
                <a:lnTo>
                  <a:pt x="1112278" y="3163785"/>
                </a:lnTo>
                <a:cubicBezTo>
                  <a:pt x="1073776" y="3162744"/>
                  <a:pt x="1045056" y="3149424"/>
                  <a:pt x="1026950" y="3124346"/>
                </a:cubicBezTo>
                <a:cubicBezTo>
                  <a:pt x="1018402" y="3112598"/>
                  <a:pt x="1015157" y="3097801"/>
                  <a:pt x="1018001" y="3083556"/>
                </a:cubicBezTo>
                <a:cubicBezTo>
                  <a:pt x="1023048" y="3065189"/>
                  <a:pt x="1031366" y="3047874"/>
                  <a:pt x="1042559" y="3032463"/>
                </a:cubicBezTo>
                <a:cubicBezTo>
                  <a:pt x="1045785" y="3027677"/>
                  <a:pt x="1048906" y="3022057"/>
                  <a:pt x="1051716" y="3017687"/>
                </a:cubicBezTo>
                <a:lnTo>
                  <a:pt x="1054317" y="3013212"/>
                </a:lnTo>
                <a:cubicBezTo>
                  <a:pt x="1057158" y="3005585"/>
                  <a:pt x="1059281" y="2997718"/>
                  <a:pt x="1060665" y="2989695"/>
                </a:cubicBezTo>
                <a:cubicBezTo>
                  <a:pt x="1062507" y="2977968"/>
                  <a:pt x="1057085" y="2966293"/>
                  <a:pt x="1046929" y="2960143"/>
                </a:cubicBezTo>
                <a:cubicBezTo>
                  <a:pt x="1010301" y="2939331"/>
                  <a:pt x="911654" y="2943493"/>
                  <a:pt x="747034" y="2973150"/>
                </a:cubicBezTo>
                <a:cubicBezTo>
                  <a:pt x="716857" y="2813213"/>
                  <a:pt x="712382" y="2713421"/>
                  <a:pt x="732778" y="2676584"/>
                </a:cubicBezTo>
                <a:close/>
                <a:moveTo>
                  <a:pt x="760353" y="3418831"/>
                </a:moveTo>
                <a:cubicBezTo>
                  <a:pt x="754140" y="3408706"/>
                  <a:pt x="742430" y="3403316"/>
                  <a:pt x="730696" y="3405200"/>
                </a:cubicBezTo>
                <a:cubicBezTo>
                  <a:pt x="722645" y="3406636"/>
                  <a:pt x="714739" y="3408800"/>
                  <a:pt x="707075" y="3411651"/>
                </a:cubicBezTo>
                <a:cubicBezTo>
                  <a:pt x="700097" y="3414711"/>
                  <a:pt x="693526" y="3418623"/>
                  <a:pt x="687512" y="3423306"/>
                </a:cubicBezTo>
                <a:cubicBezTo>
                  <a:pt x="672195" y="3434658"/>
                  <a:pt x="654856" y="3442993"/>
                  <a:pt x="636420" y="3447863"/>
                </a:cubicBezTo>
                <a:cubicBezTo>
                  <a:pt x="622235" y="3450850"/>
                  <a:pt x="607452" y="3447582"/>
                  <a:pt x="595837" y="3438914"/>
                </a:cubicBezTo>
                <a:cubicBezTo>
                  <a:pt x="570655" y="3420808"/>
                  <a:pt x="557336" y="3392088"/>
                  <a:pt x="556295" y="3353691"/>
                </a:cubicBezTo>
                <a:lnTo>
                  <a:pt x="556295" y="3345366"/>
                </a:lnTo>
                <a:cubicBezTo>
                  <a:pt x="557336" y="3306865"/>
                  <a:pt x="570655" y="3278144"/>
                  <a:pt x="595733" y="3260143"/>
                </a:cubicBezTo>
                <a:cubicBezTo>
                  <a:pt x="607436" y="3251620"/>
                  <a:pt x="621956" y="3247895"/>
                  <a:pt x="636316" y="3249737"/>
                </a:cubicBezTo>
                <a:cubicBezTo>
                  <a:pt x="654415" y="3255710"/>
                  <a:pt x="671633" y="3264065"/>
                  <a:pt x="687512" y="3274606"/>
                </a:cubicBezTo>
                <a:cubicBezTo>
                  <a:pt x="692403" y="3277832"/>
                  <a:pt x="697918" y="3281058"/>
                  <a:pt x="702497" y="3283764"/>
                </a:cubicBezTo>
                <a:lnTo>
                  <a:pt x="706555" y="3286261"/>
                </a:lnTo>
                <a:cubicBezTo>
                  <a:pt x="713922" y="3290163"/>
                  <a:pt x="722057" y="3292400"/>
                  <a:pt x="730384" y="3292817"/>
                </a:cubicBezTo>
                <a:lnTo>
                  <a:pt x="730384" y="3292817"/>
                </a:lnTo>
                <a:cubicBezTo>
                  <a:pt x="742259" y="3294732"/>
                  <a:pt x="754111" y="3289258"/>
                  <a:pt x="760353" y="3278977"/>
                </a:cubicBezTo>
                <a:cubicBezTo>
                  <a:pt x="781165" y="3241724"/>
                  <a:pt x="776794" y="3143181"/>
                  <a:pt x="747450" y="2978249"/>
                </a:cubicBezTo>
                <a:cubicBezTo>
                  <a:pt x="909260" y="2949217"/>
                  <a:pt x="1009052" y="2944638"/>
                  <a:pt x="1043912" y="2964513"/>
                </a:cubicBezTo>
                <a:cubicBezTo>
                  <a:pt x="1052247" y="2969654"/>
                  <a:pt x="1056711" y="2979279"/>
                  <a:pt x="1055254" y="2988967"/>
                </a:cubicBezTo>
                <a:cubicBezTo>
                  <a:pt x="1053922" y="2996480"/>
                  <a:pt x="1051945" y="3003858"/>
                  <a:pt x="1049323" y="3011027"/>
                </a:cubicBezTo>
                <a:lnTo>
                  <a:pt x="1046929" y="3015085"/>
                </a:lnTo>
                <a:cubicBezTo>
                  <a:pt x="1044120" y="3019664"/>
                  <a:pt x="1041102" y="3025491"/>
                  <a:pt x="1037876" y="3029653"/>
                </a:cubicBezTo>
                <a:cubicBezTo>
                  <a:pt x="1026278" y="3045575"/>
                  <a:pt x="1017707" y="3063493"/>
                  <a:pt x="1012590" y="3082515"/>
                </a:cubicBezTo>
                <a:cubicBezTo>
                  <a:pt x="1009467" y="3098145"/>
                  <a:pt x="1013012" y="3114357"/>
                  <a:pt x="1022371" y="3127260"/>
                </a:cubicBezTo>
                <a:cubicBezTo>
                  <a:pt x="1041518" y="3153899"/>
                  <a:pt x="1071591" y="3167843"/>
                  <a:pt x="1111862" y="3168883"/>
                </a:cubicBezTo>
                <a:lnTo>
                  <a:pt x="1120290" y="3168883"/>
                </a:lnTo>
                <a:cubicBezTo>
                  <a:pt x="1159416" y="3167739"/>
                  <a:pt x="1189489" y="3153795"/>
                  <a:pt x="1209780" y="3127260"/>
                </a:cubicBezTo>
                <a:cubicBezTo>
                  <a:pt x="1219354" y="3114492"/>
                  <a:pt x="1223131" y="3098301"/>
                  <a:pt x="1220186" y="3082619"/>
                </a:cubicBezTo>
                <a:cubicBezTo>
                  <a:pt x="1218209" y="3071069"/>
                  <a:pt x="1210717" y="3055252"/>
                  <a:pt x="1194692" y="3029445"/>
                </a:cubicBezTo>
                <a:cubicBezTo>
                  <a:pt x="1190301" y="3023910"/>
                  <a:pt x="1186596" y="3017864"/>
                  <a:pt x="1183662" y="3011443"/>
                </a:cubicBezTo>
                <a:cubicBezTo>
                  <a:pt x="1180946" y="3004222"/>
                  <a:pt x="1178896" y="2996771"/>
                  <a:pt x="1177522" y="2989175"/>
                </a:cubicBezTo>
                <a:cubicBezTo>
                  <a:pt x="1175972" y="2979466"/>
                  <a:pt x="1180405" y="2969789"/>
                  <a:pt x="1188760" y="2964617"/>
                </a:cubicBezTo>
                <a:cubicBezTo>
                  <a:pt x="1225597" y="2943805"/>
                  <a:pt x="1325077" y="2948696"/>
                  <a:pt x="1484286" y="2977833"/>
                </a:cubicBezTo>
                <a:cubicBezTo>
                  <a:pt x="1454941" y="3143181"/>
                  <a:pt x="1450675" y="3241724"/>
                  <a:pt x="1471486" y="3279081"/>
                </a:cubicBezTo>
                <a:cubicBezTo>
                  <a:pt x="1477553" y="3289102"/>
                  <a:pt x="1489031" y="3294513"/>
                  <a:pt x="1500623" y="3292817"/>
                </a:cubicBezTo>
                <a:cubicBezTo>
                  <a:pt x="1509104" y="3292442"/>
                  <a:pt x="1517387" y="3290174"/>
                  <a:pt x="1524868" y="3286157"/>
                </a:cubicBezTo>
                <a:lnTo>
                  <a:pt x="1528823" y="3283868"/>
                </a:lnTo>
                <a:cubicBezTo>
                  <a:pt x="1533505" y="3281058"/>
                  <a:pt x="1539228" y="3277832"/>
                  <a:pt x="1543599" y="3274711"/>
                </a:cubicBezTo>
                <a:cubicBezTo>
                  <a:pt x="1559499" y="3264325"/>
                  <a:pt x="1576668" y="3256032"/>
                  <a:pt x="1594691" y="3250049"/>
                </a:cubicBezTo>
                <a:cubicBezTo>
                  <a:pt x="1609114" y="3248207"/>
                  <a:pt x="1623703" y="3251932"/>
                  <a:pt x="1635482" y="3260455"/>
                </a:cubicBezTo>
                <a:cubicBezTo>
                  <a:pt x="1660664" y="3278561"/>
                  <a:pt x="1673984" y="3307281"/>
                  <a:pt x="1674920" y="3345782"/>
                </a:cubicBezTo>
                <a:lnTo>
                  <a:pt x="1674920" y="3354003"/>
                </a:lnTo>
                <a:cubicBezTo>
                  <a:pt x="1673984" y="3392505"/>
                  <a:pt x="1660664" y="3421224"/>
                  <a:pt x="1635482" y="3439331"/>
                </a:cubicBezTo>
                <a:cubicBezTo>
                  <a:pt x="1623797" y="3448009"/>
                  <a:pt x="1608947" y="3451266"/>
                  <a:pt x="1594691" y="3448280"/>
                </a:cubicBezTo>
                <a:cubicBezTo>
                  <a:pt x="1576388" y="3443430"/>
                  <a:pt x="1559156" y="3435168"/>
                  <a:pt x="1543911" y="3423930"/>
                </a:cubicBezTo>
                <a:cubicBezTo>
                  <a:pt x="1537949" y="3419174"/>
                  <a:pt x="1531414" y="3415189"/>
                  <a:pt x="1524452" y="3412067"/>
                </a:cubicBezTo>
                <a:cubicBezTo>
                  <a:pt x="1516804" y="3409195"/>
                  <a:pt x="1508895" y="3407062"/>
                  <a:pt x="1500831" y="3405720"/>
                </a:cubicBezTo>
                <a:cubicBezTo>
                  <a:pt x="1489145" y="3403920"/>
                  <a:pt x="1477522" y="3409341"/>
                  <a:pt x="1471382" y="3419456"/>
                </a:cubicBezTo>
                <a:cubicBezTo>
                  <a:pt x="1450571" y="3456500"/>
                  <a:pt x="1454525" y="3557228"/>
                  <a:pt x="1484182" y="3718519"/>
                </a:cubicBezTo>
                <a:cubicBezTo>
                  <a:pt x="1324973" y="3747655"/>
                  <a:pt x="1225597" y="3752130"/>
                  <a:pt x="1188865" y="3731838"/>
                </a:cubicBezTo>
                <a:cubicBezTo>
                  <a:pt x="1180488" y="3726729"/>
                  <a:pt x="1176003" y="3717083"/>
                  <a:pt x="1177522" y="3707384"/>
                </a:cubicBezTo>
                <a:cubicBezTo>
                  <a:pt x="1178833" y="3699819"/>
                  <a:pt x="1180863" y="3692400"/>
                  <a:pt x="1183558" y="3685220"/>
                </a:cubicBezTo>
                <a:cubicBezTo>
                  <a:pt x="1186554" y="3678602"/>
                  <a:pt x="1190373" y="3672379"/>
                  <a:pt x="1194900" y="3666698"/>
                </a:cubicBezTo>
                <a:cubicBezTo>
                  <a:pt x="1206315" y="3650673"/>
                  <a:pt x="1214869" y="3632785"/>
                  <a:pt x="1220186" y="3613836"/>
                </a:cubicBezTo>
                <a:cubicBezTo>
                  <a:pt x="1223173" y="3598092"/>
                  <a:pt x="1219395" y="3581807"/>
                  <a:pt x="1209780" y="3568987"/>
                </a:cubicBezTo>
                <a:cubicBezTo>
                  <a:pt x="1189593" y="3542452"/>
                  <a:pt x="1159520" y="3528508"/>
                  <a:pt x="1120290" y="3527364"/>
                </a:cubicBezTo>
                <a:lnTo>
                  <a:pt x="1111966" y="3527364"/>
                </a:lnTo>
                <a:cubicBezTo>
                  <a:pt x="1071695" y="3528404"/>
                  <a:pt x="1041622" y="3542348"/>
                  <a:pt x="1022371" y="3568987"/>
                </a:cubicBezTo>
                <a:cubicBezTo>
                  <a:pt x="1013107" y="3581849"/>
                  <a:pt x="1009601" y="3597978"/>
                  <a:pt x="1012694" y="3613524"/>
                </a:cubicBezTo>
                <a:cubicBezTo>
                  <a:pt x="1017788" y="3632608"/>
                  <a:pt x="1026399" y="3650569"/>
                  <a:pt x="1038084" y="3666490"/>
                </a:cubicBezTo>
                <a:cubicBezTo>
                  <a:pt x="1041206" y="3671172"/>
                  <a:pt x="1044224" y="3676895"/>
                  <a:pt x="1047033" y="3681058"/>
                </a:cubicBezTo>
                <a:lnTo>
                  <a:pt x="1049219" y="3684700"/>
                </a:lnTo>
                <a:cubicBezTo>
                  <a:pt x="1051934" y="3691911"/>
                  <a:pt x="1053953" y="3699372"/>
                  <a:pt x="1055254" y="3706968"/>
                </a:cubicBezTo>
                <a:cubicBezTo>
                  <a:pt x="1056888" y="3716656"/>
                  <a:pt x="1052486" y="3726365"/>
                  <a:pt x="1044120" y="3731526"/>
                </a:cubicBezTo>
                <a:cubicBezTo>
                  <a:pt x="1009260" y="3751505"/>
                  <a:pt x="909676" y="3746927"/>
                  <a:pt x="747762" y="3717998"/>
                </a:cubicBezTo>
                <a:cubicBezTo>
                  <a:pt x="776794" y="3556500"/>
                  <a:pt x="781165" y="3455980"/>
                  <a:pt x="760353" y="3418831"/>
                </a:cubicBezTo>
                <a:close/>
                <a:moveTo>
                  <a:pt x="733298" y="4164616"/>
                </a:moveTo>
                <a:cubicBezTo>
                  <a:pt x="738403" y="4156239"/>
                  <a:pt x="748056" y="4151754"/>
                  <a:pt x="757752" y="4153274"/>
                </a:cubicBezTo>
                <a:cubicBezTo>
                  <a:pt x="765311" y="4154585"/>
                  <a:pt x="772733" y="4156614"/>
                  <a:pt x="779916" y="4159309"/>
                </a:cubicBezTo>
                <a:cubicBezTo>
                  <a:pt x="786531" y="4162316"/>
                  <a:pt x="792752" y="4166125"/>
                  <a:pt x="798438" y="4170651"/>
                </a:cubicBezTo>
                <a:cubicBezTo>
                  <a:pt x="824037" y="4186468"/>
                  <a:pt x="840062" y="4194065"/>
                  <a:pt x="851300" y="4195938"/>
                </a:cubicBezTo>
                <a:cubicBezTo>
                  <a:pt x="867047" y="4198882"/>
                  <a:pt x="883309" y="4195115"/>
                  <a:pt x="896149" y="4185532"/>
                </a:cubicBezTo>
                <a:cubicBezTo>
                  <a:pt x="922684" y="4165344"/>
                  <a:pt x="936628" y="4135168"/>
                  <a:pt x="937772" y="4096042"/>
                </a:cubicBezTo>
                <a:lnTo>
                  <a:pt x="937772" y="4087613"/>
                </a:lnTo>
                <a:cubicBezTo>
                  <a:pt x="936732" y="4047342"/>
                  <a:pt x="922684" y="4017270"/>
                  <a:pt x="896149" y="3998123"/>
                </a:cubicBezTo>
                <a:cubicBezTo>
                  <a:pt x="883326" y="3988779"/>
                  <a:pt x="867173" y="3985230"/>
                  <a:pt x="851612" y="3988341"/>
                </a:cubicBezTo>
                <a:cubicBezTo>
                  <a:pt x="832521" y="3993492"/>
                  <a:pt x="814535" y="4002098"/>
                  <a:pt x="798542" y="4013732"/>
                </a:cubicBezTo>
                <a:cubicBezTo>
                  <a:pt x="793964" y="4016853"/>
                  <a:pt x="788761" y="4019871"/>
                  <a:pt x="784182" y="4022577"/>
                </a:cubicBezTo>
                <a:lnTo>
                  <a:pt x="780436" y="4024866"/>
                </a:lnTo>
                <a:cubicBezTo>
                  <a:pt x="773209" y="4027571"/>
                  <a:pt x="765758" y="4029621"/>
                  <a:pt x="758168" y="4031005"/>
                </a:cubicBezTo>
                <a:cubicBezTo>
                  <a:pt x="748456" y="4032618"/>
                  <a:pt x="738739" y="4028175"/>
                  <a:pt x="733610" y="4019767"/>
                </a:cubicBezTo>
                <a:cubicBezTo>
                  <a:pt x="713631" y="3984908"/>
                  <a:pt x="718209" y="3885220"/>
                  <a:pt x="747138" y="3723201"/>
                </a:cubicBezTo>
                <a:cubicBezTo>
                  <a:pt x="911654" y="3752338"/>
                  <a:pt x="1010093" y="3756916"/>
                  <a:pt x="1046305" y="3736104"/>
                </a:cubicBezTo>
                <a:cubicBezTo>
                  <a:pt x="1056430" y="3729892"/>
                  <a:pt x="1061820" y="3718186"/>
                  <a:pt x="1059937" y="3706448"/>
                </a:cubicBezTo>
                <a:cubicBezTo>
                  <a:pt x="1058501" y="3698352"/>
                  <a:pt x="1056305" y="3690413"/>
                  <a:pt x="1053381" y="3682723"/>
                </a:cubicBezTo>
                <a:lnTo>
                  <a:pt x="1050988" y="3678664"/>
                </a:lnTo>
                <a:cubicBezTo>
                  <a:pt x="1048178" y="3673982"/>
                  <a:pt x="1045056" y="3668259"/>
                  <a:pt x="1041830" y="3663888"/>
                </a:cubicBezTo>
                <a:cubicBezTo>
                  <a:pt x="1030613" y="3648446"/>
                  <a:pt x="1022292" y="3631099"/>
                  <a:pt x="1017273" y="3612692"/>
                </a:cubicBezTo>
                <a:cubicBezTo>
                  <a:pt x="1014489" y="3598508"/>
                  <a:pt x="1017732" y="3583805"/>
                  <a:pt x="1026222" y="3572109"/>
                </a:cubicBezTo>
                <a:cubicBezTo>
                  <a:pt x="1044328" y="3546927"/>
                  <a:pt x="1073048" y="3533607"/>
                  <a:pt x="1111445" y="3532671"/>
                </a:cubicBezTo>
                <a:lnTo>
                  <a:pt x="1119770" y="3532671"/>
                </a:lnTo>
                <a:cubicBezTo>
                  <a:pt x="1157231" y="3533607"/>
                  <a:pt x="1185951" y="3546927"/>
                  <a:pt x="1205098" y="3572109"/>
                </a:cubicBezTo>
                <a:cubicBezTo>
                  <a:pt x="1214203" y="3583576"/>
                  <a:pt x="1217990" y="3598373"/>
                  <a:pt x="1215503" y="3612795"/>
                </a:cubicBezTo>
                <a:cubicBezTo>
                  <a:pt x="1210332" y="3631037"/>
                  <a:pt x="1202059" y="3648248"/>
                  <a:pt x="1191050" y="3663680"/>
                </a:cubicBezTo>
                <a:cubicBezTo>
                  <a:pt x="1186294" y="3669643"/>
                  <a:pt x="1182309" y="3676177"/>
                  <a:pt x="1179187" y="3683139"/>
                </a:cubicBezTo>
                <a:cubicBezTo>
                  <a:pt x="1176305" y="3690797"/>
                  <a:pt x="1174140" y="3698706"/>
                  <a:pt x="1172736" y="3706760"/>
                </a:cubicBezTo>
                <a:cubicBezTo>
                  <a:pt x="1171019" y="3718467"/>
                  <a:pt x="1176461" y="3730059"/>
                  <a:pt x="1186575" y="3736209"/>
                </a:cubicBezTo>
                <a:cubicBezTo>
                  <a:pt x="1224557" y="3757020"/>
                  <a:pt x="1325493" y="3753066"/>
                  <a:pt x="1486471" y="3723514"/>
                </a:cubicBezTo>
                <a:cubicBezTo>
                  <a:pt x="1515919" y="3883555"/>
                  <a:pt x="1520394" y="3982826"/>
                  <a:pt x="1499998" y="4018726"/>
                </a:cubicBezTo>
                <a:cubicBezTo>
                  <a:pt x="1494889" y="4027103"/>
                  <a:pt x="1485243" y="4031588"/>
                  <a:pt x="1475545" y="4030069"/>
                </a:cubicBezTo>
                <a:cubicBezTo>
                  <a:pt x="1467980" y="4028758"/>
                  <a:pt x="1460560" y="4026728"/>
                  <a:pt x="1453380" y="4024034"/>
                </a:cubicBezTo>
                <a:cubicBezTo>
                  <a:pt x="1446773" y="4021047"/>
                  <a:pt x="1440560" y="4017270"/>
                  <a:pt x="1434858" y="4012795"/>
                </a:cubicBezTo>
                <a:cubicBezTo>
                  <a:pt x="1419020" y="4001026"/>
                  <a:pt x="1401081" y="3992410"/>
                  <a:pt x="1381997" y="3987405"/>
                </a:cubicBezTo>
                <a:cubicBezTo>
                  <a:pt x="1366367" y="3984158"/>
                  <a:pt x="1350103" y="3987717"/>
                  <a:pt x="1337252" y="3997186"/>
                </a:cubicBezTo>
                <a:cubicBezTo>
                  <a:pt x="1310613" y="4016333"/>
                  <a:pt x="1296669" y="4046406"/>
                  <a:pt x="1295628" y="4086781"/>
                </a:cubicBezTo>
                <a:lnTo>
                  <a:pt x="1295628" y="4095105"/>
                </a:lnTo>
                <a:cubicBezTo>
                  <a:pt x="1296773" y="4135376"/>
                  <a:pt x="1310717" y="4165449"/>
                  <a:pt x="1337252" y="4184699"/>
                </a:cubicBezTo>
                <a:cubicBezTo>
                  <a:pt x="1350269" y="4193700"/>
                  <a:pt x="1366232" y="4197426"/>
                  <a:pt x="1381892" y="4195105"/>
                </a:cubicBezTo>
                <a:cubicBezTo>
                  <a:pt x="1400581" y="4189070"/>
                  <a:pt x="1418365" y="4180527"/>
                  <a:pt x="1434754" y="4169715"/>
                </a:cubicBezTo>
                <a:cubicBezTo>
                  <a:pt x="1439541" y="4166593"/>
                  <a:pt x="1445160" y="4163471"/>
                  <a:pt x="1449530" y="4160662"/>
                </a:cubicBezTo>
                <a:lnTo>
                  <a:pt x="1453276" y="4158477"/>
                </a:lnTo>
                <a:cubicBezTo>
                  <a:pt x="1460030" y="4154897"/>
                  <a:pt x="1467491" y="4152837"/>
                  <a:pt x="1475129" y="4152441"/>
                </a:cubicBezTo>
                <a:cubicBezTo>
                  <a:pt x="1484848" y="4150797"/>
                  <a:pt x="1494577" y="4155251"/>
                  <a:pt x="1499686" y="4163679"/>
                </a:cubicBezTo>
                <a:cubicBezTo>
                  <a:pt x="1519769" y="4199788"/>
                  <a:pt x="1515399" y="4297186"/>
                  <a:pt x="1486159" y="4461286"/>
                </a:cubicBezTo>
                <a:cubicBezTo>
                  <a:pt x="1321018" y="4431941"/>
                  <a:pt x="1222683" y="4427675"/>
                  <a:pt x="1185327" y="4448487"/>
                </a:cubicBezTo>
                <a:cubicBezTo>
                  <a:pt x="1175295" y="4454595"/>
                  <a:pt x="1169884" y="4466104"/>
                  <a:pt x="1171591" y="4477727"/>
                </a:cubicBezTo>
                <a:cubicBezTo>
                  <a:pt x="1171976" y="4486166"/>
                  <a:pt x="1174255" y="4494418"/>
                  <a:pt x="1178251" y="4501869"/>
                </a:cubicBezTo>
                <a:lnTo>
                  <a:pt x="1180540" y="4505823"/>
                </a:lnTo>
                <a:cubicBezTo>
                  <a:pt x="1183349" y="4510506"/>
                  <a:pt x="1186471" y="4516229"/>
                  <a:pt x="1189697" y="4520599"/>
                </a:cubicBezTo>
                <a:cubicBezTo>
                  <a:pt x="1200040" y="4536520"/>
                  <a:pt x="1208334" y="4553690"/>
                  <a:pt x="1214359" y="4571692"/>
                </a:cubicBezTo>
                <a:cubicBezTo>
                  <a:pt x="1216149" y="4586114"/>
                  <a:pt x="1212434" y="4600682"/>
                  <a:pt x="1203953" y="4612482"/>
                </a:cubicBezTo>
                <a:cubicBezTo>
                  <a:pt x="1185847" y="4637665"/>
                  <a:pt x="1157127" y="4650984"/>
                  <a:pt x="1118625" y="4652024"/>
                </a:cubicBezTo>
                <a:lnTo>
                  <a:pt x="1110405" y="4652024"/>
                </a:lnTo>
                <a:cubicBezTo>
                  <a:pt x="1071903" y="4650984"/>
                  <a:pt x="1043183" y="4637665"/>
                  <a:pt x="1025077" y="4612482"/>
                </a:cubicBezTo>
                <a:cubicBezTo>
                  <a:pt x="1016387" y="4600838"/>
                  <a:pt x="1013127" y="4586010"/>
                  <a:pt x="1016128" y="4571796"/>
                </a:cubicBezTo>
                <a:cubicBezTo>
                  <a:pt x="1020923" y="4553450"/>
                  <a:pt x="1029228" y="4536208"/>
                  <a:pt x="1040582" y="4521015"/>
                </a:cubicBezTo>
                <a:cubicBezTo>
                  <a:pt x="1045285" y="4514980"/>
                  <a:pt x="1049271" y="4508414"/>
                  <a:pt x="1052444" y="4501452"/>
                </a:cubicBezTo>
                <a:cubicBezTo>
                  <a:pt x="1055285" y="4493825"/>
                  <a:pt x="1057408" y="4485958"/>
                  <a:pt x="1058792" y="4477935"/>
                </a:cubicBezTo>
                <a:cubicBezTo>
                  <a:pt x="1060634" y="4466208"/>
                  <a:pt x="1055212" y="4454532"/>
                  <a:pt x="1045056" y="4448383"/>
                </a:cubicBezTo>
                <a:cubicBezTo>
                  <a:pt x="1008011" y="4427571"/>
                  <a:pt x="907387" y="4431525"/>
                  <a:pt x="746201" y="4461182"/>
                </a:cubicBezTo>
                <a:cubicBezTo>
                  <a:pt x="716857" y="4301140"/>
                  <a:pt x="712382" y="4201349"/>
                  <a:pt x="732778" y="4164616"/>
                </a:cubicBezTo>
                <a:close/>
                <a:moveTo>
                  <a:pt x="1188344" y="5219350"/>
                </a:moveTo>
                <a:cubicBezTo>
                  <a:pt x="1179874" y="5214126"/>
                  <a:pt x="1175389" y="5204303"/>
                  <a:pt x="1177002" y="5194480"/>
                </a:cubicBezTo>
                <a:cubicBezTo>
                  <a:pt x="1177377" y="5186915"/>
                  <a:pt x="1179406" y="5179537"/>
                  <a:pt x="1182933" y="5172836"/>
                </a:cubicBezTo>
                <a:lnTo>
                  <a:pt x="1185223" y="5168986"/>
                </a:lnTo>
                <a:cubicBezTo>
                  <a:pt x="1188032" y="5164303"/>
                  <a:pt x="1191154" y="5158580"/>
                  <a:pt x="1194380" y="5154105"/>
                </a:cubicBezTo>
                <a:cubicBezTo>
                  <a:pt x="1205212" y="5137706"/>
                  <a:pt x="1213724" y="5119880"/>
                  <a:pt x="1219666" y="5101140"/>
                </a:cubicBezTo>
                <a:cubicBezTo>
                  <a:pt x="1221955" y="5085510"/>
                  <a:pt x="1218240" y="5069599"/>
                  <a:pt x="1209260" y="5056603"/>
                </a:cubicBezTo>
                <a:cubicBezTo>
                  <a:pt x="1190113" y="5029964"/>
                  <a:pt x="1159936" y="5016020"/>
                  <a:pt x="1119666" y="5014979"/>
                </a:cubicBezTo>
                <a:lnTo>
                  <a:pt x="1111341" y="5014979"/>
                </a:lnTo>
                <a:cubicBezTo>
                  <a:pt x="1071071" y="5016020"/>
                  <a:pt x="1040998" y="5029964"/>
                  <a:pt x="1021851" y="5056603"/>
                </a:cubicBezTo>
                <a:cubicBezTo>
                  <a:pt x="1012402" y="5069423"/>
                  <a:pt x="1008845" y="5085645"/>
                  <a:pt x="1012070" y="5101244"/>
                </a:cubicBezTo>
                <a:cubicBezTo>
                  <a:pt x="1017075" y="5120474"/>
                  <a:pt x="1025730" y="5138559"/>
                  <a:pt x="1037564" y="5154521"/>
                </a:cubicBezTo>
                <a:cubicBezTo>
                  <a:pt x="1041955" y="5160016"/>
                  <a:pt x="1045649" y="5166030"/>
                  <a:pt x="1048594" y="5172419"/>
                </a:cubicBezTo>
                <a:cubicBezTo>
                  <a:pt x="1051310" y="5179631"/>
                  <a:pt x="1053329" y="5187092"/>
                  <a:pt x="1054630" y="5194688"/>
                </a:cubicBezTo>
                <a:cubicBezTo>
                  <a:pt x="1056263" y="5204376"/>
                  <a:pt x="1051862" y="5214084"/>
                  <a:pt x="1043495" y="5219246"/>
                </a:cubicBezTo>
                <a:cubicBezTo>
                  <a:pt x="1007491" y="5240057"/>
                  <a:pt x="908220" y="5235271"/>
                  <a:pt x="747970" y="5205822"/>
                </a:cubicBezTo>
                <a:cubicBezTo>
                  <a:pt x="776586" y="5040578"/>
                  <a:pt x="781165" y="4942451"/>
                  <a:pt x="760353" y="4905822"/>
                </a:cubicBezTo>
                <a:cubicBezTo>
                  <a:pt x="754179" y="4895646"/>
                  <a:pt x="742438" y="4890255"/>
                  <a:pt x="730696" y="4892191"/>
                </a:cubicBezTo>
                <a:cubicBezTo>
                  <a:pt x="722601" y="4893627"/>
                  <a:pt x="714657" y="4895822"/>
                  <a:pt x="706971" y="4898747"/>
                </a:cubicBezTo>
                <a:lnTo>
                  <a:pt x="703017" y="4901140"/>
                </a:lnTo>
                <a:cubicBezTo>
                  <a:pt x="698230" y="4903845"/>
                  <a:pt x="692611" y="4907071"/>
                  <a:pt x="688137" y="4910193"/>
                </a:cubicBezTo>
                <a:cubicBezTo>
                  <a:pt x="672724" y="4921473"/>
                  <a:pt x="655371" y="4929839"/>
                  <a:pt x="636940" y="4934855"/>
                </a:cubicBezTo>
                <a:cubicBezTo>
                  <a:pt x="622757" y="4937633"/>
                  <a:pt x="608055" y="4934397"/>
                  <a:pt x="596357" y="4925906"/>
                </a:cubicBezTo>
                <a:cubicBezTo>
                  <a:pt x="571175" y="4907800"/>
                  <a:pt x="557856" y="4879079"/>
                  <a:pt x="556815" y="4840682"/>
                </a:cubicBezTo>
                <a:lnTo>
                  <a:pt x="556815" y="4832357"/>
                </a:lnTo>
                <a:cubicBezTo>
                  <a:pt x="557856" y="4794896"/>
                  <a:pt x="571175" y="4766176"/>
                  <a:pt x="596357" y="4747030"/>
                </a:cubicBezTo>
                <a:cubicBezTo>
                  <a:pt x="607819" y="4737924"/>
                  <a:pt x="622619" y="4734137"/>
                  <a:pt x="637044" y="4736624"/>
                </a:cubicBezTo>
                <a:cubicBezTo>
                  <a:pt x="655173" y="4741941"/>
                  <a:pt x="672247" y="4750360"/>
                  <a:pt x="687512" y="4761494"/>
                </a:cubicBezTo>
                <a:cubicBezTo>
                  <a:pt x="693524" y="4766228"/>
                  <a:pt x="700094" y="4770214"/>
                  <a:pt x="707075" y="4773356"/>
                </a:cubicBezTo>
                <a:cubicBezTo>
                  <a:pt x="714686" y="4776239"/>
                  <a:pt x="722563" y="4778372"/>
                  <a:pt x="730592" y="4779704"/>
                </a:cubicBezTo>
                <a:cubicBezTo>
                  <a:pt x="742320" y="4781702"/>
                  <a:pt x="754087" y="4776395"/>
                  <a:pt x="760353" y="4766280"/>
                </a:cubicBezTo>
                <a:cubicBezTo>
                  <a:pt x="781165" y="4728299"/>
                  <a:pt x="777210" y="4627363"/>
                  <a:pt x="747554" y="4466385"/>
                </a:cubicBezTo>
                <a:cubicBezTo>
                  <a:pt x="907595" y="4436936"/>
                  <a:pt x="1006971" y="4432462"/>
                  <a:pt x="1042767" y="4452857"/>
                </a:cubicBezTo>
                <a:cubicBezTo>
                  <a:pt x="1051164" y="4457956"/>
                  <a:pt x="1055680" y="4467602"/>
                  <a:pt x="1054213" y="4477311"/>
                </a:cubicBezTo>
                <a:cubicBezTo>
                  <a:pt x="1052850" y="4484855"/>
                  <a:pt x="1050831" y="4492274"/>
                  <a:pt x="1048178" y="4499475"/>
                </a:cubicBezTo>
                <a:cubicBezTo>
                  <a:pt x="1045191" y="4506083"/>
                  <a:pt x="1041414" y="4512295"/>
                  <a:pt x="1036940" y="4517998"/>
                </a:cubicBezTo>
                <a:cubicBezTo>
                  <a:pt x="1025175" y="4533835"/>
                  <a:pt x="1016556" y="4551775"/>
                  <a:pt x="1011549" y="4570859"/>
                </a:cubicBezTo>
                <a:cubicBezTo>
                  <a:pt x="1008361" y="4586489"/>
                  <a:pt x="1011913" y="4602732"/>
                  <a:pt x="1021331" y="4615604"/>
                </a:cubicBezTo>
                <a:cubicBezTo>
                  <a:pt x="1040478" y="4642243"/>
                  <a:pt x="1070550" y="4656187"/>
                  <a:pt x="1110821" y="4657227"/>
                </a:cubicBezTo>
                <a:lnTo>
                  <a:pt x="1119250" y="4657227"/>
                </a:lnTo>
                <a:cubicBezTo>
                  <a:pt x="1159416" y="4656083"/>
                  <a:pt x="1189593" y="4642139"/>
                  <a:pt x="1208740" y="4615604"/>
                </a:cubicBezTo>
                <a:cubicBezTo>
                  <a:pt x="1217741" y="4602576"/>
                  <a:pt x="1221466" y="4586624"/>
                  <a:pt x="1219145" y="4570963"/>
                </a:cubicBezTo>
                <a:cubicBezTo>
                  <a:pt x="1213110" y="4552274"/>
                  <a:pt x="1204567" y="4534491"/>
                  <a:pt x="1193755" y="4518102"/>
                </a:cubicBezTo>
                <a:cubicBezTo>
                  <a:pt x="1190634" y="4513315"/>
                  <a:pt x="1187512" y="4507696"/>
                  <a:pt x="1184702" y="4503326"/>
                </a:cubicBezTo>
                <a:lnTo>
                  <a:pt x="1182517" y="4499579"/>
                </a:lnTo>
                <a:cubicBezTo>
                  <a:pt x="1178896" y="4492836"/>
                  <a:pt x="1176835" y="4485375"/>
                  <a:pt x="1176482" y="4477727"/>
                </a:cubicBezTo>
                <a:cubicBezTo>
                  <a:pt x="1174879" y="4467987"/>
                  <a:pt x="1179322" y="4458248"/>
                  <a:pt x="1187720" y="4453065"/>
                </a:cubicBezTo>
                <a:cubicBezTo>
                  <a:pt x="1223620" y="4433086"/>
                  <a:pt x="1320498" y="4437457"/>
                  <a:pt x="1484078" y="4466489"/>
                </a:cubicBezTo>
                <a:cubicBezTo>
                  <a:pt x="1454525" y="4627467"/>
                  <a:pt x="1450259" y="4728403"/>
                  <a:pt x="1471486" y="4766488"/>
                </a:cubicBezTo>
                <a:cubicBezTo>
                  <a:pt x="1477668" y="4776603"/>
                  <a:pt x="1489332" y="4781983"/>
                  <a:pt x="1501039" y="4780120"/>
                </a:cubicBezTo>
                <a:cubicBezTo>
                  <a:pt x="1509145" y="4778736"/>
                  <a:pt x="1517095" y="4776530"/>
                  <a:pt x="1524764" y="4773565"/>
                </a:cubicBezTo>
                <a:cubicBezTo>
                  <a:pt x="1531476" y="4770505"/>
                  <a:pt x="1537792" y="4766665"/>
                  <a:pt x="1543599" y="4762118"/>
                </a:cubicBezTo>
                <a:cubicBezTo>
                  <a:pt x="1559145" y="4750994"/>
                  <a:pt x="1576502" y="4742649"/>
                  <a:pt x="1594899" y="4737456"/>
                </a:cubicBezTo>
                <a:cubicBezTo>
                  <a:pt x="1609260" y="4734980"/>
                  <a:pt x="1623994" y="4738767"/>
                  <a:pt x="1635378" y="4747862"/>
                </a:cubicBezTo>
                <a:cubicBezTo>
                  <a:pt x="1660664" y="4767009"/>
                  <a:pt x="1673984" y="4795729"/>
                  <a:pt x="1674920" y="4833190"/>
                </a:cubicBezTo>
                <a:lnTo>
                  <a:pt x="1674920" y="4841410"/>
                </a:lnTo>
                <a:cubicBezTo>
                  <a:pt x="1673984" y="4879912"/>
                  <a:pt x="1660664" y="4908632"/>
                  <a:pt x="1635586" y="4926738"/>
                </a:cubicBezTo>
                <a:cubicBezTo>
                  <a:pt x="1623807" y="4935312"/>
                  <a:pt x="1608979" y="4938559"/>
                  <a:pt x="1594691" y="4935687"/>
                </a:cubicBezTo>
                <a:cubicBezTo>
                  <a:pt x="1576356" y="4930630"/>
                  <a:pt x="1559083" y="4922316"/>
                  <a:pt x="1543703" y="4911130"/>
                </a:cubicBezTo>
                <a:cubicBezTo>
                  <a:pt x="1538916" y="4907903"/>
                  <a:pt x="1533297" y="4904678"/>
                  <a:pt x="1528823" y="4901972"/>
                </a:cubicBezTo>
                <a:lnTo>
                  <a:pt x="1524452" y="4899371"/>
                </a:lnTo>
                <a:cubicBezTo>
                  <a:pt x="1516793" y="4896520"/>
                  <a:pt x="1508885" y="4894397"/>
                  <a:pt x="1500831" y="4893023"/>
                </a:cubicBezTo>
                <a:cubicBezTo>
                  <a:pt x="1489135" y="4891223"/>
                  <a:pt x="1477522" y="4896645"/>
                  <a:pt x="1471382" y="4906759"/>
                </a:cubicBezTo>
                <a:cubicBezTo>
                  <a:pt x="1450571" y="4943283"/>
                  <a:pt x="1454733" y="5041410"/>
                  <a:pt x="1484286" y="5206655"/>
                </a:cubicBezTo>
                <a:cubicBezTo>
                  <a:pt x="1320810" y="5234542"/>
                  <a:pt x="1223724" y="5239225"/>
                  <a:pt x="1187824" y="5219350"/>
                </a:cubicBezTo>
                <a:close/>
                <a:moveTo>
                  <a:pt x="1930591" y="5192295"/>
                </a:moveTo>
                <a:cubicBezTo>
                  <a:pt x="1920466" y="5198507"/>
                  <a:pt x="1915076" y="5210213"/>
                  <a:pt x="1916959" y="5221951"/>
                </a:cubicBezTo>
                <a:cubicBezTo>
                  <a:pt x="1918344" y="5230016"/>
                  <a:pt x="1920508" y="5237924"/>
                  <a:pt x="1923411" y="5245572"/>
                </a:cubicBezTo>
                <a:cubicBezTo>
                  <a:pt x="1926491" y="5252346"/>
                  <a:pt x="1930404" y="5258715"/>
                  <a:pt x="1935066" y="5264511"/>
                </a:cubicBezTo>
                <a:cubicBezTo>
                  <a:pt x="1946429" y="5279860"/>
                  <a:pt x="1954764" y="5297237"/>
                  <a:pt x="1959623" y="5315707"/>
                </a:cubicBezTo>
                <a:cubicBezTo>
                  <a:pt x="1962610" y="5329891"/>
                  <a:pt x="1959342" y="5344677"/>
                  <a:pt x="1950674" y="5356290"/>
                </a:cubicBezTo>
                <a:cubicBezTo>
                  <a:pt x="1932568" y="5381472"/>
                  <a:pt x="1903848" y="5394792"/>
                  <a:pt x="1865347" y="5395832"/>
                </a:cubicBezTo>
                <a:lnTo>
                  <a:pt x="1857126" y="5395832"/>
                </a:lnTo>
                <a:cubicBezTo>
                  <a:pt x="1818625" y="5394792"/>
                  <a:pt x="1789905" y="5381472"/>
                  <a:pt x="1771798" y="5356394"/>
                </a:cubicBezTo>
                <a:cubicBezTo>
                  <a:pt x="1763318" y="5344677"/>
                  <a:pt x="1759592" y="5330172"/>
                  <a:pt x="1761393" y="5315812"/>
                </a:cubicBezTo>
                <a:cubicBezTo>
                  <a:pt x="1767282" y="5297706"/>
                  <a:pt x="1775534" y="5280452"/>
                  <a:pt x="1785950" y="5264511"/>
                </a:cubicBezTo>
                <a:cubicBezTo>
                  <a:pt x="1789176" y="5259724"/>
                  <a:pt x="1792298" y="5254105"/>
                  <a:pt x="1795107" y="5249735"/>
                </a:cubicBezTo>
                <a:lnTo>
                  <a:pt x="1797605" y="5245572"/>
                </a:lnTo>
                <a:cubicBezTo>
                  <a:pt x="1801486" y="5238205"/>
                  <a:pt x="1803682" y="5230068"/>
                  <a:pt x="1804056" y="5221743"/>
                </a:cubicBezTo>
                <a:cubicBezTo>
                  <a:pt x="1805898" y="5210016"/>
                  <a:pt x="1800477" y="5198340"/>
                  <a:pt x="1790321" y="5192190"/>
                </a:cubicBezTo>
                <a:cubicBezTo>
                  <a:pt x="1753068" y="5171379"/>
                  <a:pt x="1654525" y="5175749"/>
                  <a:pt x="1489593" y="5205094"/>
                </a:cubicBezTo>
                <a:cubicBezTo>
                  <a:pt x="1460560" y="5043283"/>
                  <a:pt x="1455982" y="4943491"/>
                  <a:pt x="1475857" y="4908632"/>
                </a:cubicBezTo>
                <a:cubicBezTo>
                  <a:pt x="1480945" y="4900224"/>
                  <a:pt x="1490612" y="4895739"/>
                  <a:pt x="1500311" y="4897290"/>
                </a:cubicBezTo>
                <a:cubicBezTo>
                  <a:pt x="1507824" y="4898621"/>
                  <a:pt x="1515201" y="4900599"/>
                  <a:pt x="1522371" y="4903221"/>
                </a:cubicBezTo>
                <a:lnTo>
                  <a:pt x="1526325" y="4905614"/>
                </a:lnTo>
                <a:cubicBezTo>
                  <a:pt x="1530904" y="4908320"/>
                  <a:pt x="1536731" y="4911442"/>
                  <a:pt x="1540997" y="4914667"/>
                </a:cubicBezTo>
                <a:cubicBezTo>
                  <a:pt x="1556939" y="4926228"/>
                  <a:pt x="1574858" y="4934792"/>
                  <a:pt x="1593859" y="4939954"/>
                </a:cubicBezTo>
                <a:cubicBezTo>
                  <a:pt x="1609489" y="4943065"/>
                  <a:pt x="1625701" y="4939517"/>
                  <a:pt x="1638604" y="4930172"/>
                </a:cubicBezTo>
                <a:cubicBezTo>
                  <a:pt x="1665243" y="4911025"/>
                  <a:pt x="1679187" y="4880952"/>
                  <a:pt x="1680227" y="4840682"/>
                </a:cubicBezTo>
                <a:lnTo>
                  <a:pt x="1680227" y="4832253"/>
                </a:lnTo>
                <a:cubicBezTo>
                  <a:pt x="1679187" y="4793127"/>
                  <a:pt x="1665243" y="4763055"/>
                  <a:pt x="1638604" y="4742763"/>
                </a:cubicBezTo>
                <a:cubicBezTo>
                  <a:pt x="1625836" y="4733190"/>
                  <a:pt x="1609645" y="4729413"/>
                  <a:pt x="1593963" y="4732357"/>
                </a:cubicBezTo>
                <a:cubicBezTo>
                  <a:pt x="1582413" y="4734231"/>
                  <a:pt x="1566596" y="4741827"/>
                  <a:pt x="1540685" y="4757852"/>
                </a:cubicBezTo>
                <a:cubicBezTo>
                  <a:pt x="1535201" y="4762253"/>
                  <a:pt x="1529187" y="4765958"/>
                  <a:pt x="1522787" y="4768882"/>
                </a:cubicBezTo>
                <a:cubicBezTo>
                  <a:pt x="1515566" y="4771587"/>
                  <a:pt x="1508105" y="4773637"/>
                  <a:pt x="1500519" y="4775021"/>
                </a:cubicBezTo>
                <a:cubicBezTo>
                  <a:pt x="1490810" y="4776572"/>
                  <a:pt x="1481133" y="4772139"/>
                  <a:pt x="1475961" y="4763783"/>
                </a:cubicBezTo>
                <a:cubicBezTo>
                  <a:pt x="1455149" y="4726842"/>
                  <a:pt x="1459936" y="4627051"/>
                  <a:pt x="1489385" y="4467217"/>
                </a:cubicBezTo>
                <a:cubicBezTo>
                  <a:pt x="1654629" y="4496562"/>
                  <a:pt x="1753068" y="4500828"/>
                  <a:pt x="1790425" y="4480016"/>
                </a:cubicBezTo>
                <a:cubicBezTo>
                  <a:pt x="1800446" y="4473960"/>
                  <a:pt x="1805825" y="4462451"/>
                  <a:pt x="1804056" y="4450880"/>
                </a:cubicBezTo>
                <a:cubicBezTo>
                  <a:pt x="1803723" y="4442410"/>
                  <a:pt x="1801486" y="4434116"/>
                  <a:pt x="1797501" y="4426634"/>
                </a:cubicBezTo>
                <a:lnTo>
                  <a:pt x="1795107" y="4422576"/>
                </a:lnTo>
                <a:cubicBezTo>
                  <a:pt x="1792298" y="4417894"/>
                  <a:pt x="1789176" y="4412170"/>
                  <a:pt x="1786054" y="4407904"/>
                </a:cubicBezTo>
                <a:cubicBezTo>
                  <a:pt x="1775628" y="4392025"/>
                  <a:pt x="1767334" y="4374855"/>
                  <a:pt x="1761393" y="4356811"/>
                </a:cubicBezTo>
                <a:cubicBezTo>
                  <a:pt x="1759551" y="4342389"/>
                  <a:pt x="1763276" y="4327800"/>
                  <a:pt x="1771798" y="4316021"/>
                </a:cubicBezTo>
                <a:cubicBezTo>
                  <a:pt x="1789905" y="4290839"/>
                  <a:pt x="1818625" y="4277519"/>
                  <a:pt x="1857022" y="4276583"/>
                </a:cubicBezTo>
                <a:lnTo>
                  <a:pt x="1865347" y="4276583"/>
                </a:lnTo>
                <a:cubicBezTo>
                  <a:pt x="1903848" y="4277519"/>
                  <a:pt x="1932568" y="4290839"/>
                  <a:pt x="1950674" y="4316021"/>
                </a:cubicBezTo>
                <a:cubicBezTo>
                  <a:pt x="1959363" y="4327665"/>
                  <a:pt x="1962620" y="4342493"/>
                  <a:pt x="1959623" y="4356708"/>
                </a:cubicBezTo>
                <a:cubicBezTo>
                  <a:pt x="1954764" y="4375063"/>
                  <a:pt x="1946470" y="4392337"/>
                  <a:pt x="1935170" y="4407592"/>
                </a:cubicBezTo>
                <a:cubicBezTo>
                  <a:pt x="1930414" y="4413554"/>
                  <a:pt x="1926429" y="4420089"/>
                  <a:pt x="1923307" y="4427051"/>
                </a:cubicBezTo>
                <a:cubicBezTo>
                  <a:pt x="1920425" y="4434709"/>
                  <a:pt x="1918260" y="4442618"/>
                  <a:pt x="1916855" y="4450672"/>
                </a:cubicBezTo>
                <a:cubicBezTo>
                  <a:pt x="1915139" y="4462379"/>
                  <a:pt x="1920581" y="4473971"/>
                  <a:pt x="1930695" y="4480120"/>
                </a:cubicBezTo>
                <a:cubicBezTo>
                  <a:pt x="1967844" y="4500932"/>
                  <a:pt x="2068676" y="4496978"/>
                  <a:pt x="2230591" y="4467217"/>
                </a:cubicBezTo>
                <a:cubicBezTo>
                  <a:pt x="2260039" y="4627051"/>
                  <a:pt x="2264514" y="4726842"/>
                  <a:pt x="2244118" y="4763679"/>
                </a:cubicBezTo>
                <a:cubicBezTo>
                  <a:pt x="2238999" y="4772097"/>
                  <a:pt x="2229290" y="4776582"/>
                  <a:pt x="2219561" y="4775021"/>
                </a:cubicBezTo>
                <a:cubicBezTo>
                  <a:pt x="2212037" y="4773689"/>
                  <a:pt x="2204649" y="4771671"/>
                  <a:pt x="2197500" y="4768986"/>
                </a:cubicBezTo>
                <a:cubicBezTo>
                  <a:pt x="2190851" y="4765989"/>
                  <a:pt x="2184587" y="4762180"/>
                  <a:pt x="2178874" y="4757644"/>
                </a:cubicBezTo>
                <a:cubicBezTo>
                  <a:pt x="2162891" y="4746218"/>
                  <a:pt x="2145034" y="4737654"/>
                  <a:pt x="2126116" y="4732357"/>
                </a:cubicBezTo>
                <a:cubicBezTo>
                  <a:pt x="2110300" y="4729506"/>
                  <a:pt x="2094004" y="4733471"/>
                  <a:pt x="2081267" y="4743284"/>
                </a:cubicBezTo>
                <a:cubicBezTo>
                  <a:pt x="2054733" y="4763471"/>
                  <a:pt x="2040789" y="4793544"/>
                  <a:pt x="2039644" y="4832774"/>
                </a:cubicBezTo>
                <a:lnTo>
                  <a:pt x="2039644" y="4841098"/>
                </a:lnTo>
                <a:cubicBezTo>
                  <a:pt x="2040789" y="4881369"/>
                  <a:pt x="2054733" y="4911442"/>
                  <a:pt x="2081267" y="4930692"/>
                </a:cubicBezTo>
                <a:cubicBezTo>
                  <a:pt x="2094087" y="4939964"/>
                  <a:pt x="2110185" y="4943471"/>
                  <a:pt x="2125700" y="4940370"/>
                </a:cubicBezTo>
                <a:cubicBezTo>
                  <a:pt x="2144805" y="4935261"/>
                  <a:pt x="2162797" y="4926645"/>
                  <a:pt x="2178770" y="4914980"/>
                </a:cubicBezTo>
                <a:cubicBezTo>
                  <a:pt x="2183557" y="4911858"/>
                  <a:pt x="2189176" y="4908736"/>
                  <a:pt x="2193442" y="4906030"/>
                </a:cubicBezTo>
                <a:lnTo>
                  <a:pt x="2196980" y="4903845"/>
                </a:lnTo>
                <a:cubicBezTo>
                  <a:pt x="2204171" y="4901140"/>
                  <a:pt x="2211590" y="4899090"/>
                  <a:pt x="2219145" y="4897706"/>
                </a:cubicBezTo>
                <a:cubicBezTo>
                  <a:pt x="2228874" y="4896166"/>
                  <a:pt x="2238583" y="4900588"/>
                  <a:pt x="2243806" y="4908944"/>
                </a:cubicBezTo>
                <a:cubicBezTo>
                  <a:pt x="2263681" y="4943908"/>
                  <a:pt x="2259207" y="5043700"/>
                  <a:pt x="2230175" y="5205510"/>
                </a:cubicBezTo>
                <a:cubicBezTo>
                  <a:pt x="2068156" y="5175333"/>
                  <a:pt x="1967428" y="5170963"/>
                  <a:pt x="1930071" y="5192295"/>
                </a:cubicBezTo>
                <a:close/>
                <a:moveTo>
                  <a:pt x="2675335" y="5219350"/>
                </a:moveTo>
                <a:cubicBezTo>
                  <a:pt x="2666865" y="5214126"/>
                  <a:pt x="2662380" y="5204303"/>
                  <a:pt x="2663993" y="5194480"/>
                </a:cubicBezTo>
                <a:cubicBezTo>
                  <a:pt x="2664368" y="5186915"/>
                  <a:pt x="2666397" y="5179537"/>
                  <a:pt x="2669925" y="5172836"/>
                </a:cubicBezTo>
                <a:lnTo>
                  <a:pt x="2672318" y="5168777"/>
                </a:lnTo>
                <a:cubicBezTo>
                  <a:pt x="2675023" y="5164199"/>
                  <a:pt x="2678145" y="5158892"/>
                  <a:pt x="2681371" y="5154105"/>
                </a:cubicBezTo>
                <a:cubicBezTo>
                  <a:pt x="2692203" y="5137706"/>
                  <a:pt x="2700715" y="5119880"/>
                  <a:pt x="2706657" y="5101140"/>
                </a:cubicBezTo>
                <a:cubicBezTo>
                  <a:pt x="2708946" y="5085510"/>
                  <a:pt x="2705232" y="5069599"/>
                  <a:pt x="2696251" y="5056603"/>
                </a:cubicBezTo>
                <a:cubicBezTo>
                  <a:pt x="2677105" y="5029964"/>
                  <a:pt x="2646928" y="5016020"/>
                  <a:pt x="2606657" y="5014979"/>
                </a:cubicBezTo>
                <a:lnTo>
                  <a:pt x="2598332" y="5014979"/>
                </a:lnTo>
                <a:cubicBezTo>
                  <a:pt x="2558062" y="5016020"/>
                  <a:pt x="2527989" y="5029964"/>
                  <a:pt x="2508842" y="5056603"/>
                </a:cubicBezTo>
                <a:cubicBezTo>
                  <a:pt x="2499394" y="5069423"/>
                  <a:pt x="2495835" y="5085645"/>
                  <a:pt x="2499061" y="5101244"/>
                </a:cubicBezTo>
                <a:cubicBezTo>
                  <a:pt x="2504066" y="5120474"/>
                  <a:pt x="2512724" y="5138559"/>
                  <a:pt x="2524555" y="5154521"/>
                </a:cubicBezTo>
                <a:cubicBezTo>
                  <a:pt x="2528947" y="5160016"/>
                  <a:pt x="2532641" y="5166030"/>
                  <a:pt x="2535585" y="5172419"/>
                </a:cubicBezTo>
                <a:cubicBezTo>
                  <a:pt x="2538270" y="5179641"/>
                  <a:pt x="2540289" y="5187102"/>
                  <a:pt x="2541621" y="5194688"/>
                </a:cubicBezTo>
                <a:cubicBezTo>
                  <a:pt x="2543254" y="5204376"/>
                  <a:pt x="2538853" y="5214084"/>
                  <a:pt x="2530487" y="5219246"/>
                </a:cubicBezTo>
                <a:cubicBezTo>
                  <a:pt x="2494586" y="5240057"/>
                  <a:pt x="2395211" y="5235271"/>
                  <a:pt x="2235898" y="5206030"/>
                </a:cubicBezTo>
                <a:cubicBezTo>
                  <a:pt x="2265554" y="5040682"/>
                  <a:pt x="2269821" y="4942451"/>
                  <a:pt x="2248801" y="4905822"/>
                </a:cubicBezTo>
                <a:cubicBezTo>
                  <a:pt x="2242630" y="4895646"/>
                  <a:pt x="2230882" y="4890255"/>
                  <a:pt x="2219145" y="4892191"/>
                </a:cubicBezTo>
                <a:cubicBezTo>
                  <a:pt x="2211049" y="4893627"/>
                  <a:pt x="2203109" y="4895822"/>
                  <a:pt x="2195419" y="4898747"/>
                </a:cubicBezTo>
                <a:lnTo>
                  <a:pt x="2191465" y="4901140"/>
                </a:lnTo>
                <a:cubicBezTo>
                  <a:pt x="2186678" y="4903845"/>
                  <a:pt x="2181059" y="4907071"/>
                  <a:pt x="2176585" y="4910193"/>
                </a:cubicBezTo>
                <a:cubicBezTo>
                  <a:pt x="2161174" y="4921473"/>
                  <a:pt x="2143817" y="4929839"/>
                  <a:pt x="2125388" y="4934855"/>
                </a:cubicBezTo>
                <a:cubicBezTo>
                  <a:pt x="2111205" y="4937633"/>
                  <a:pt x="2096502" y="4934397"/>
                  <a:pt x="2084805" y="4925906"/>
                </a:cubicBezTo>
                <a:cubicBezTo>
                  <a:pt x="2059623" y="4907800"/>
                  <a:pt x="2046304" y="4879079"/>
                  <a:pt x="2045263" y="4840682"/>
                </a:cubicBezTo>
                <a:lnTo>
                  <a:pt x="2045263" y="4832357"/>
                </a:lnTo>
                <a:cubicBezTo>
                  <a:pt x="2046304" y="4794896"/>
                  <a:pt x="2059623" y="4766176"/>
                  <a:pt x="2084805" y="4747030"/>
                </a:cubicBezTo>
                <a:cubicBezTo>
                  <a:pt x="2096241" y="4737872"/>
                  <a:pt x="2111070" y="4734085"/>
                  <a:pt x="2125492" y="4736624"/>
                </a:cubicBezTo>
                <a:cubicBezTo>
                  <a:pt x="2143702" y="4741785"/>
                  <a:pt x="2160882" y="4750058"/>
                  <a:pt x="2176273" y="4761078"/>
                </a:cubicBezTo>
                <a:cubicBezTo>
                  <a:pt x="2182287" y="4765812"/>
                  <a:pt x="2188853" y="4769798"/>
                  <a:pt x="2195835" y="4772940"/>
                </a:cubicBezTo>
                <a:cubicBezTo>
                  <a:pt x="2203442" y="4775822"/>
                  <a:pt x="2211319" y="4777956"/>
                  <a:pt x="2219353" y="4779288"/>
                </a:cubicBezTo>
                <a:cubicBezTo>
                  <a:pt x="2230747" y="4781025"/>
                  <a:pt x="2242100" y="4775937"/>
                  <a:pt x="2248385" y="4766280"/>
                </a:cubicBezTo>
                <a:cubicBezTo>
                  <a:pt x="2269196" y="4728195"/>
                  <a:pt x="2265242" y="4627259"/>
                  <a:pt x="2235586" y="4466177"/>
                </a:cubicBezTo>
                <a:cubicBezTo>
                  <a:pt x="2395003" y="4436936"/>
                  <a:pt x="2494066" y="4432462"/>
                  <a:pt x="2529758" y="4452857"/>
                </a:cubicBezTo>
                <a:cubicBezTo>
                  <a:pt x="2538156" y="4457956"/>
                  <a:pt x="2542672" y="4467602"/>
                  <a:pt x="2541204" y="4477311"/>
                </a:cubicBezTo>
                <a:cubicBezTo>
                  <a:pt x="2539841" y="4484855"/>
                  <a:pt x="2537823" y="4492274"/>
                  <a:pt x="2535169" y="4499475"/>
                </a:cubicBezTo>
                <a:cubicBezTo>
                  <a:pt x="2532183" y="4506083"/>
                  <a:pt x="2528405" y="4512295"/>
                  <a:pt x="2523931" y="4517998"/>
                </a:cubicBezTo>
                <a:cubicBezTo>
                  <a:pt x="2512162" y="4533835"/>
                  <a:pt x="2503546" y="4551775"/>
                  <a:pt x="2498541" y="4570859"/>
                </a:cubicBezTo>
                <a:cubicBezTo>
                  <a:pt x="2495356" y="4586489"/>
                  <a:pt x="2498905" y="4602732"/>
                  <a:pt x="2508322" y="4615604"/>
                </a:cubicBezTo>
                <a:cubicBezTo>
                  <a:pt x="2527469" y="4642243"/>
                  <a:pt x="2557542" y="4656187"/>
                  <a:pt x="2597812" y="4657227"/>
                </a:cubicBezTo>
                <a:lnTo>
                  <a:pt x="2606241" y="4657227"/>
                </a:lnTo>
                <a:cubicBezTo>
                  <a:pt x="2646407" y="4656083"/>
                  <a:pt x="2676584" y="4642139"/>
                  <a:pt x="2695731" y="4615604"/>
                </a:cubicBezTo>
                <a:cubicBezTo>
                  <a:pt x="2704732" y="4602576"/>
                  <a:pt x="2708457" y="4586624"/>
                  <a:pt x="2706137" y="4570963"/>
                </a:cubicBezTo>
                <a:cubicBezTo>
                  <a:pt x="2700101" y="4552274"/>
                  <a:pt x="2691558" y="4534491"/>
                  <a:pt x="2680746" y="4518102"/>
                </a:cubicBezTo>
                <a:cubicBezTo>
                  <a:pt x="2677625" y="4513419"/>
                  <a:pt x="2674503" y="4507696"/>
                  <a:pt x="2671798" y="4503534"/>
                </a:cubicBezTo>
                <a:lnTo>
                  <a:pt x="2669508" y="4499579"/>
                </a:lnTo>
                <a:cubicBezTo>
                  <a:pt x="2665887" y="4492836"/>
                  <a:pt x="2663827" y="4485375"/>
                  <a:pt x="2663473" y="4477727"/>
                </a:cubicBezTo>
                <a:cubicBezTo>
                  <a:pt x="2661870" y="4467987"/>
                  <a:pt x="2666314" y="4458248"/>
                  <a:pt x="2674711" y="4453065"/>
                </a:cubicBezTo>
                <a:cubicBezTo>
                  <a:pt x="2710715" y="4433086"/>
                  <a:pt x="2807905" y="4437457"/>
                  <a:pt x="2972109" y="4466593"/>
                </a:cubicBezTo>
                <a:cubicBezTo>
                  <a:pt x="2942557" y="4627467"/>
                  <a:pt x="2938290" y="4728403"/>
                  <a:pt x="2959518" y="4766488"/>
                </a:cubicBezTo>
                <a:cubicBezTo>
                  <a:pt x="2965699" y="4776603"/>
                  <a:pt x="2977364" y="4781983"/>
                  <a:pt x="2989071" y="4780120"/>
                </a:cubicBezTo>
                <a:cubicBezTo>
                  <a:pt x="2997177" y="4778736"/>
                  <a:pt x="3005127" y="4776530"/>
                  <a:pt x="3012796" y="4773565"/>
                </a:cubicBezTo>
                <a:cubicBezTo>
                  <a:pt x="3019508" y="4770505"/>
                  <a:pt x="3025824" y="4766665"/>
                  <a:pt x="3031630" y="4762118"/>
                </a:cubicBezTo>
                <a:cubicBezTo>
                  <a:pt x="3047177" y="4750994"/>
                  <a:pt x="3064534" y="4742649"/>
                  <a:pt x="3082931" y="4737456"/>
                </a:cubicBezTo>
                <a:cubicBezTo>
                  <a:pt x="3097291" y="4734980"/>
                  <a:pt x="3112026" y="4738767"/>
                  <a:pt x="3123410" y="4747862"/>
                </a:cubicBezTo>
                <a:cubicBezTo>
                  <a:pt x="3148696" y="4767009"/>
                  <a:pt x="3162015" y="4795729"/>
                  <a:pt x="3162952" y="4833190"/>
                </a:cubicBezTo>
                <a:lnTo>
                  <a:pt x="3162952" y="4841410"/>
                </a:lnTo>
                <a:cubicBezTo>
                  <a:pt x="3162015" y="4879912"/>
                  <a:pt x="3148696" y="4908632"/>
                  <a:pt x="3123618" y="4926738"/>
                </a:cubicBezTo>
                <a:cubicBezTo>
                  <a:pt x="3111839" y="4935312"/>
                  <a:pt x="3097010" y="4938559"/>
                  <a:pt x="3082723" y="4935687"/>
                </a:cubicBezTo>
                <a:cubicBezTo>
                  <a:pt x="3064388" y="4930630"/>
                  <a:pt x="3047114" y="4922316"/>
                  <a:pt x="3031735" y="4911130"/>
                </a:cubicBezTo>
                <a:cubicBezTo>
                  <a:pt x="3026948" y="4907903"/>
                  <a:pt x="3021329" y="4904678"/>
                  <a:pt x="3016854" y="4901972"/>
                </a:cubicBezTo>
                <a:lnTo>
                  <a:pt x="3012484" y="4899371"/>
                </a:lnTo>
                <a:cubicBezTo>
                  <a:pt x="3004825" y="4896520"/>
                  <a:pt x="2996917" y="4894397"/>
                  <a:pt x="2988863" y="4893023"/>
                </a:cubicBezTo>
                <a:cubicBezTo>
                  <a:pt x="2977177" y="4891223"/>
                  <a:pt x="2965554" y="4896645"/>
                  <a:pt x="2959414" y="4906759"/>
                </a:cubicBezTo>
                <a:cubicBezTo>
                  <a:pt x="2938602" y="4943283"/>
                  <a:pt x="2942765" y="5041514"/>
                  <a:pt x="2972318" y="5206446"/>
                </a:cubicBezTo>
                <a:cubicBezTo>
                  <a:pt x="2808218" y="5234542"/>
                  <a:pt x="2710819" y="5239329"/>
                  <a:pt x="2675023" y="5219350"/>
                </a:cubicBezTo>
                <a:close/>
                <a:moveTo>
                  <a:pt x="3418519" y="5192295"/>
                </a:moveTo>
                <a:cubicBezTo>
                  <a:pt x="3408446" y="5198559"/>
                  <a:pt x="3403118" y="5210245"/>
                  <a:pt x="3404991" y="5221951"/>
                </a:cubicBezTo>
                <a:cubicBezTo>
                  <a:pt x="3406396" y="5230047"/>
                  <a:pt x="3408550" y="5237986"/>
                  <a:pt x="3411443" y="5245676"/>
                </a:cubicBezTo>
                <a:cubicBezTo>
                  <a:pt x="3414533" y="5252409"/>
                  <a:pt x="3418456" y="5258736"/>
                  <a:pt x="3423098" y="5264511"/>
                </a:cubicBezTo>
                <a:cubicBezTo>
                  <a:pt x="3434461" y="5279860"/>
                  <a:pt x="3442796" y="5297237"/>
                  <a:pt x="3447655" y="5315707"/>
                </a:cubicBezTo>
                <a:cubicBezTo>
                  <a:pt x="3450641" y="5329891"/>
                  <a:pt x="3447374" y="5344677"/>
                  <a:pt x="3438706" y="5356290"/>
                </a:cubicBezTo>
                <a:cubicBezTo>
                  <a:pt x="3420600" y="5381472"/>
                  <a:pt x="3391880" y="5394792"/>
                  <a:pt x="3353378" y="5395832"/>
                </a:cubicBezTo>
                <a:lnTo>
                  <a:pt x="3345158" y="5395832"/>
                </a:lnTo>
                <a:cubicBezTo>
                  <a:pt x="3306656" y="5394792"/>
                  <a:pt x="3277936" y="5381472"/>
                  <a:pt x="3259830" y="5356394"/>
                </a:cubicBezTo>
                <a:cubicBezTo>
                  <a:pt x="3251350" y="5344677"/>
                  <a:pt x="3247624" y="5330172"/>
                  <a:pt x="3249424" y="5315812"/>
                </a:cubicBezTo>
                <a:cubicBezTo>
                  <a:pt x="3255314" y="5297706"/>
                  <a:pt x="3263566" y="5280452"/>
                  <a:pt x="3273982" y="5264511"/>
                </a:cubicBezTo>
                <a:cubicBezTo>
                  <a:pt x="3277208" y="5259724"/>
                  <a:pt x="3280330" y="5254105"/>
                  <a:pt x="3283139" y="5249735"/>
                </a:cubicBezTo>
                <a:lnTo>
                  <a:pt x="3285637" y="5245572"/>
                </a:lnTo>
                <a:cubicBezTo>
                  <a:pt x="3289518" y="5238205"/>
                  <a:pt x="3291714" y="5230068"/>
                  <a:pt x="3292088" y="5221743"/>
                </a:cubicBezTo>
                <a:cubicBezTo>
                  <a:pt x="3293930" y="5210016"/>
                  <a:pt x="3288509" y="5198340"/>
                  <a:pt x="3278353" y="5192190"/>
                </a:cubicBezTo>
                <a:cubicBezTo>
                  <a:pt x="3241100" y="5171379"/>
                  <a:pt x="3142557" y="5175749"/>
                  <a:pt x="2977624" y="5205094"/>
                </a:cubicBezTo>
                <a:cubicBezTo>
                  <a:pt x="2948592" y="5043283"/>
                  <a:pt x="2944014" y="4943491"/>
                  <a:pt x="2963889" y="4908632"/>
                </a:cubicBezTo>
                <a:cubicBezTo>
                  <a:pt x="2968977" y="4900224"/>
                  <a:pt x="2978644" y="4895739"/>
                  <a:pt x="2988342" y="4897290"/>
                </a:cubicBezTo>
                <a:cubicBezTo>
                  <a:pt x="2995855" y="4898621"/>
                  <a:pt x="3003233" y="4900599"/>
                  <a:pt x="3010403" y="4903221"/>
                </a:cubicBezTo>
                <a:lnTo>
                  <a:pt x="3014357" y="4905614"/>
                </a:lnTo>
                <a:cubicBezTo>
                  <a:pt x="3018935" y="4908320"/>
                  <a:pt x="3024242" y="4911442"/>
                  <a:pt x="3029029" y="4914667"/>
                </a:cubicBezTo>
                <a:cubicBezTo>
                  <a:pt x="3044971" y="4926228"/>
                  <a:pt x="3062890" y="4934792"/>
                  <a:pt x="3081891" y="4939954"/>
                </a:cubicBezTo>
                <a:cubicBezTo>
                  <a:pt x="3097520" y="4943065"/>
                  <a:pt x="3113733" y="4939517"/>
                  <a:pt x="3126636" y="4930172"/>
                </a:cubicBezTo>
                <a:cubicBezTo>
                  <a:pt x="3153275" y="4911025"/>
                  <a:pt x="3167218" y="4880952"/>
                  <a:pt x="3168259" y="4840682"/>
                </a:cubicBezTo>
                <a:lnTo>
                  <a:pt x="3168259" y="4832253"/>
                </a:lnTo>
                <a:cubicBezTo>
                  <a:pt x="3167218" y="4793127"/>
                  <a:pt x="3153275" y="4763055"/>
                  <a:pt x="3126636" y="4742763"/>
                </a:cubicBezTo>
                <a:cubicBezTo>
                  <a:pt x="3113868" y="4733190"/>
                  <a:pt x="3097676" y="4729413"/>
                  <a:pt x="3081995" y="4732357"/>
                </a:cubicBezTo>
                <a:cubicBezTo>
                  <a:pt x="3070444" y="4734231"/>
                  <a:pt x="3054628" y="4741827"/>
                  <a:pt x="3028717" y="4757852"/>
                </a:cubicBezTo>
                <a:cubicBezTo>
                  <a:pt x="3023233" y="4762253"/>
                  <a:pt x="3017219" y="4765958"/>
                  <a:pt x="3010819" y="4768882"/>
                </a:cubicBezTo>
                <a:cubicBezTo>
                  <a:pt x="3003597" y="4771587"/>
                  <a:pt x="2996136" y="4773637"/>
                  <a:pt x="2988551" y="4775021"/>
                </a:cubicBezTo>
                <a:cubicBezTo>
                  <a:pt x="2978842" y="4776572"/>
                  <a:pt x="2969164" y="4772139"/>
                  <a:pt x="2963993" y="4763783"/>
                </a:cubicBezTo>
                <a:cubicBezTo>
                  <a:pt x="2943181" y="4726946"/>
                  <a:pt x="2947968" y="4627259"/>
                  <a:pt x="2977416" y="4467217"/>
                </a:cubicBezTo>
                <a:cubicBezTo>
                  <a:pt x="3142661" y="4496562"/>
                  <a:pt x="3241100" y="4500828"/>
                  <a:pt x="3278456" y="4480016"/>
                </a:cubicBezTo>
                <a:cubicBezTo>
                  <a:pt x="3288477" y="4473960"/>
                  <a:pt x="3293857" y="4462451"/>
                  <a:pt x="3292088" y="4450880"/>
                </a:cubicBezTo>
                <a:cubicBezTo>
                  <a:pt x="3291755" y="4442410"/>
                  <a:pt x="3289518" y="4434116"/>
                  <a:pt x="3285533" y="4426634"/>
                </a:cubicBezTo>
                <a:lnTo>
                  <a:pt x="3283139" y="4422576"/>
                </a:lnTo>
                <a:cubicBezTo>
                  <a:pt x="3280330" y="4417894"/>
                  <a:pt x="3277208" y="4412170"/>
                  <a:pt x="3274086" y="4407904"/>
                </a:cubicBezTo>
                <a:cubicBezTo>
                  <a:pt x="3263659" y="4392025"/>
                  <a:pt x="3255366" y="4374855"/>
                  <a:pt x="3249424" y="4356811"/>
                </a:cubicBezTo>
                <a:cubicBezTo>
                  <a:pt x="3247583" y="4342389"/>
                  <a:pt x="3251308" y="4327800"/>
                  <a:pt x="3259830" y="4316021"/>
                </a:cubicBezTo>
                <a:cubicBezTo>
                  <a:pt x="3277936" y="4290839"/>
                  <a:pt x="3306656" y="4277519"/>
                  <a:pt x="3345054" y="4276583"/>
                </a:cubicBezTo>
                <a:lnTo>
                  <a:pt x="3353378" y="4276583"/>
                </a:lnTo>
                <a:cubicBezTo>
                  <a:pt x="3391880" y="4277519"/>
                  <a:pt x="3420600" y="4290839"/>
                  <a:pt x="3438706" y="4316021"/>
                </a:cubicBezTo>
                <a:cubicBezTo>
                  <a:pt x="3447395" y="4327665"/>
                  <a:pt x="3450652" y="4342493"/>
                  <a:pt x="3447655" y="4356708"/>
                </a:cubicBezTo>
                <a:cubicBezTo>
                  <a:pt x="3442796" y="4375063"/>
                  <a:pt x="3434502" y="4392337"/>
                  <a:pt x="3423201" y="4407592"/>
                </a:cubicBezTo>
                <a:cubicBezTo>
                  <a:pt x="3418446" y="4413554"/>
                  <a:pt x="3414461" y="4420089"/>
                  <a:pt x="3411339" y="4427051"/>
                </a:cubicBezTo>
                <a:cubicBezTo>
                  <a:pt x="3408477" y="4434709"/>
                  <a:pt x="3406323" y="4442618"/>
                  <a:pt x="3404887" y="4450672"/>
                </a:cubicBezTo>
                <a:cubicBezTo>
                  <a:pt x="3403170" y="4462379"/>
                  <a:pt x="3408612" y="4473971"/>
                  <a:pt x="3418727" y="4480120"/>
                </a:cubicBezTo>
                <a:cubicBezTo>
                  <a:pt x="3455772" y="4500932"/>
                  <a:pt x="3556396" y="4496978"/>
                  <a:pt x="3717582" y="4467425"/>
                </a:cubicBezTo>
                <a:cubicBezTo>
                  <a:pt x="3746927" y="4627155"/>
                  <a:pt x="3751505" y="4726946"/>
                  <a:pt x="3731109" y="4763679"/>
                </a:cubicBezTo>
                <a:cubicBezTo>
                  <a:pt x="3725990" y="4772097"/>
                  <a:pt x="3716281" y="4776582"/>
                  <a:pt x="3706552" y="4775021"/>
                </a:cubicBezTo>
                <a:cubicBezTo>
                  <a:pt x="3699029" y="4773679"/>
                  <a:pt x="3691651" y="4771660"/>
                  <a:pt x="3684492" y="4768986"/>
                </a:cubicBezTo>
                <a:cubicBezTo>
                  <a:pt x="3677863" y="4766010"/>
                  <a:pt x="3671640" y="4762201"/>
                  <a:pt x="3665969" y="4757644"/>
                </a:cubicBezTo>
                <a:cubicBezTo>
                  <a:pt x="3640371" y="4741827"/>
                  <a:pt x="3624346" y="4734231"/>
                  <a:pt x="3613108" y="4732357"/>
                </a:cubicBezTo>
                <a:cubicBezTo>
                  <a:pt x="3597291" y="4729506"/>
                  <a:pt x="3580995" y="4733471"/>
                  <a:pt x="3568259" y="4743284"/>
                </a:cubicBezTo>
                <a:cubicBezTo>
                  <a:pt x="3541724" y="4763471"/>
                  <a:pt x="3527780" y="4793544"/>
                  <a:pt x="3526635" y="4832774"/>
                </a:cubicBezTo>
                <a:lnTo>
                  <a:pt x="3526635" y="4841098"/>
                </a:lnTo>
                <a:cubicBezTo>
                  <a:pt x="3527780" y="4881369"/>
                  <a:pt x="3541724" y="4911442"/>
                  <a:pt x="3568259" y="4930692"/>
                </a:cubicBezTo>
                <a:cubicBezTo>
                  <a:pt x="3581078" y="4939964"/>
                  <a:pt x="3597176" y="4943471"/>
                  <a:pt x="3612691" y="4940370"/>
                </a:cubicBezTo>
                <a:cubicBezTo>
                  <a:pt x="3631797" y="4935261"/>
                  <a:pt x="3649788" y="4926645"/>
                  <a:pt x="3665761" y="4914980"/>
                </a:cubicBezTo>
                <a:cubicBezTo>
                  <a:pt x="3670548" y="4911858"/>
                  <a:pt x="3676167" y="4908736"/>
                  <a:pt x="3680433" y="4906030"/>
                </a:cubicBezTo>
                <a:lnTo>
                  <a:pt x="3683971" y="4903845"/>
                </a:lnTo>
                <a:cubicBezTo>
                  <a:pt x="3691162" y="4901140"/>
                  <a:pt x="3698581" y="4899090"/>
                  <a:pt x="3706136" y="4897706"/>
                </a:cubicBezTo>
                <a:cubicBezTo>
                  <a:pt x="3715865" y="4896166"/>
                  <a:pt x="3725574" y="4900588"/>
                  <a:pt x="3730797" y="4908944"/>
                </a:cubicBezTo>
                <a:cubicBezTo>
                  <a:pt x="3750672" y="4943804"/>
                  <a:pt x="3746198" y="5043387"/>
                  <a:pt x="3717270" y="5205302"/>
                </a:cubicBezTo>
                <a:cubicBezTo>
                  <a:pt x="3555772" y="5175333"/>
                  <a:pt x="3455460" y="5170963"/>
                  <a:pt x="3417999" y="5192295"/>
                </a:cubicBezTo>
                <a:close/>
                <a:moveTo>
                  <a:pt x="4163367" y="5219350"/>
                </a:moveTo>
                <a:cubicBezTo>
                  <a:pt x="4154897" y="5214126"/>
                  <a:pt x="4150412" y="5204303"/>
                  <a:pt x="4152025" y="5194480"/>
                </a:cubicBezTo>
                <a:cubicBezTo>
                  <a:pt x="4152400" y="5186915"/>
                  <a:pt x="4154428" y="5179537"/>
                  <a:pt x="4157956" y="5172836"/>
                </a:cubicBezTo>
                <a:lnTo>
                  <a:pt x="4160246" y="5168881"/>
                </a:lnTo>
                <a:cubicBezTo>
                  <a:pt x="4163055" y="5164303"/>
                  <a:pt x="4166177" y="5158996"/>
                  <a:pt x="4169402" y="5154105"/>
                </a:cubicBezTo>
                <a:cubicBezTo>
                  <a:pt x="4180193" y="5137675"/>
                  <a:pt x="4188695" y="5119860"/>
                  <a:pt x="4194689" y="5101140"/>
                </a:cubicBezTo>
                <a:cubicBezTo>
                  <a:pt x="4196978" y="5085510"/>
                  <a:pt x="4193263" y="5069599"/>
                  <a:pt x="4184283" y="5056603"/>
                </a:cubicBezTo>
                <a:cubicBezTo>
                  <a:pt x="4165136" y="5029964"/>
                  <a:pt x="4134959" y="5016020"/>
                  <a:pt x="4094689" y="5014979"/>
                </a:cubicBezTo>
                <a:lnTo>
                  <a:pt x="4086364" y="5014979"/>
                </a:lnTo>
                <a:cubicBezTo>
                  <a:pt x="4046094" y="5016020"/>
                  <a:pt x="4016021" y="5029964"/>
                  <a:pt x="3996874" y="5056603"/>
                </a:cubicBezTo>
                <a:cubicBezTo>
                  <a:pt x="3987426" y="5069423"/>
                  <a:pt x="3983867" y="5085645"/>
                  <a:pt x="3987093" y="5101244"/>
                </a:cubicBezTo>
                <a:cubicBezTo>
                  <a:pt x="3992119" y="5120463"/>
                  <a:pt x="4000776" y="5138548"/>
                  <a:pt x="4012587" y="5154521"/>
                </a:cubicBezTo>
                <a:cubicBezTo>
                  <a:pt x="4016989" y="5160005"/>
                  <a:pt x="4020693" y="5166020"/>
                  <a:pt x="4023617" y="5172419"/>
                </a:cubicBezTo>
                <a:cubicBezTo>
                  <a:pt x="4026333" y="5179631"/>
                  <a:pt x="4028352" y="5187092"/>
                  <a:pt x="4029652" y="5194688"/>
                </a:cubicBezTo>
                <a:cubicBezTo>
                  <a:pt x="4031286" y="5204376"/>
                  <a:pt x="4026885" y="5214084"/>
                  <a:pt x="4018518" y="5219246"/>
                </a:cubicBezTo>
                <a:cubicBezTo>
                  <a:pt x="3982514" y="5240057"/>
                  <a:pt x="3883242" y="5235271"/>
                  <a:pt x="3722993" y="5205822"/>
                </a:cubicBezTo>
                <a:cubicBezTo>
                  <a:pt x="3752545" y="5040578"/>
                  <a:pt x="3756812" y="4942451"/>
                  <a:pt x="3735792" y="4905822"/>
                </a:cubicBezTo>
                <a:cubicBezTo>
                  <a:pt x="3729486" y="4895281"/>
                  <a:pt x="3717249" y="4889839"/>
                  <a:pt x="3705199" y="4892191"/>
                </a:cubicBezTo>
                <a:cubicBezTo>
                  <a:pt x="3697103" y="4893627"/>
                  <a:pt x="3689164" y="4895822"/>
                  <a:pt x="3681474" y="4898747"/>
                </a:cubicBezTo>
                <a:lnTo>
                  <a:pt x="3677520" y="4901140"/>
                </a:lnTo>
                <a:cubicBezTo>
                  <a:pt x="3672733" y="4903845"/>
                  <a:pt x="3667114" y="4907071"/>
                  <a:pt x="3662639" y="4910193"/>
                </a:cubicBezTo>
                <a:cubicBezTo>
                  <a:pt x="3647260" y="4921462"/>
                  <a:pt x="3629944" y="4929829"/>
                  <a:pt x="3611547" y="4934855"/>
                </a:cubicBezTo>
                <a:cubicBezTo>
                  <a:pt x="3597364" y="4937633"/>
                  <a:pt x="3582660" y="4934397"/>
                  <a:pt x="3570964" y="4925906"/>
                </a:cubicBezTo>
                <a:cubicBezTo>
                  <a:pt x="3545782" y="4907800"/>
                  <a:pt x="3532462" y="4879079"/>
                  <a:pt x="3531422" y="4840682"/>
                </a:cubicBezTo>
                <a:lnTo>
                  <a:pt x="3531422" y="4832357"/>
                </a:lnTo>
                <a:cubicBezTo>
                  <a:pt x="3532462" y="4794896"/>
                  <a:pt x="3545782" y="4766176"/>
                  <a:pt x="3570964" y="4747030"/>
                </a:cubicBezTo>
                <a:cubicBezTo>
                  <a:pt x="3582431" y="4737924"/>
                  <a:pt x="3597228" y="4734137"/>
                  <a:pt x="3611651" y="4736624"/>
                </a:cubicBezTo>
                <a:cubicBezTo>
                  <a:pt x="3629861" y="4741785"/>
                  <a:pt x="3647041" y="4750058"/>
                  <a:pt x="3662431" y="4761078"/>
                </a:cubicBezTo>
                <a:cubicBezTo>
                  <a:pt x="3668446" y="4765812"/>
                  <a:pt x="3675012" y="4769798"/>
                  <a:pt x="3681994" y="4772940"/>
                </a:cubicBezTo>
                <a:cubicBezTo>
                  <a:pt x="3689601" y="4775822"/>
                  <a:pt x="3697478" y="4777956"/>
                  <a:pt x="3705511" y="4779288"/>
                </a:cubicBezTo>
                <a:cubicBezTo>
                  <a:pt x="3717228" y="4781098"/>
                  <a:pt x="3728893" y="4775687"/>
                  <a:pt x="3735064" y="4765552"/>
                </a:cubicBezTo>
                <a:cubicBezTo>
                  <a:pt x="3755875" y="4727571"/>
                  <a:pt x="3751921" y="4626634"/>
                  <a:pt x="3722265" y="4465656"/>
                </a:cubicBezTo>
                <a:cubicBezTo>
                  <a:pt x="3882306" y="4436208"/>
                  <a:pt x="3981682" y="4431733"/>
                  <a:pt x="4017478" y="4452129"/>
                </a:cubicBezTo>
                <a:cubicBezTo>
                  <a:pt x="4025875" y="4457228"/>
                  <a:pt x="4030391" y="4466874"/>
                  <a:pt x="4028924" y="4476583"/>
                </a:cubicBezTo>
                <a:cubicBezTo>
                  <a:pt x="4027592" y="4484179"/>
                  <a:pt x="4025573" y="4491629"/>
                  <a:pt x="4022889" y="4498851"/>
                </a:cubicBezTo>
                <a:cubicBezTo>
                  <a:pt x="4019840" y="4505386"/>
                  <a:pt x="4016073" y="4511567"/>
                  <a:pt x="4011651" y="4517269"/>
                </a:cubicBezTo>
                <a:cubicBezTo>
                  <a:pt x="3999881" y="4533107"/>
                  <a:pt x="3991265" y="4551047"/>
                  <a:pt x="3986260" y="4570131"/>
                </a:cubicBezTo>
                <a:cubicBezTo>
                  <a:pt x="3983014" y="4585760"/>
                  <a:pt x="3986572" y="4602025"/>
                  <a:pt x="3996042" y="4614876"/>
                </a:cubicBezTo>
                <a:cubicBezTo>
                  <a:pt x="4015188" y="4641515"/>
                  <a:pt x="4045261" y="4655459"/>
                  <a:pt x="4085532" y="4656499"/>
                </a:cubicBezTo>
                <a:lnTo>
                  <a:pt x="4093960" y="4656499"/>
                </a:lnTo>
                <a:cubicBezTo>
                  <a:pt x="4134127" y="4655354"/>
                  <a:pt x="4164304" y="4641411"/>
                  <a:pt x="4183450" y="4614876"/>
                </a:cubicBezTo>
                <a:cubicBezTo>
                  <a:pt x="4192452" y="4601858"/>
                  <a:pt x="4196177" y="4585896"/>
                  <a:pt x="4193856" y="4570235"/>
                </a:cubicBezTo>
                <a:cubicBezTo>
                  <a:pt x="4187769" y="4551567"/>
                  <a:pt x="4179236" y="4533794"/>
                  <a:pt x="4168466" y="4517373"/>
                </a:cubicBezTo>
                <a:cubicBezTo>
                  <a:pt x="4165344" y="4512587"/>
                  <a:pt x="4162223" y="4506967"/>
                  <a:pt x="4159413" y="4502701"/>
                </a:cubicBezTo>
                <a:lnTo>
                  <a:pt x="4157228" y="4498851"/>
                </a:lnTo>
                <a:cubicBezTo>
                  <a:pt x="4153607" y="4492108"/>
                  <a:pt x="4151546" y="4484647"/>
                  <a:pt x="4151192" y="4476999"/>
                </a:cubicBezTo>
                <a:cubicBezTo>
                  <a:pt x="4149590" y="4467259"/>
                  <a:pt x="4154033" y="4457519"/>
                  <a:pt x="4162431" y="4452337"/>
                </a:cubicBezTo>
                <a:cubicBezTo>
                  <a:pt x="4198435" y="4432358"/>
                  <a:pt x="4295625" y="4436728"/>
                  <a:pt x="4459829" y="4465865"/>
                </a:cubicBezTo>
                <a:cubicBezTo>
                  <a:pt x="4430276" y="4626738"/>
                  <a:pt x="4426010" y="4727675"/>
                  <a:pt x="4447238" y="4765760"/>
                </a:cubicBezTo>
                <a:cubicBezTo>
                  <a:pt x="4453419" y="4775875"/>
                  <a:pt x="4465084" y="4781254"/>
                  <a:pt x="4476790" y="4779392"/>
                </a:cubicBezTo>
                <a:cubicBezTo>
                  <a:pt x="4484896" y="4778008"/>
                  <a:pt x="4492847" y="4775802"/>
                  <a:pt x="4500516" y="4772836"/>
                </a:cubicBezTo>
                <a:cubicBezTo>
                  <a:pt x="4507228" y="4769777"/>
                  <a:pt x="4513544" y="4765937"/>
                  <a:pt x="4519350" y="4761390"/>
                </a:cubicBezTo>
                <a:cubicBezTo>
                  <a:pt x="4534897" y="4750266"/>
                  <a:pt x="4552254" y="4741920"/>
                  <a:pt x="4570651" y="4736728"/>
                </a:cubicBezTo>
                <a:cubicBezTo>
                  <a:pt x="4585011" y="4734262"/>
                  <a:pt x="4599735" y="4738049"/>
                  <a:pt x="4611130" y="4747134"/>
                </a:cubicBezTo>
                <a:cubicBezTo>
                  <a:pt x="4636416" y="4766280"/>
                  <a:pt x="4649735" y="4795001"/>
                  <a:pt x="4650672" y="4832461"/>
                </a:cubicBezTo>
                <a:lnTo>
                  <a:pt x="4650672" y="4840682"/>
                </a:lnTo>
                <a:cubicBezTo>
                  <a:pt x="4649735" y="4879184"/>
                  <a:pt x="4636416" y="4907903"/>
                  <a:pt x="4611338" y="4926010"/>
                </a:cubicBezTo>
                <a:cubicBezTo>
                  <a:pt x="4599558" y="4934584"/>
                  <a:pt x="4584730" y="4937831"/>
                  <a:pt x="4570443" y="4934959"/>
                </a:cubicBezTo>
                <a:cubicBezTo>
                  <a:pt x="4552108" y="4929901"/>
                  <a:pt x="4534834" y="4921587"/>
                  <a:pt x="4519454" y="4910401"/>
                </a:cubicBezTo>
                <a:cubicBezTo>
                  <a:pt x="4514668" y="4907175"/>
                  <a:pt x="4509049" y="4903949"/>
                  <a:pt x="4504574" y="4901244"/>
                </a:cubicBezTo>
                <a:lnTo>
                  <a:pt x="4500204" y="4898642"/>
                </a:lnTo>
                <a:cubicBezTo>
                  <a:pt x="4492545" y="4895791"/>
                  <a:pt x="4484636" y="4893668"/>
                  <a:pt x="4476582" y="4892295"/>
                </a:cubicBezTo>
                <a:cubicBezTo>
                  <a:pt x="4464897" y="4890495"/>
                  <a:pt x="4453273" y="4895916"/>
                  <a:pt x="4447134" y="4906030"/>
                </a:cubicBezTo>
                <a:cubicBezTo>
                  <a:pt x="4426322" y="4942555"/>
                  <a:pt x="4430485" y="5040786"/>
                  <a:pt x="4460037" y="5205718"/>
                </a:cubicBezTo>
                <a:cubicBezTo>
                  <a:pt x="4296249" y="5234542"/>
                  <a:pt x="4198851" y="5239329"/>
                  <a:pt x="4163055" y="5219350"/>
                </a:cubicBezTo>
                <a:close/>
                <a:moveTo>
                  <a:pt x="4906551" y="5192295"/>
                </a:moveTo>
                <a:cubicBezTo>
                  <a:pt x="4896478" y="5198559"/>
                  <a:pt x="4891150" y="5210245"/>
                  <a:pt x="4893023" y="5221951"/>
                </a:cubicBezTo>
                <a:cubicBezTo>
                  <a:pt x="4894428" y="5230047"/>
                  <a:pt x="4896582" y="5237986"/>
                  <a:pt x="4899475" y="5245676"/>
                </a:cubicBezTo>
                <a:cubicBezTo>
                  <a:pt x="4902565" y="5252409"/>
                  <a:pt x="4906488" y="5258736"/>
                  <a:pt x="4911129" y="5264511"/>
                </a:cubicBezTo>
                <a:cubicBezTo>
                  <a:pt x="4922492" y="5279860"/>
                  <a:pt x="4930827" y="5297237"/>
                  <a:pt x="4935687" y="5315707"/>
                </a:cubicBezTo>
                <a:cubicBezTo>
                  <a:pt x="4938673" y="5329891"/>
                  <a:pt x="4935406" y="5344677"/>
                  <a:pt x="4926738" y="5356290"/>
                </a:cubicBezTo>
                <a:cubicBezTo>
                  <a:pt x="4908632" y="5381472"/>
                  <a:pt x="4879912" y="5394792"/>
                  <a:pt x="4841410" y="5395832"/>
                </a:cubicBezTo>
                <a:lnTo>
                  <a:pt x="4833190" y="5395832"/>
                </a:lnTo>
                <a:cubicBezTo>
                  <a:pt x="4794688" y="5394792"/>
                  <a:pt x="4765968" y="5381472"/>
                  <a:pt x="4747862" y="5356394"/>
                </a:cubicBezTo>
                <a:cubicBezTo>
                  <a:pt x="4739381" y="5344677"/>
                  <a:pt x="4735656" y="5330172"/>
                  <a:pt x="4737456" y="5315812"/>
                </a:cubicBezTo>
                <a:cubicBezTo>
                  <a:pt x="4743346" y="5297706"/>
                  <a:pt x="4751598" y="5280452"/>
                  <a:pt x="4762014" y="5264511"/>
                </a:cubicBezTo>
                <a:cubicBezTo>
                  <a:pt x="4765240" y="5259724"/>
                  <a:pt x="4768362" y="5254105"/>
                  <a:pt x="4771171" y="5249735"/>
                </a:cubicBezTo>
                <a:lnTo>
                  <a:pt x="4773668" y="5245572"/>
                </a:lnTo>
                <a:cubicBezTo>
                  <a:pt x="4777550" y="5238205"/>
                  <a:pt x="4779745" y="5230068"/>
                  <a:pt x="4780120" y="5221743"/>
                </a:cubicBezTo>
                <a:cubicBezTo>
                  <a:pt x="4781962" y="5210016"/>
                  <a:pt x="4776540" y="5198340"/>
                  <a:pt x="4766384" y="5192190"/>
                </a:cubicBezTo>
                <a:cubicBezTo>
                  <a:pt x="4729131" y="5171379"/>
                  <a:pt x="4630588" y="5175749"/>
                  <a:pt x="4465656" y="5205094"/>
                </a:cubicBezTo>
                <a:cubicBezTo>
                  <a:pt x="4436624" y="5043283"/>
                  <a:pt x="4432046" y="4943491"/>
                  <a:pt x="4451921" y="4908632"/>
                </a:cubicBezTo>
                <a:cubicBezTo>
                  <a:pt x="4457009" y="4900224"/>
                  <a:pt x="4466676" y="4895739"/>
                  <a:pt x="4476374" y="4897290"/>
                </a:cubicBezTo>
                <a:cubicBezTo>
                  <a:pt x="4483887" y="4898621"/>
                  <a:pt x="4491265" y="4900599"/>
                  <a:pt x="4498435" y="4903221"/>
                </a:cubicBezTo>
                <a:lnTo>
                  <a:pt x="4502389" y="4905614"/>
                </a:lnTo>
                <a:cubicBezTo>
                  <a:pt x="4506967" y="4908320"/>
                  <a:pt x="4512274" y="4911442"/>
                  <a:pt x="4517061" y="4914667"/>
                </a:cubicBezTo>
                <a:cubicBezTo>
                  <a:pt x="4533003" y="4926228"/>
                  <a:pt x="4550921" y="4934792"/>
                  <a:pt x="4569923" y="4939954"/>
                </a:cubicBezTo>
                <a:cubicBezTo>
                  <a:pt x="4585552" y="4943065"/>
                  <a:pt x="4601764" y="4939517"/>
                  <a:pt x="4614667" y="4930172"/>
                </a:cubicBezTo>
                <a:cubicBezTo>
                  <a:pt x="4641306" y="4911025"/>
                  <a:pt x="4655250" y="4880952"/>
                  <a:pt x="4656291" y="4840682"/>
                </a:cubicBezTo>
                <a:lnTo>
                  <a:pt x="4656291" y="4832253"/>
                </a:lnTo>
                <a:cubicBezTo>
                  <a:pt x="4655250" y="4793127"/>
                  <a:pt x="4641306" y="4763055"/>
                  <a:pt x="4614667" y="4742763"/>
                </a:cubicBezTo>
                <a:cubicBezTo>
                  <a:pt x="4601900" y="4733190"/>
                  <a:pt x="4585708" y="4729413"/>
                  <a:pt x="4570026" y="4732357"/>
                </a:cubicBezTo>
                <a:cubicBezTo>
                  <a:pt x="4558476" y="4734231"/>
                  <a:pt x="4542659" y="4741827"/>
                  <a:pt x="4516749" y="4757852"/>
                </a:cubicBezTo>
                <a:cubicBezTo>
                  <a:pt x="4511265" y="4762253"/>
                  <a:pt x="4505250" y="4765958"/>
                  <a:pt x="4498851" y="4768882"/>
                </a:cubicBezTo>
                <a:cubicBezTo>
                  <a:pt x="4491629" y="4771587"/>
                  <a:pt x="4484168" y="4773637"/>
                  <a:pt x="4476582" y="4775021"/>
                </a:cubicBezTo>
                <a:cubicBezTo>
                  <a:pt x="4466874" y="4776572"/>
                  <a:pt x="4457196" y="4772139"/>
                  <a:pt x="4452025" y="4763783"/>
                </a:cubicBezTo>
                <a:cubicBezTo>
                  <a:pt x="4431213" y="4726946"/>
                  <a:pt x="4436000" y="4627259"/>
                  <a:pt x="4465448" y="4467217"/>
                </a:cubicBezTo>
                <a:cubicBezTo>
                  <a:pt x="4630693" y="4496562"/>
                  <a:pt x="4729131" y="4500828"/>
                  <a:pt x="4766488" y="4480016"/>
                </a:cubicBezTo>
                <a:cubicBezTo>
                  <a:pt x="4776509" y="4473960"/>
                  <a:pt x="4781889" y="4462451"/>
                  <a:pt x="4780120" y="4450880"/>
                </a:cubicBezTo>
                <a:cubicBezTo>
                  <a:pt x="4779787" y="4442410"/>
                  <a:pt x="4777550" y="4434116"/>
                  <a:pt x="4773565" y="4426634"/>
                </a:cubicBezTo>
                <a:lnTo>
                  <a:pt x="4771171" y="4422576"/>
                </a:lnTo>
                <a:cubicBezTo>
                  <a:pt x="4768362" y="4417894"/>
                  <a:pt x="4765240" y="4412170"/>
                  <a:pt x="4762118" y="4407904"/>
                </a:cubicBezTo>
                <a:cubicBezTo>
                  <a:pt x="4751691" y="4392025"/>
                  <a:pt x="4743398" y="4374855"/>
                  <a:pt x="4737456" y="4356811"/>
                </a:cubicBezTo>
                <a:cubicBezTo>
                  <a:pt x="4735614" y="4342389"/>
                  <a:pt x="4739340" y="4327800"/>
                  <a:pt x="4747862" y="4316021"/>
                </a:cubicBezTo>
                <a:cubicBezTo>
                  <a:pt x="4765968" y="4290839"/>
                  <a:pt x="4794688" y="4277519"/>
                  <a:pt x="4833086" y="4276583"/>
                </a:cubicBezTo>
                <a:lnTo>
                  <a:pt x="4841410" y="4276583"/>
                </a:lnTo>
                <a:cubicBezTo>
                  <a:pt x="4879912" y="4277519"/>
                  <a:pt x="4908632" y="4290839"/>
                  <a:pt x="4926738" y="4316021"/>
                </a:cubicBezTo>
                <a:cubicBezTo>
                  <a:pt x="4935427" y="4327665"/>
                  <a:pt x="4938684" y="4342493"/>
                  <a:pt x="4935687" y="4356708"/>
                </a:cubicBezTo>
                <a:cubicBezTo>
                  <a:pt x="4930827" y="4375063"/>
                  <a:pt x="4922534" y="4392337"/>
                  <a:pt x="4911233" y="4407592"/>
                </a:cubicBezTo>
                <a:cubicBezTo>
                  <a:pt x="4906478" y="4413554"/>
                  <a:pt x="4902492" y="4420089"/>
                  <a:pt x="4899371" y="4427051"/>
                </a:cubicBezTo>
                <a:cubicBezTo>
                  <a:pt x="4896509" y="4434709"/>
                  <a:pt x="4894355" y="4442618"/>
                  <a:pt x="4892919" y="4450672"/>
                </a:cubicBezTo>
                <a:cubicBezTo>
                  <a:pt x="4891202" y="4462379"/>
                  <a:pt x="4896644" y="4473971"/>
                  <a:pt x="4906759" y="4480120"/>
                </a:cubicBezTo>
                <a:cubicBezTo>
                  <a:pt x="4943804" y="4500932"/>
                  <a:pt x="5044428" y="4496978"/>
                  <a:pt x="5205614" y="4467425"/>
                </a:cubicBezTo>
                <a:cubicBezTo>
                  <a:pt x="5234958" y="4627155"/>
                  <a:pt x="5239537" y="4726842"/>
                  <a:pt x="5219141" y="4763679"/>
                </a:cubicBezTo>
                <a:cubicBezTo>
                  <a:pt x="5214043" y="4772118"/>
                  <a:pt x="5204313" y="4776614"/>
                  <a:pt x="5194584" y="4775021"/>
                </a:cubicBezTo>
                <a:cubicBezTo>
                  <a:pt x="5187060" y="4773679"/>
                  <a:pt x="5179683" y="4771660"/>
                  <a:pt x="5172523" y="4768986"/>
                </a:cubicBezTo>
                <a:cubicBezTo>
                  <a:pt x="5165895" y="4766010"/>
                  <a:pt x="5159672" y="4762201"/>
                  <a:pt x="5154001" y="4757644"/>
                </a:cubicBezTo>
                <a:cubicBezTo>
                  <a:pt x="5128403" y="4741827"/>
                  <a:pt x="5112378" y="4734231"/>
                  <a:pt x="5101139" y="4732357"/>
                </a:cubicBezTo>
                <a:cubicBezTo>
                  <a:pt x="5085323" y="4729506"/>
                  <a:pt x="5069027" y="4733471"/>
                  <a:pt x="5056290" y="4743284"/>
                </a:cubicBezTo>
                <a:cubicBezTo>
                  <a:pt x="5029756" y="4763471"/>
                  <a:pt x="5015812" y="4793544"/>
                  <a:pt x="5014667" y="4832774"/>
                </a:cubicBezTo>
                <a:lnTo>
                  <a:pt x="5014667" y="4841098"/>
                </a:lnTo>
                <a:cubicBezTo>
                  <a:pt x="5015812" y="4881369"/>
                  <a:pt x="5029756" y="4911442"/>
                  <a:pt x="5056290" y="4930692"/>
                </a:cubicBezTo>
                <a:cubicBezTo>
                  <a:pt x="5069100" y="4939974"/>
                  <a:pt x="5085208" y="4943481"/>
                  <a:pt x="5100723" y="4940370"/>
                </a:cubicBezTo>
                <a:cubicBezTo>
                  <a:pt x="5119828" y="4935261"/>
                  <a:pt x="5137820" y="4926645"/>
                  <a:pt x="5153793" y="4914980"/>
                </a:cubicBezTo>
                <a:cubicBezTo>
                  <a:pt x="5158580" y="4911858"/>
                  <a:pt x="5164199" y="4908736"/>
                  <a:pt x="5168465" y="4906030"/>
                </a:cubicBezTo>
                <a:lnTo>
                  <a:pt x="5172003" y="4903845"/>
                </a:lnTo>
                <a:cubicBezTo>
                  <a:pt x="5179193" y="4901140"/>
                  <a:pt x="5186613" y="4899090"/>
                  <a:pt x="5194167" y="4897706"/>
                </a:cubicBezTo>
                <a:cubicBezTo>
                  <a:pt x="5203897" y="4896135"/>
                  <a:pt x="5213626" y="4900567"/>
                  <a:pt x="5218829" y="4908944"/>
                </a:cubicBezTo>
                <a:cubicBezTo>
                  <a:pt x="5238704" y="4943804"/>
                  <a:pt x="5234230" y="5043387"/>
                  <a:pt x="5205302" y="5205302"/>
                </a:cubicBezTo>
                <a:cubicBezTo>
                  <a:pt x="5043804" y="5175333"/>
                  <a:pt x="4943491" y="5170963"/>
                  <a:pt x="4906030" y="5192295"/>
                </a:cubicBezTo>
                <a:close/>
                <a:moveTo>
                  <a:pt x="5651399" y="5219350"/>
                </a:moveTo>
                <a:cubicBezTo>
                  <a:pt x="5642929" y="5214126"/>
                  <a:pt x="5638443" y="5204303"/>
                  <a:pt x="5640057" y="5194480"/>
                </a:cubicBezTo>
                <a:cubicBezTo>
                  <a:pt x="5640431" y="5186915"/>
                  <a:pt x="5642461" y="5179537"/>
                  <a:pt x="5645988" y="5172836"/>
                </a:cubicBezTo>
                <a:lnTo>
                  <a:pt x="5648485" y="5168673"/>
                </a:lnTo>
                <a:cubicBezTo>
                  <a:pt x="5651191" y="5164095"/>
                  <a:pt x="5654208" y="5158892"/>
                  <a:pt x="5657434" y="5154105"/>
                </a:cubicBezTo>
                <a:cubicBezTo>
                  <a:pt x="5668225" y="5137675"/>
                  <a:pt x="5676727" y="5119860"/>
                  <a:pt x="5682720" y="5101140"/>
                </a:cubicBezTo>
                <a:cubicBezTo>
                  <a:pt x="5685010" y="5085510"/>
                  <a:pt x="5681295" y="5069599"/>
                  <a:pt x="5672314" y="5056603"/>
                </a:cubicBezTo>
                <a:cubicBezTo>
                  <a:pt x="5653168" y="5029964"/>
                  <a:pt x="5622991" y="5016020"/>
                  <a:pt x="5582721" y="5014979"/>
                </a:cubicBezTo>
                <a:lnTo>
                  <a:pt x="5574396" y="5014979"/>
                </a:lnTo>
                <a:cubicBezTo>
                  <a:pt x="5534126" y="5016020"/>
                  <a:pt x="5504053" y="5029964"/>
                  <a:pt x="5484906" y="5056603"/>
                </a:cubicBezTo>
                <a:cubicBezTo>
                  <a:pt x="5475458" y="5069423"/>
                  <a:pt x="5471899" y="5085645"/>
                  <a:pt x="5475125" y="5101244"/>
                </a:cubicBezTo>
                <a:cubicBezTo>
                  <a:pt x="5480130" y="5120474"/>
                  <a:pt x="5488787" y="5138559"/>
                  <a:pt x="5500619" y="5154521"/>
                </a:cubicBezTo>
                <a:cubicBezTo>
                  <a:pt x="5504968" y="5160047"/>
                  <a:pt x="5508673" y="5166051"/>
                  <a:pt x="5511649" y="5172419"/>
                </a:cubicBezTo>
                <a:cubicBezTo>
                  <a:pt x="5514333" y="5179641"/>
                  <a:pt x="5516352" y="5187102"/>
                  <a:pt x="5517684" y="5194688"/>
                </a:cubicBezTo>
                <a:cubicBezTo>
                  <a:pt x="5519318" y="5204376"/>
                  <a:pt x="5514916" y="5214084"/>
                  <a:pt x="5506550" y="5219246"/>
                </a:cubicBezTo>
                <a:cubicBezTo>
                  <a:pt x="5470546" y="5240057"/>
                  <a:pt x="5371274" y="5235271"/>
                  <a:pt x="5211025" y="5205822"/>
                </a:cubicBezTo>
                <a:cubicBezTo>
                  <a:pt x="5240577" y="5040578"/>
                  <a:pt x="5244844" y="4942451"/>
                  <a:pt x="5223824" y="4905822"/>
                </a:cubicBezTo>
                <a:cubicBezTo>
                  <a:pt x="5217518" y="4895281"/>
                  <a:pt x="5205281" y="4889839"/>
                  <a:pt x="5193231" y="4892191"/>
                </a:cubicBezTo>
                <a:cubicBezTo>
                  <a:pt x="5185135" y="4893627"/>
                  <a:pt x="5177196" y="4895822"/>
                  <a:pt x="5169506" y="4898747"/>
                </a:cubicBezTo>
                <a:lnTo>
                  <a:pt x="5165551" y="4901140"/>
                </a:lnTo>
                <a:cubicBezTo>
                  <a:pt x="5160765" y="4903845"/>
                  <a:pt x="5155146" y="4907071"/>
                  <a:pt x="5150671" y="4910193"/>
                </a:cubicBezTo>
                <a:cubicBezTo>
                  <a:pt x="5135291" y="4921462"/>
                  <a:pt x="5117976" y="4929829"/>
                  <a:pt x="5099579" y="4934855"/>
                </a:cubicBezTo>
                <a:cubicBezTo>
                  <a:pt x="5085395" y="4937633"/>
                  <a:pt x="5070692" y="4934397"/>
                  <a:pt x="5058996" y="4925906"/>
                </a:cubicBezTo>
                <a:cubicBezTo>
                  <a:pt x="5033814" y="4907800"/>
                  <a:pt x="5020494" y="4879079"/>
                  <a:pt x="5019454" y="4840682"/>
                </a:cubicBezTo>
                <a:lnTo>
                  <a:pt x="5019454" y="4832357"/>
                </a:lnTo>
                <a:cubicBezTo>
                  <a:pt x="5020494" y="4794896"/>
                  <a:pt x="5033814" y="4766176"/>
                  <a:pt x="5058996" y="4747030"/>
                </a:cubicBezTo>
                <a:cubicBezTo>
                  <a:pt x="5070463" y="4737924"/>
                  <a:pt x="5085260" y="4734137"/>
                  <a:pt x="5099683" y="4736624"/>
                </a:cubicBezTo>
                <a:cubicBezTo>
                  <a:pt x="5117893" y="4741785"/>
                  <a:pt x="5135073" y="4750058"/>
                  <a:pt x="5150463" y="4761078"/>
                </a:cubicBezTo>
                <a:cubicBezTo>
                  <a:pt x="5156477" y="4765812"/>
                  <a:pt x="5163044" y="4769798"/>
                  <a:pt x="5170026" y="4772940"/>
                </a:cubicBezTo>
                <a:cubicBezTo>
                  <a:pt x="5177633" y="4775822"/>
                  <a:pt x="5185510" y="4777956"/>
                  <a:pt x="5193543" y="4779288"/>
                </a:cubicBezTo>
                <a:cubicBezTo>
                  <a:pt x="5205260" y="4781098"/>
                  <a:pt x="5216925" y="4775687"/>
                  <a:pt x="5223096" y="4765552"/>
                </a:cubicBezTo>
                <a:cubicBezTo>
                  <a:pt x="5243907" y="4727467"/>
                  <a:pt x="5239953" y="4626634"/>
                  <a:pt x="5210297" y="4465656"/>
                </a:cubicBezTo>
                <a:cubicBezTo>
                  <a:pt x="5370338" y="4436208"/>
                  <a:pt x="5469714" y="4431733"/>
                  <a:pt x="5505510" y="4452129"/>
                </a:cubicBezTo>
                <a:cubicBezTo>
                  <a:pt x="5513907" y="4457228"/>
                  <a:pt x="5518423" y="4466874"/>
                  <a:pt x="5516956" y="4476583"/>
                </a:cubicBezTo>
                <a:cubicBezTo>
                  <a:pt x="5515593" y="4484168"/>
                  <a:pt x="5513574" y="4491619"/>
                  <a:pt x="5510921" y="4498851"/>
                </a:cubicBezTo>
                <a:cubicBezTo>
                  <a:pt x="5507903" y="4505407"/>
                  <a:pt x="5504136" y="4511588"/>
                  <a:pt x="5499682" y="4517269"/>
                </a:cubicBezTo>
                <a:cubicBezTo>
                  <a:pt x="5487913" y="4533107"/>
                  <a:pt x="5479298" y="4551047"/>
                  <a:pt x="5474292" y="4570131"/>
                </a:cubicBezTo>
                <a:cubicBezTo>
                  <a:pt x="5471045" y="4585760"/>
                  <a:pt x="5474604" y="4602025"/>
                  <a:pt x="5484074" y="4614876"/>
                </a:cubicBezTo>
                <a:cubicBezTo>
                  <a:pt x="5503220" y="4641515"/>
                  <a:pt x="5533293" y="4655459"/>
                  <a:pt x="5573563" y="4656499"/>
                </a:cubicBezTo>
                <a:lnTo>
                  <a:pt x="5581992" y="4656499"/>
                </a:lnTo>
                <a:cubicBezTo>
                  <a:pt x="5622158" y="4655354"/>
                  <a:pt x="5652335" y="4641411"/>
                  <a:pt x="5671482" y="4614876"/>
                </a:cubicBezTo>
                <a:cubicBezTo>
                  <a:pt x="5680483" y="4601858"/>
                  <a:pt x="5684208" y="4585896"/>
                  <a:pt x="5681888" y="4570235"/>
                </a:cubicBezTo>
                <a:cubicBezTo>
                  <a:pt x="5675853" y="4551546"/>
                  <a:pt x="5667310" y="4533762"/>
                  <a:pt x="5656498" y="4517373"/>
                </a:cubicBezTo>
                <a:cubicBezTo>
                  <a:pt x="5653376" y="4512691"/>
                  <a:pt x="5650358" y="4507488"/>
                  <a:pt x="5647653" y="4502909"/>
                </a:cubicBezTo>
                <a:lnTo>
                  <a:pt x="5645260" y="4498851"/>
                </a:lnTo>
                <a:cubicBezTo>
                  <a:pt x="5641638" y="4492108"/>
                  <a:pt x="5639578" y="4484647"/>
                  <a:pt x="5639224" y="4476999"/>
                </a:cubicBezTo>
                <a:cubicBezTo>
                  <a:pt x="5637632" y="4467290"/>
                  <a:pt x="5642024" y="4457571"/>
                  <a:pt x="5650358" y="4452337"/>
                </a:cubicBezTo>
                <a:cubicBezTo>
                  <a:pt x="5686467" y="4432358"/>
                  <a:pt x="5783657" y="4436728"/>
                  <a:pt x="5947861" y="4465865"/>
                </a:cubicBezTo>
                <a:cubicBezTo>
                  <a:pt x="5918308" y="4626738"/>
                  <a:pt x="5914042" y="4727675"/>
                  <a:pt x="5935270" y="4765760"/>
                </a:cubicBezTo>
                <a:cubicBezTo>
                  <a:pt x="5941451" y="4775875"/>
                  <a:pt x="5953116" y="4781254"/>
                  <a:pt x="5964822" y="4779392"/>
                </a:cubicBezTo>
                <a:cubicBezTo>
                  <a:pt x="5972960" y="4777987"/>
                  <a:pt x="5980941" y="4775791"/>
                  <a:pt x="5988652" y="4772836"/>
                </a:cubicBezTo>
                <a:cubicBezTo>
                  <a:pt x="5995364" y="4769777"/>
                  <a:pt x="6001680" y="4765937"/>
                  <a:pt x="6007486" y="4761390"/>
                </a:cubicBezTo>
                <a:cubicBezTo>
                  <a:pt x="6022991" y="4750255"/>
                  <a:pt x="6040317" y="4741910"/>
                  <a:pt x="6058682" y="4736728"/>
                </a:cubicBezTo>
                <a:cubicBezTo>
                  <a:pt x="6073043" y="4734251"/>
                  <a:pt x="6087777" y="4738039"/>
                  <a:pt x="6099161" y="4747134"/>
                </a:cubicBezTo>
                <a:cubicBezTo>
                  <a:pt x="6124447" y="4766280"/>
                  <a:pt x="6137767" y="4795001"/>
                  <a:pt x="6138703" y="4832461"/>
                </a:cubicBezTo>
                <a:lnTo>
                  <a:pt x="6138703" y="4840682"/>
                </a:lnTo>
                <a:cubicBezTo>
                  <a:pt x="6137767" y="4879184"/>
                  <a:pt x="6124447" y="4907903"/>
                  <a:pt x="6099370" y="4926010"/>
                </a:cubicBezTo>
                <a:cubicBezTo>
                  <a:pt x="6087590" y="4934584"/>
                  <a:pt x="6072762" y="4937831"/>
                  <a:pt x="6058475" y="4934959"/>
                </a:cubicBezTo>
                <a:cubicBezTo>
                  <a:pt x="6040140" y="4929901"/>
                  <a:pt x="6022866" y="4921587"/>
                  <a:pt x="6007486" y="4910401"/>
                </a:cubicBezTo>
                <a:cubicBezTo>
                  <a:pt x="6002699" y="4907175"/>
                  <a:pt x="5997080" y="4903949"/>
                  <a:pt x="5992606" y="4901244"/>
                </a:cubicBezTo>
                <a:lnTo>
                  <a:pt x="5988236" y="4898642"/>
                </a:lnTo>
                <a:cubicBezTo>
                  <a:pt x="5980577" y="4895791"/>
                  <a:pt x="5972668" y="4893668"/>
                  <a:pt x="5964614" y="4892295"/>
                </a:cubicBezTo>
                <a:cubicBezTo>
                  <a:pt x="5952929" y="4890495"/>
                  <a:pt x="5941305" y="4895916"/>
                  <a:pt x="5935165" y="4906030"/>
                </a:cubicBezTo>
                <a:cubicBezTo>
                  <a:pt x="5914354" y="4942555"/>
                  <a:pt x="5918516" y="5040786"/>
                  <a:pt x="5948069" y="5205718"/>
                </a:cubicBezTo>
                <a:cubicBezTo>
                  <a:pt x="5784281" y="5234542"/>
                  <a:pt x="5686883" y="5239329"/>
                  <a:pt x="5651087" y="5219350"/>
                </a:cubicBezTo>
                <a:close/>
                <a:moveTo>
                  <a:pt x="6394687" y="5192295"/>
                </a:moveTo>
                <a:cubicBezTo>
                  <a:pt x="6384562" y="5198507"/>
                  <a:pt x="6379171" y="5210213"/>
                  <a:pt x="6381055" y="5221951"/>
                </a:cubicBezTo>
                <a:cubicBezTo>
                  <a:pt x="6382439" y="5230016"/>
                  <a:pt x="6384604" y="5237924"/>
                  <a:pt x="6387507" y="5245572"/>
                </a:cubicBezTo>
                <a:cubicBezTo>
                  <a:pt x="6390555" y="5252336"/>
                  <a:pt x="6394436" y="5258704"/>
                  <a:pt x="6399057" y="5264511"/>
                </a:cubicBezTo>
                <a:cubicBezTo>
                  <a:pt x="6410483" y="5279839"/>
                  <a:pt x="6418859" y="5297216"/>
                  <a:pt x="6423719" y="5315707"/>
                </a:cubicBezTo>
                <a:cubicBezTo>
                  <a:pt x="6426705" y="5329891"/>
                  <a:pt x="6423438" y="5344677"/>
                  <a:pt x="6414770" y="5356290"/>
                </a:cubicBezTo>
                <a:cubicBezTo>
                  <a:pt x="6396664" y="5381472"/>
                  <a:pt x="6367944" y="5394792"/>
                  <a:pt x="6329442" y="5395832"/>
                </a:cubicBezTo>
                <a:lnTo>
                  <a:pt x="6321222" y="5395832"/>
                </a:lnTo>
                <a:cubicBezTo>
                  <a:pt x="6282720" y="5394792"/>
                  <a:pt x="6254000" y="5381472"/>
                  <a:pt x="6235894" y="5356394"/>
                </a:cubicBezTo>
                <a:cubicBezTo>
                  <a:pt x="6227413" y="5344677"/>
                  <a:pt x="6223687" y="5330172"/>
                  <a:pt x="6225488" y="5315812"/>
                </a:cubicBezTo>
                <a:cubicBezTo>
                  <a:pt x="6231357" y="5297695"/>
                  <a:pt x="6239609" y="5280442"/>
                  <a:pt x="6250046" y="5264511"/>
                </a:cubicBezTo>
                <a:cubicBezTo>
                  <a:pt x="6253271" y="5259724"/>
                  <a:pt x="6256393" y="5254105"/>
                  <a:pt x="6259203" y="5249735"/>
                </a:cubicBezTo>
                <a:lnTo>
                  <a:pt x="6261700" y="5245572"/>
                </a:lnTo>
                <a:cubicBezTo>
                  <a:pt x="6265581" y="5238205"/>
                  <a:pt x="6267777" y="5230068"/>
                  <a:pt x="6268152" y="5221743"/>
                </a:cubicBezTo>
                <a:cubicBezTo>
                  <a:pt x="6270004" y="5209995"/>
                  <a:pt x="6264531" y="5198288"/>
                  <a:pt x="6254312" y="5192190"/>
                </a:cubicBezTo>
                <a:cubicBezTo>
                  <a:pt x="6217163" y="5171379"/>
                  <a:pt x="6119036" y="5175749"/>
                  <a:pt x="5953688" y="5205094"/>
                </a:cubicBezTo>
                <a:cubicBezTo>
                  <a:pt x="5924656" y="5043283"/>
                  <a:pt x="5920077" y="4943491"/>
                  <a:pt x="5939952" y="4908632"/>
                </a:cubicBezTo>
                <a:cubicBezTo>
                  <a:pt x="5945041" y="4900224"/>
                  <a:pt x="5954708" y="4895739"/>
                  <a:pt x="5964406" y="4897290"/>
                </a:cubicBezTo>
                <a:cubicBezTo>
                  <a:pt x="5971888" y="4898611"/>
                  <a:pt x="5979234" y="4900588"/>
                  <a:pt x="5986362" y="4903221"/>
                </a:cubicBezTo>
                <a:lnTo>
                  <a:pt x="5990316" y="4905614"/>
                </a:lnTo>
                <a:cubicBezTo>
                  <a:pt x="5994999" y="4908320"/>
                  <a:pt x="6000722" y="4911442"/>
                  <a:pt x="6005093" y="4914667"/>
                </a:cubicBezTo>
                <a:cubicBezTo>
                  <a:pt x="6021034" y="4926228"/>
                  <a:pt x="6038953" y="4934792"/>
                  <a:pt x="6057954" y="4939954"/>
                </a:cubicBezTo>
                <a:cubicBezTo>
                  <a:pt x="6073584" y="4943065"/>
                  <a:pt x="6089796" y="4939517"/>
                  <a:pt x="6102700" y="4930172"/>
                </a:cubicBezTo>
                <a:cubicBezTo>
                  <a:pt x="6129338" y="4911025"/>
                  <a:pt x="6143282" y="4880952"/>
                  <a:pt x="6144323" y="4840682"/>
                </a:cubicBezTo>
                <a:lnTo>
                  <a:pt x="6144323" y="4832253"/>
                </a:lnTo>
                <a:cubicBezTo>
                  <a:pt x="6143282" y="4793127"/>
                  <a:pt x="6129338" y="4763055"/>
                  <a:pt x="6102700" y="4742763"/>
                </a:cubicBezTo>
                <a:cubicBezTo>
                  <a:pt x="6089931" y="4733190"/>
                  <a:pt x="6073740" y="4729413"/>
                  <a:pt x="6058058" y="4732357"/>
                </a:cubicBezTo>
                <a:cubicBezTo>
                  <a:pt x="6046508" y="4734231"/>
                  <a:pt x="6030691" y="4741827"/>
                  <a:pt x="6004780" y="4757852"/>
                </a:cubicBezTo>
                <a:cubicBezTo>
                  <a:pt x="5999297" y="4762253"/>
                  <a:pt x="5993282" y="4765958"/>
                  <a:pt x="5986883" y="4768882"/>
                </a:cubicBezTo>
                <a:cubicBezTo>
                  <a:pt x="5979661" y="4771587"/>
                  <a:pt x="5972200" y="4773637"/>
                  <a:pt x="5964614" y="4775021"/>
                </a:cubicBezTo>
                <a:cubicBezTo>
                  <a:pt x="5954906" y="4776634"/>
                  <a:pt x="5945186" y="4772191"/>
                  <a:pt x="5940057" y="4763783"/>
                </a:cubicBezTo>
                <a:cubicBezTo>
                  <a:pt x="5919245" y="4726946"/>
                  <a:pt x="5924031" y="4627259"/>
                  <a:pt x="5953480" y="4467217"/>
                </a:cubicBezTo>
                <a:cubicBezTo>
                  <a:pt x="6118724" y="4496562"/>
                  <a:pt x="6217163" y="4500828"/>
                  <a:pt x="6254520" y="4480016"/>
                </a:cubicBezTo>
                <a:cubicBezTo>
                  <a:pt x="6264541" y="4473960"/>
                  <a:pt x="6269920" y="4462451"/>
                  <a:pt x="6268152" y="4450880"/>
                </a:cubicBezTo>
                <a:cubicBezTo>
                  <a:pt x="6267819" y="4442410"/>
                  <a:pt x="6265581" y="4434116"/>
                  <a:pt x="6261596" y="4426634"/>
                </a:cubicBezTo>
                <a:lnTo>
                  <a:pt x="6259203" y="4422680"/>
                </a:lnTo>
                <a:cubicBezTo>
                  <a:pt x="6256393" y="4417894"/>
                  <a:pt x="6253271" y="4412275"/>
                  <a:pt x="6250150" y="4407904"/>
                </a:cubicBezTo>
                <a:cubicBezTo>
                  <a:pt x="6239723" y="4392025"/>
                  <a:pt x="6231430" y="4374855"/>
                  <a:pt x="6225488" y="4356811"/>
                </a:cubicBezTo>
                <a:cubicBezTo>
                  <a:pt x="6223646" y="4342389"/>
                  <a:pt x="6227371" y="4327800"/>
                  <a:pt x="6235894" y="4316021"/>
                </a:cubicBezTo>
                <a:cubicBezTo>
                  <a:pt x="6254000" y="4290839"/>
                  <a:pt x="6282720" y="4277519"/>
                  <a:pt x="6321118" y="4276583"/>
                </a:cubicBezTo>
                <a:lnTo>
                  <a:pt x="6329442" y="4276583"/>
                </a:lnTo>
                <a:cubicBezTo>
                  <a:pt x="6367944" y="4277519"/>
                  <a:pt x="6396664" y="4290839"/>
                  <a:pt x="6414770" y="4316021"/>
                </a:cubicBezTo>
                <a:cubicBezTo>
                  <a:pt x="6423458" y="4327665"/>
                  <a:pt x="6426716" y="4342493"/>
                  <a:pt x="6423719" y="4356708"/>
                </a:cubicBezTo>
                <a:cubicBezTo>
                  <a:pt x="6418859" y="4375063"/>
                  <a:pt x="6410566" y="4392337"/>
                  <a:pt x="6399265" y="4407592"/>
                </a:cubicBezTo>
                <a:cubicBezTo>
                  <a:pt x="6394509" y="4413554"/>
                  <a:pt x="6390524" y="4420089"/>
                  <a:pt x="6387402" y="4427051"/>
                </a:cubicBezTo>
                <a:cubicBezTo>
                  <a:pt x="6384541" y="4434709"/>
                  <a:pt x="6382387" y="4442618"/>
                  <a:pt x="6380951" y="4450672"/>
                </a:cubicBezTo>
                <a:cubicBezTo>
                  <a:pt x="6379234" y="4462379"/>
                  <a:pt x="6384676" y="4473971"/>
                  <a:pt x="6394790" y="4480120"/>
                </a:cubicBezTo>
                <a:cubicBezTo>
                  <a:pt x="6431836" y="4500932"/>
                  <a:pt x="6532460" y="4496978"/>
                  <a:pt x="6693646" y="4467425"/>
                </a:cubicBezTo>
                <a:cubicBezTo>
                  <a:pt x="6722990" y="4627155"/>
                  <a:pt x="6727569" y="4726842"/>
                  <a:pt x="6707173" y="4763679"/>
                </a:cubicBezTo>
                <a:cubicBezTo>
                  <a:pt x="6702074" y="4772118"/>
                  <a:pt x="6692345" y="4776614"/>
                  <a:pt x="6682615" y="4775021"/>
                </a:cubicBezTo>
                <a:cubicBezTo>
                  <a:pt x="6675092" y="4773679"/>
                  <a:pt x="6667714" y="4771660"/>
                  <a:pt x="6660555" y="4768986"/>
                </a:cubicBezTo>
                <a:cubicBezTo>
                  <a:pt x="6653926" y="4766010"/>
                  <a:pt x="6647704" y="4762201"/>
                  <a:pt x="6642033" y="4757644"/>
                </a:cubicBezTo>
                <a:cubicBezTo>
                  <a:pt x="6616435" y="4741827"/>
                  <a:pt x="6600409" y="4734231"/>
                  <a:pt x="6589171" y="4732357"/>
                </a:cubicBezTo>
                <a:cubicBezTo>
                  <a:pt x="6573354" y="4729506"/>
                  <a:pt x="6557059" y="4733471"/>
                  <a:pt x="6544322" y="4743284"/>
                </a:cubicBezTo>
                <a:cubicBezTo>
                  <a:pt x="6517787" y="4763471"/>
                  <a:pt x="6503844" y="4793544"/>
                  <a:pt x="6502699" y="4832774"/>
                </a:cubicBezTo>
                <a:lnTo>
                  <a:pt x="6502699" y="4841098"/>
                </a:lnTo>
                <a:cubicBezTo>
                  <a:pt x="6503844" y="4881369"/>
                  <a:pt x="6517787" y="4911442"/>
                  <a:pt x="6544322" y="4930692"/>
                </a:cubicBezTo>
                <a:cubicBezTo>
                  <a:pt x="6557131" y="4939974"/>
                  <a:pt x="6573240" y="4943481"/>
                  <a:pt x="6588755" y="4940370"/>
                </a:cubicBezTo>
                <a:cubicBezTo>
                  <a:pt x="6607860" y="4935261"/>
                  <a:pt x="6625852" y="4926645"/>
                  <a:pt x="6641825" y="4914980"/>
                </a:cubicBezTo>
                <a:cubicBezTo>
                  <a:pt x="6646611" y="4911858"/>
                  <a:pt x="6652231" y="4908736"/>
                  <a:pt x="6656497" y="4906030"/>
                </a:cubicBezTo>
                <a:lnTo>
                  <a:pt x="6660035" y="4903845"/>
                </a:lnTo>
                <a:cubicBezTo>
                  <a:pt x="6667225" y="4901140"/>
                  <a:pt x="6674645" y="4899090"/>
                  <a:pt x="6682199" y="4897706"/>
                </a:cubicBezTo>
                <a:cubicBezTo>
                  <a:pt x="6691929" y="4896197"/>
                  <a:pt x="6701616" y="4900609"/>
                  <a:pt x="6706861" y="4908944"/>
                </a:cubicBezTo>
                <a:cubicBezTo>
                  <a:pt x="6726736" y="4943804"/>
                  <a:pt x="6722262" y="5043387"/>
                  <a:pt x="6693333" y="5205302"/>
                </a:cubicBezTo>
                <a:cubicBezTo>
                  <a:pt x="6531835" y="5175333"/>
                  <a:pt x="6431523" y="5170963"/>
                  <a:pt x="6394166" y="5192295"/>
                </a:cubicBezTo>
                <a:close/>
                <a:moveTo>
                  <a:pt x="7139431" y="5219350"/>
                </a:moveTo>
                <a:cubicBezTo>
                  <a:pt x="7130960" y="5214126"/>
                  <a:pt x="7126475" y="5204303"/>
                  <a:pt x="7128088" y="5194480"/>
                </a:cubicBezTo>
                <a:cubicBezTo>
                  <a:pt x="7128463" y="5186915"/>
                  <a:pt x="7130492" y="5179537"/>
                  <a:pt x="7134020" y="5172836"/>
                </a:cubicBezTo>
                <a:lnTo>
                  <a:pt x="7136517" y="5168673"/>
                </a:lnTo>
                <a:cubicBezTo>
                  <a:pt x="7139223" y="5164095"/>
                  <a:pt x="7142240" y="5158892"/>
                  <a:pt x="7145466" y="5154105"/>
                </a:cubicBezTo>
                <a:cubicBezTo>
                  <a:pt x="7156257" y="5137675"/>
                  <a:pt x="7164758" y="5119860"/>
                  <a:pt x="7170752" y="5101140"/>
                </a:cubicBezTo>
                <a:cubicBezTo>
                  <a:pt x="7173042" y="5085510"/>
                  <a:pt x="7169327" y="5069599"/>
                  <a:pt x="7160346" y="5056603"/>
                </a:cubicBezTo>
                <a:cubicBezTo>
                  <a:pt x="7141200" y="5029964"/>
                  <a:pt x="7111023" y="5016020"/>
                  <a:pt x="7070752" y="5014979"/>
                </a:cubicBezTo>
                <a:lnTo>
                  <a:pt x="7062428" y="5014979"/>
                </a:lnTo>
                <a:cubicBezTo>
                  <a:pt x="7022157" y="5016020"/>
                  <a:pt x="6992084" y="5029964"/>
                  <a:pt x="6972938" y="5056603"/>
                </a:cubicBezTo>
                <a:cubicBezTo>
                  <a:pt x="6963489" y="5069423"/>
                  <a:pt x="6959931" y="5085645"/>
                  <a:pt x="6963156" y="5101244"/>
                </a:cubicBezTo>
                <a:cubicBezTo>
                  <a:pt x="6968161" y="5120474"/>
                  <a:pt x="6976819" y="5138559"/>
                  <a:pt x="6988650" y="5154521"/>
                </a:cubicBezTo>
                <a:cubicBezTo>
                  <a:pt x="6993000" y="5160047"/>
                  <a:pt x="6996705" y="5166051"/>
                  <a:pt x="6999680" y="5172419"/>
                </a:cubicBezTo>
                <a:cubicBezTo>
                  <a:pt x="7002365" y="5179641"/>
                  <a:pt x="7004384" y="5187102"/>
                  <a:pt x="7005716" y="5194688"/>
                </a:cubicBezTo>
                <a:cubicBezTo>
                  <a:pt x="7007349" y="5204376"/>
                  <a:pt x="7002948" y="5214084"/>
                  <a:pt x="6994582" y="5219246"/>
                </a:cubicBezTo>
                <a:cubicBezTo>
                  <a:pt x="6958578" y="5240057"/>
                  <a:pt x="6859306" y="5235271"/>
                  <a:pt x="6699057" y="5205822"/>
                </a:cubicBezTo>
                <a:cubicBezTo>
                  <a:pt x="6728609" y="5040578"/>
                  <a:pt x="6732876" y="4942451"/>
                  <a:pt x="6711856" y="4905822"/>
                </a:cubicBezTo>
                <a:cubicBezTo>
                  <a:pt x="6705550" y="4895281"/>
                  <a:pt x="6693313" y="4889839"/>
                  <a:pt x="6681263" y="4892191"/>
                </a:cubicBezTo>
                <a:cubicBezTo>
                  <a:pt x="6673136" y="4893648"/>
                  <a:pt x="6665165" y="4895843"/>
                  <a:pt x="6657434" y="4898747"/>
                </a:cubicBezTo>
                <a:lnTo>
                  <a:pt x="6653583" y="4901140"/>
                </a:lnTo>
                <a:cubicBezTo>
                  <a:pt x="6648797" y="4903845"/>
                  <a:pt x="6643178" y="4907071"/>
                  <a:pt x="6638703" y="4910193"/>
                </a:cubicBezTo>
                <a:cubicBezTo>
                  <a:pt x="6623323" y="4921462"/>
                  <a:pt x="6606008" y="4929829"/>
                  <a:pt x="6587610" y="4934855"/>
                </a:cubicBezTo>
                <a:cubicBezTo>
                  <a:pt x="6573427" y="4937633"/>
                  <a:pt x="6558724" y="4934397"/>
                  <a:pt x="6547027" y="4925906"/>
                </a:cubicBezTo>
                <a:cubicBezTo>
                  <a:pt x="6521845" y="4907800"/>
                  <a:pt x="6508526" y="4879079"/>
                  <a:pt x="6507485" y="4840682"/>
                </a:cubicBezTo>
                <a:lnTo>
                  <a:pt x="6507485" y="4832357"/>
                </a:lnTo>
                <a:cubicBezTo>
                  <a:pt x="6508526" y="4794896"/>
                  <a:pt x="6521845" y="4766176"/>
                  <a:pt x="6547027" y="4747030"/>
                </a:cubicBezTo>
                <a:cubicBezTo>
                  <a:pt x="6558484" y="4737924"/>
                  <a:pt x="6573292" y="4734137"/>
                  <a:pt x="6587714" y="4736624"/>
                </a:cubicBezTo>
                <a:cubicBezTo>
                  <a:pt x="6605925" y="4741785"/>
                  <a:pt x="6623105" y="4750058"/>
                  <a:pt x="6638495" y="4761078"/>
                </a:cubicBezTo>
                <a:cubicBezTo>
                  <a:pt x="6644509" y="4765812"/>
                  <a:pt x="6651075" y="4769798"/>
                  <a:pt x="6658058" y="4772940"/>
                </a:cubicBezTo>
                <a:cubicBezTo>
                  <a:pt x="6665664" y="4775822"/>
                  <a:pt x="6673541" y="4777956"/>
                  <a:pt x="6681575" y="4779288"/>
                </a:cubicBezTo>
                <a:cubicBezTo>
                  <a:pt x="6693292" y="4781098"/>
                  <a:pt x="6704956" y="4775687"/>
                  <a:pt x="6711127" y="4765552"/>
                </a:cubicBezTo>
                <a:cubicBezTo>
                  <a:pt x="6731939" y="4727467"/>
                  <a:pt x="6727985" y="4626634"/>
                  <a:pt x="6698328" y="4465656"/>
                </a:cubicBezTo>
                <a:cubicBezTo>
                  <a:pt x="6858370" y="4436208"/>
                  <a:pt x="6957745" y="4431733"/>
                  <a:pt x="6993541" y="4452129"/>
                </a:cubicBezTo>
                <a:cubicBezTo>
                  <a:pt x="7001939" y="4457228"/>
                  <a:pt x="7006455" y="4466874"/>
                  <a:pt x="7004987" y="4476583"/>
                </a:cubicBezTo>
                <a:cubicBezTo>
                  <a:pt x="7003624" y="4484168"/>
                  <a:pt x="7001605" y="4491619"/>
                  <a:pt x="6998953" y="4498851"/>
                </a:cubicBezTo>
                <a:cubicBezTo>
                  <a:pt x="6995934" y="4505407"/>
                  <a:pt x="6992168" y="4511588"/>
                  <a:pt x="6987714" y="4517269"/>
                </a:cubicBezTo>
                <a:cubicBezTo>
                  <a:pt x="6975945" y="4533107"/>
                  <a:pt x="6967329" y="4551047"/>
                  <a:pt x="6962324" y="4570131"/>
                </a:cubicBezTo>
                <a:cubicBezTo>
                  <a:pt x="6959077" y="4585760"/>
                  <a:pt x="6962636" y="4602025"/>
                  <a:pt x="6972105" y="4614876"/>
                </a:cubicBezTo>
                <a:cubicBezTo>
                  <a:pt x="6991252" y="4641515"/>
                  <a:pt x="7021325" y="4655459"/>
                  <a:pt x="7061595" y="4656499"/>
                </a:cubicBezTo>
                <a:lnTo>
                  <a:pt x="7070024" y="4656499"/>
                </a:lnTo>
                <a:cubicBezTo>
                  <a:pt x="7110190" y="4655354"/>
                  <a:pt x="7140367" y="4641411"/>
                  <a:pt x="7159514" y="4614876"/>
                </a:cubicBezTo>
                <a:cubicBezTo>
                  <a:pt x="7168515" y="4601858"/>
                  <a:pt x="7172240" y="4585896"/>
                  <a:pt x="7169920" y="4570235"/>
                </a:cubicBezTo>
                <a:cubicBezTo>
                  <a:pt x="7163884" y="4551546"/>
                  <a:pt x="7155341" y="4533762"/>
                  <a:pt x="7144530" y="4517373"/>
                </a:cubicBezTo>
                <a:cubicBezTo>
                  <a:pt x="7141408" y="4512691"/>
                  <a:pt x="7138390" y="4507488"/>
                  <a:pt x="7135684" y="4502909"/>
                </a:cubicBezTo>
                <a:lnTo>
                  <a:pt x="7133291" y="4498851"/>
                </a:lnTo>
                <a:cubicBezTo>
                  <a:pt x="7129670" y="4492108"/>
                  <a:pt x="7127610" y="4484647"/>
                  <a:pt x="7127256" y="4476999"/>
                </a:cubicBezTo>
                <a:cubicBezTo>
                  <a:pt x="7125664" y="4467290"/>
                  <a:pt x="7130055" y="4457571"/>
                  <a:pt x="7138390" y="4452337"/>
                </a:cubicBezTo>
                <a:cubicBezTo>
                  <a:pt x="7174499" y="4432358"/>
                  <a:pt x="7271689" y="4436728"/>
                  <a:pt x="7435893" y="4465865"/>
                </a:cubicBezTo>
                <a:cubicBezTo>
                  <a:pt x="7406340" y="4626738"/>
                  <a:pt x="7402074" y="4727675"/>
                  <a:pt x="7423301" y="4765760"/>
                </a:cubicBezTo>
                <a:cubicBezTo>
                  <a:pt x="7429482" y="4775875"/>
                  <a:pt x="7441148" y="4781254"/>
                  <a:pt x="7452854" y="4779392"/>
                </a:cubicBezTo>
                <a:cubicBezTo>
                  <a:pt x="7460991" y="4777987"/>
                  <a:pt x="7468972" y="4775791"/>
                  <a:pt x="7476683" y="4772836"/>
                </a:cubicBezTo>
                <a:cubicBezTo>
                  <a:pt x="7483395" y="4769777"/>
                  <a:pt x="7489711" y="4765937"/>
                  <a:pt x="7495518" y="4761390"/>
                </a:cubicBezTo>
                <a:cubicBezTo>
                  <a:pt x="7511022" y="4750255"/>
                  <a:pt x="7528348" y="4741910"/>
                  <a:pt x="7546714" y="4736728"/>
                </a:cubicBezTo>
                <a:cubicBezTo>
                  <a:pt x="7561074" y="4734251"/>
                  <a:pt x="7575809" y="4738039"/>
                  <a:pt x="7587193" y="4747134"/>
                </a:cubicBezTo>
                <a:cubicBezTo>
                  <a:pt x="7612479" y="4766280"/>
                  <a:pt x="7625799" y="4795001"/>
                  <a:pt x="7626735" y="4832461"/>
                </a:cubicBezTo>
                <a:lnTo>
                  <a:pt x="7626735" y="4840682"/>
                </a:lnTo>
                <a:cubicBezTo>
                  <a:pt x="7625799" y="4879184"/>
                  <a:pt x="7612479" y="4907903"/>
                  <a:pt x="7587401" y="4926010"/>
                </a:cubicBezTo>
                <a:cubicBezTo>
                  <a:pt x="7575622" y="4934584"/>
                  <a:pt x="7560794" y="4937831"/>
                  <a:pt x="7546507" y="4934959"/>
                </a:cubicBezTo>
                <a:cubicBezTo>
                  <a:pt x="7528171" y="4929901"/>
                  <a:pt x="7510898" y="4921587"/>
                  <a:pt x="7495518" y="4910401"/>
                </a:cubicBezTo>
                <a:cubicBezTo>
                  <a:pt x="7490731" y="4907175"/>
                  <a:pt x="7485112" y="4903949"/>
                  <a:pt x="7480638" y="4901244"/>
                </a:cubicBezTo>
                <a:lnTo>
                  <a:pt x="7476267" y="4898642"/>
                </a:lnTo>
                <a:cubicBezTo>
                  <a:pt x="7468608" y="4895791"/>
                  <a:pt x="7460700" y="4893668"/>
                  <a:pt x="7452646" y="4892295"/>
                </a:cubicBezTo>
                <a:cubicBezTo>
                  <a:pt x="7440960" y="4890526"/>
                  <a:pt x="7429347" y="4895937"/>
                  <a:pt x="7423197" y="4906030"/>
                </a:cubicBezTo>
                <a:cubicBezTo>
                  <a:pt x="7402386" y="4942555"/>
                  <a:pt x="7406548" y="5040786"/>
                  <a:pt x="7436100" y="5205718"/>
                </a:cubicBezTo>
                <a:cubicBezTo>
                  <a:pt x="7272313" y="5234542"/>
                  <a:pt x="7174915" y="5239329"/>
                  <a:pt x="7139119" y="5219350"/>
                </a:cubicBezTo>
                <a:close/>
                <a:moveTo>
                  <a:pt x="7882614" y="5192295"/>
                </a:moveTo>
                <a:cubicBezTo>
                  <a:pt x="7872541" y="5198559"/>
                  <a:pt x="7867213" y="5210245"/>
                  <a:pt x="7869087" y="5221951"/>
                </a:cubicBezTo>
                <a:cubicBezTo>
                  <a:pt x="7870471" y="5230016"/>
                  <a:pt x="7872635" y="5237924"/>
                  <a:pt x="7875538" y="5245572"/>
                </a:cubicBezTo>
                <a:cubicBezTo>
                  <a:pt x="7878587" y="5252336"/>
                  <a:pt x="7882468" y="5258704"/>
                  <a:pt x="7887089" y="5264511"/>
                </a:cubicBezTo>
                <a:cubicBezTo>
                  <a:pt x="7898514" y="5279839"/>
                  <a:pt x="7906891" y="5297216"/>
                  <a:pt x="7911750" y="5315707"/>
                </a:cubicBezTo>
                <a:cubicBezTo>
                  <a:pt x="7914737" y="5329891"/>
                  <a:pt x="7911470" y="5344677"/>
                  <a:pt x="7902802" y="5356290"/>
                </a:cubicBezTo>
                <a:cubicBezTo>
                  <a:pt x="7884696" y="5381472"/>
                  <a:pt x="7855975" y="5394792"/>
                  <a:pt x="7817474" y="5395832"/>
                </a:cubicBezTo>
                <a:lnTo>
                  <a:pt x="7809253" y="5395832"/>
                </a:lnTo>
                <a:cubicBezTo>
                  <a:pt x="7770752" y="5394792"/>
                  <a:pt x="7742032" y="5381472"/>
                  <a:pt x="7723926" y="5356394"/>
                </a:cubicBezTo>
                <a:cubicBezTo>
                  <a:pt x="7715445" y="5344677"/>
                  <a:pt x="7711719" y="5330172"/>
                  <a:pt x="7713520" y="5315812"/>
                </a:cubicBezTo>
                <a:cubicBezTo>
                  <a:pt x="7719388" y="5297695"/>
                  <a:pt x="7727640" y="5280442"/>
                  <a:pt x="7738077" y="5264511"/>
                </a:cubicBezTo>
                <a:cubicBezTo>
                  <a:pt x="7741303" y="5259724"/>
                  <a:pt x="7744425" y="5254105"/>
                  <a:pt x="7747234" y="5249735"/>
                </a:cubicBezTo>
                <a:lnTo>
                  <a:pt x="7749732" y="5245572"/>
                </a:lnTo>
                <a:cubicBezTo>
                  <a:pt x="7753613" y="5238205"/>
                  <a:pt x="7755809" y="5230068"/>
                  <a:pt x="7756183" y="5221743"/>
                </a:cubicBezTo>
                <a:cubicBezTo>
                  <a:pt x="7758036" y="5209995"/>
                  <a:pt x="7752563" y="5198288"/>
                  <a:pt x="7742343" y="5192190"/>
                </a:cubicBezTo>
                <a:cubicBezTo>
                  <a:pt x="7705195" y="5171379"/>
                  <a:pt x="7607068" y="5175749"/>
                  <a:pt x="7441720" y="5205094"/>
                </a:cubicBezTo>
                <a:cubicBezTo>
                  <a:pt x="7412687" y="5043283"/>
                  <a:pt x="7408109" y="4943491"/>
                  <a:pt x="7427984" y="4908632"/>
                </a:cubicBezTo>
                <a:cubicBezTo>
                  <a:pt x="7433073" y="4900224"/>
                  <a:pt x="7442739" y="4895739"/>
                  <a:pt x="7452438" y="4897290"/>
                </a:cubicBezTo>
                <a:cubicBezTo>
                  <a:pt x="7459919" y="4898611"/>
                  <a:pt x="7467266" y="4900588"/>
                  <a:pt x="7474394" y="4903221"/>
                </a:cubicBezTo>
                <a:lnTo>
                  <a:pt x="7478348" y="4905614"/>
                </a:lnTo>
                <a:cubicBezTo>
                  <a:pt x="7483031" y="4908320"/>
                  <a:pt x="7488754" y="4911442"/>
                  <a:pt x="7493125" y="4914667"/>
                </a:cubicBezTo>
                <a:cubicBezTo>
                  <a:pt x="7509066" y="4926228"/>
                  <a:pt x="7526985" y="4934792"/>
                  <a:pt x="7545986" y="4939954"/>
                </a:cubicBezTo>
                <a:cubicBezTo>
                  <a:pt x="7561615" y="4943065"/>
                  <a:pt x="7577827" y="4939517"/>
                  <a:pt x="7590731" y="4930172"/>
                </a:cubicBezTo>
                <a:cubicBezTo>
                  <a:pt x="7617370" y="4911025"/>
                  <a:pt x="7631314" y="4880952"/>
                  <a:pt x="7632355" y="4840682"/>
                </a:cubicBezTo>
                <a:lnTo>
                  <a:pt x="7632355" y="4832253"/>
                </a:lnTo>
                <a:cubicBezTo>
                  <a:pt x="7631314" y="4793127"/>
                  <a:pt x="7617370" y="4763055"/>
                  <a:pt x="7590731" y="4742763"/>
                </a:cubicBezTo>
                <a:cubicBezTo>
                  <a:pt x="7577963" y="4733190"/>
                  <a:pt x="7561772" y="4729413"/>
                  <a:pt x="7546090" y="4732357"/>
                </a:cubicBezTo>
                <a:cubicBezTo>
                  <a:pt x="7534540" y="4734231"/>
                  <a:pt x="7518723" y="4741827"/>
                  <a:pt x="7492812" y="4757852"/>
                </a:cubicBezTo>
                <a:cubicBezTo>
                  <a:pt x="7487329" y="4762253"/>
                  <a:pt x="7481314" y="4765958"/>
                  <a:pt x="7474914" y="4768882"/>
                </a:cubicBezTo>
                <a:cubicBezTo>
                  <a:pt x="7467692" y="4771587"/>
                  <a:pt x="7460232" y="4773637"/>
                  <a:pt x="7452646" y="4775021"/>
                </a:cubicBezTo>
                <a:cubicBezTo>
                  <a:pt x="7442937" y="4776634"/>
                  <a:pt x="7433218" y="4772191"/>
                  <a:pt x="7428088" y="4763783"/>
                </a:cubicBezTo>
                <a:cubicBezTo>
                  <a:pt x="7407277" y="4726946"/>
                  <a:pt x="7412063" y="4627259"/>
                  <a:pt x="7441512" y="4467217"/>
                </a:cubicBezTo>
                <a:cubicBezTo>
                  <a:pt x="7606756" y="4496562"/>
                  <a:pt x="7705195" y="4500828"/>
                  <a:pt x="7742552" y="4480016"/>
                </a:cubicBezTo>
                <a:cubicBezTo>
                  <a:pt x="7752573" y="4473960"/>
                  <a:pt x="7757952" y="4462451"/>
                  <a:pt x="7756183" y="4450880"/>
                </a:cubicBezTo>
                <a:cubicBezTo>
                  <a:pt x="7755851" y="4442410"/>
                  <a:pt x="7753613" y="4434116"/>
                  <a:pt x="7749628" y="4426634"/>
                </a:cubicBezTo>
                <a:lnTo>
                  <a:pt x="7747234" y="4422680"/>
                </a:lnTo>
                <a:cubicBezTo>
                  <a:pt x="7744425" y="4417894"/>
                  <a:pt x="7741303" y="4412275"/>
                  <a:pt x="7738181" y="4407904"/>
                </a:cubicBezTo>
                <a:cubicBezTo>
                  <a:pt x="7727755" y="4392025"/>
                  <a:pt x="7719461" y="4374855"/>
                  <a:pt x="7713520" y="4356811"/>
                </a:cubicBezTo>
                <a:cubicBezTo>
                  <a:pt x="7711678" y="4342389"/>
                  <a:pt x="7715403" y="4327800"/>
                  <a:pt x="7723926" y="4316021"/>
                </a:cubicBezTo>
                <a:cubicBezTo>
                  <a:pt x="7742032" y="4290839"/>
                  <a:pt x="7770752" y="4277519"/>
                  <a:pt x="7809149" y="4276583"/>
                </a:cubicBezTo>
                <a:lnTo>
                  <a:pt x="7817474" y="4276583"/>
                </a:lnTo>
                <a:cubicBezTo>
                  <a:pt x="7855975" y="4277519"/>
                  <a:pt x="7884696" y="4290839"/>
                  <a:pt x="7902802" y="4316021"/>
                </a:cubicBezTo>
                <a:cubicBezTo>
                  <a:pt x="7911490" y="4327665"/>
                  <a:pt x="7914748" y="4342493"/>
                  <a:pt x="7911750" y="4356708"/>
                </a:cubicBezTo>
                <a:cubicBezTo>
                  <a:pt x="7906891" y="4375063"/>
                  <a:pt x="7898598" y="4392337"/>
                  <a:pt x="7887297" y="4407592"/>
                </a:cubicBezTo>
                <a:cubicBezTo>
                  <a:pt x="7882541" y="4413554"/>
                  <a:pt x="7878556" y="4420089"/>
                  <a:pt x="7875434" y="4427051"/>
                </a:cubicBezTo>
                <a:cubicBezTo>
                  <a:pt x="7872572" y="4434709"/>
                  <a:pt x="7870419" y="4442618"/>
                  <a:pt x="7868983" y="4450672"/>
                </a:cubicBezTo>
                <a:cubicBezTo>
                  <a:pt x="7867203" y="4462389"/>
                  <a:pt x="7872666" y="4474012"/>
                  <a:pt x="7882822" y="4480120"/>
                </a:cubicBezTo>
                <a:cubicBezTo>
                  <a:pt x="7919867" y="4500932"/>
                  <a:pt x="8020491" y="4496978"/>
                  <a:pt x="8181677" y="4467425"/>
                </a:cubicBezTo>
                <a:cubicBezTo>
                  <a:pt x="8211126" y="4627155"/>
                  <a:pt x="8215600" y="4726842"/>
                  <a:pt x="8195205" y="4763679"/>
                </a:cubicBezTo>
                <a:cubicBezTo>
                  <a:pt x="8190085" y="4772097"/>
                  <a:pt x="8180377" y="4776582"/>
                  <a:pt x="8170647" y="4775021"/>
                </a:cubicBezTo>
                <a:cubicBezTo>
                  <a:pt x="8163124" y="4773679"/>
                  <a:pt x="8155746" y="4771660"/>
                  <a:pt x="8148587" y="4768986"/>
                </a:cubicBezTo>
                <a:cubicBezTo>
                  <a:pt x="8141958" y="4766010"/>
                  <a:pt x="8135736" y="4762201"/>
                  <a:pt x="8130064" y="4757644"/>
                </a:cubicBezTo>
                <a:cubicBezTo>
                  <a:pt x="8104466" y="4741827"/>
                  <a:pt x="8088441" y="4734231"/>
                  <a:pt x="8077203" y="4732357"/>
                </a:cubicBezTo>
                <a:cubicBezTo>
                  <a:pt x="8061386" y="4729506"/>
                  <a:pt x="8045091" y="4733471"/>
                  <a:pt x="8032354" y="4743284"/>
                </a:cubicBezTo>
                <a:cubicBezTo>
                  <a:pt x="8005819" y="4763471"/>
                  <a:pt x="7991875" y="4793544"/>
                  <a:pt x="7990731" y="4832774"/>
                </a:cubicBezTo>
                <a:lnTo>
                  <a:pt x="7990731" y="4841098"/>
                </a:lnTo>
                <a:cubicBezTo>
                  <a:pt x="7991875" y="4881369"/>
                  <a:pt x="8005819" y="4911442"/>
                  <a:pt x="8032354" y="4930692"/>
                </a:cubicBezTo>
                <a:cubicBezTo>
                  <a:pt x="8045174" y="4939964"/>
                  <a:pt x="8061272" y="4943471"/>
                  <a:pt x="8076787" y="4940370"/>
                </a:cubicBezTo>
                <a:cubicBezTo>
                  <a:pt x="8095892" y="4935261"/>
                  <a:pt x="8113883" y="4926645"/>
                  <a:pt x="8129857" y="4914980"/>
                </a:cubicBezTo>
                <a:cubicBezTo>
                  <a:pt x="8134643" y="4911858"/>
                  <a:pt x="8140262" y="4908736"/>
                  <a:pt x="8144528" y="4906030"/>
                </a:cubicBezTo>
                <a:lnTo>
                  <a:pt x="8148067" y="4903845"/>
                </a:lnTo>
                <a:cubicBezTo>
                  <a:pt x="8155257" y="4901140"/>
                  <a:pt x="8162676" y="4899090"/>
                  <a:pt x="8170231" y="4897706"/>
                </a:cubicBezTo>
                <a:cubicBezTo>
                  <a:pt x="8179961" y="4896166"/>
                  <a:pt x="8189669" y="4900588"/>
                  <a:pt x="8194893" y="4908944"/>
                </a:cubicBezTo>
                <a:cubicBezTo>
                  <a:pt x="8214768" y="4943908"/>
                  <a:pt x="8210189" y="5043595"/>
                  <a:pt x="8181261" y="5205302"/>
                </a:cubicBezTo>
                <a:cubicBezTo>
                  <a:pt x="8019867" y="5175333"/>
                  <a:pt x="7919555" y="5170963"/>
                  <a:pt x="7882094" y="5192295"/>
                </a:cubicBezTo>
                <a:close/>
                <a:moveTo>
                  <a:pt x="8627463" y="5219350"/>
                </a:moveTo>
                <a:cubicBezTo>
                  <a:pt x="8618992" y="5214126"/>
                  <a:pt x="8614507" y="5204303"/>
                  <a:pt x="8616120" y="5194480"/>
                </a:cubicBezTo>
                <a:cubicBezTo>
                  <a:pt x="8616495" y="5186915"/>
                  <a:pt x="8618524" y="5179537"/>
                  <a:pt x="8622051" y="5172836"/>
                </a:cubicBezTo>
                <a:lnTo>
                  <a:pt x="8624340" y="5168986"/>
                </a:lnTo>
                <a:cubicBezTo>
                  <a:pt x="8627150" y="5164303"/>
                  <a:pt x="8630272" y="5158580"/>
                  <a:pt x="8633497" y="5154105"/>
                </a:cubicBezTo>
                <a:cubicBezTo>
                  <a:pt x="8644288" y="5137675"/>
                  <a:pt x="8652790" y="5119860"/>
                  <a:pt x="8658783" y="5101140"/>
                </a:cubicBezTo>
                <a:cubicBezTo>
                  <a:pt x="8661073" y="5085510"/>
                  <a:pt x="8657358" y="5069599"/>
                  <a:pt x="8648378" y="5056603"/>
                </a:cubicBezTo>
                <a:cubicBezTo>
                  <a:pt x="8629231" y="5029964"/>
                  <a:pt x="8599054" y="5016020"/>
                  <a:pt x="8558784" y="5014979"/>
                </a:cubicBezTo>
                <a:lnTo>
                  <a:pt x="8550459" y="5014979"/>
                </a:lnTo>
                <a:cubicBezTo>
                  <a:pt x="8510189" y="5016020"/>
                  <a:pt x="8480116" y="5029964"/>
                  <a:pt x="8460969" y="5056603"/>
                </a:cubicBezTo>
                <a:cubicBezTo>
                  <a:pt x="8451521" y="5069423"/>
                  <a:pt x="8447962" y="5085645"/>
                  <a:pt x="8451188" y="5101244"/>
                </a:cubicBezTo>
                <a:cubicBezTo>
                  <a:pt x="8456193" y="5120474"/>
                  <a:pt x="8464851" y="5138559"/>
                  <a:pt x="8476682" y="5154521"/>
                </a:cubicBezTo>
                <a:cubicBezTo>
                  <a:pt x="8481032" y="5160047"/>
                  <a:pt x="8484736" y="5166051"/>
                  <a:pt x="8487712" y="5172419"/>
                </a:cubicBezTo>
                <a:cubicBezTo>
                  <a:pt x="8490386" y="5179652"/>
                  <a:pt x="8492405" y="5187102"/>
                  <a:pt x="8493747" y="5194688"/>
                </a:cubicBezTo>
                <a:cubicBezTo>
                  <a:pt x="8495381" y="5204376"/>
                  <a:pt x="8490980" y="5214084"/>
                  <a:pt x="8482613" y="5219246"/>
                </a:cubicBezTo>
                <a:cubicBezTo>
                  <a:pt x="8446609" y="5240057"/>
                  <a:pt x="8347338" y="5235271"/>
                  <a:pt x="8187089" y="5205822"/>
                </a:cubicBezTo>
                <a:cubicBezTo>
                  <a:pt x="8216641" y="5040578"/>
                  <a:pt x="8220907" y="4942451"/>
                  <a:pt x="8199887" y="4905822"/>
                </a:cubicBezTo>
                <a:cubicBezTo>
                  <a:pt x="8193581" y="4895281"/>
                  <a:pt x="8181345" y="4889839"/>
                  <a:pt x="8169294" y="4892191"/>
                </a:cubicBezTo>
                <a:cubicBezTo>
                  <a:pt x="8161167" y="4893648"/>
                  <a:pt x="8153197" y="4895843"/>
                  <a:pt x="8145465" y="4898747"/>
                </a:cubicBezTo>
                <a:lnTo>
                  <a:pt x="8141615" y="4901140"/>
                </a:lnTo>
                <a:cubicBezTo>
                  <a:pt x="8136828" y="4903845"/>
                  <a:pt x="8131209" y="4907071"/>
                  <a:pt x="8126734" y="4910193"/>
                </a:cubicBezTo>
                <a:cubicBezTo>
                  <a:pt x="8111355" y="4921462"/>
                  <a:pt x="8094040" y="4929829"/>
                  <a:pt x="8075642" y="4934855"/>
                </a:cubicBezTo>
                <a:cubicBezTo>
                  <a:pt x="8061459" y="4937633"/>
                  <a:pt x="8046755" y="4934397"/>
                  <a:pt x="8035059" y="4925906"/>
                </a:cubicBezTo>
                <a:cubicBezTo>
                  <a:pt x="8009877" y="4907800"/>
                  <a:pt x="7996558" y="4879079"/>
                  <a:pt x="7995517" y="4840682"/>
                </a:cubicBezTo>
                <a:lnTo>
                  <a:pt x="7995517" y="4832357"/>
                </a:lnTo>
                <a:cubicBezTo>
                  <a:pt x="7996558" y="4794896"/>
                  <a:pt x="8009877" y="4766176"/>
                  <a:pt x="8035059" y="4747030"/>
                </a:cubicBezTo>
                <a:cubicBezTo>
                  <a:pt x="8046516" y="4737924"/>
                  <a:pt x="8061324" y="4734137"/>
                  <a:pt x="8075746" y="4736624"/>
                </a:cubicBezTo>
                <a:cubicBezTo>
                  <a:pt x="8093956" y="4741785"/>
                  <a:pt x="8111136" y="4750058"/>
                  <a:pt x="8126527" y="4761078"/>
                </a:cubicBezTo>
                <a:cubicBezTo>
                  <a:pt x="8132541" y="4765812"/>
                  <a:pt x="8139107" y="4769798"/>
                  <a:pt x="8146090" y="4772940"/>
                </a:cubicBezTo>
                <a:cubicBezTo>
                  <a:pt x="8153696" y="4775822"/>
                  <a:pt x="8161573" y="4777956"/>
                  <a:pt x="8169607" y="4779288"/>
                </a:cubicBezTo>
                <a:cubicBezTo>
                  <a:pt x="8181334" y="4781130"/>
                  <a:pt x="8193009" y="4775708"/>
                  <a:pt x="8199159" y="4765552"/>
                </a:cubicBezTo>
                <a:cubicBezTo>
                  <a:pt x="8219971" y="4727467"/>
                  <a:pt x="8216016" y="4626634"/>
                  <a:pt x="8186360" y="4465656"/>
                </a:cubicBezTo>
                <a:cubicBezTo>
                  <a:pt x="8346402" y="4436208"/>
                  <a:pt x="8445777" y="4431733"/>
                  <a:pt x="8481573" y="4452129"/>
                </a:cubicBezTo>
                <a:cubicBezTo>
                  <a:pt x="8489970" y="4457228"/>
                  <a:pt x="8494486" y="4466874"/>
                  <a:pt x="8493019" y="4476583"/>
                </a:cubicBezTo>
                <a:cubicBezTo>
                  <a:pt x="8491646" y="4484158"/>
                  <a:pt x="8489627" y="4491609"/>
                  <a:pt x="8486984" y="4498851"/>
                </a:cubicBezTo>
                <a:cubicBezTo>
                  <a:pt x="8483966" y="4505407"/>
                  <a:pt x="8480199" y="4511588"/>
                  <a:pt x="8475746" y="4517269"/>
                </a:cubicBezTo>
                <a:cubicBezTo>
                  <a:pt x="8463976" y="4533107"/>
                  <a:pt x="8455361" y="4551047"/>
                  <a:pt x="8450355" y="4570131"/>
                </a:cubicBezTo>
                <a:cubicBezTo>
                  <a:pt x="8447109" y="4585760"/>
                  <a:pt x="8450667" y="4602025"/>
                  <a:pt x="8460137" y="4614876"/>
                </a:cubicBezTo>
                <a:cubicBezTo>
                  <a:pt x="8479283" y="4641515"/>
                  <a:pt x="8509356" y="4655459"/>
                  <a:pt x="8549627" y="4656499"/>
                </a:cubicBezTo>
                <a:lnTo>
                  <a:pt x="8558055" y="4656499"/>
                </a:lnTo>
                <a:cubicBezTo>
                  <a:pt x="8598222" y="4655354"/>
                  <a:pt x="8628399" y="4641411"/>
                  <a:pt x="8647546" y="4614876"/>
                </a:cubicBezTo>
                <a:cubicBezTo>
                  <a:pt x="8656547" y="4601858"/>
                  <a:pt x="8660272" y="4585896"/>
                  <a:pt x="8657951" y="4570235"/>
                </a:cubicBezTo>
                <a:cubicBezTo>
                  <a:pt x="8651916" y="4551546"/>
                  <a:pt x="8643373" y="4533762"/>
                  <a:pt x="8632561" y="4517373"/>
                </a:cubicBezTo>
                <a:cubicBezTo>
                  <a:pt x="8629439" y="4512587"/>
                  <a:pt x="8626317" y="4506967"/>
                  <a:pt x="8623508" y="4502597"/>
                </a:cubicBezTo>
                <a:lnTo>
                  <a:pt x="8621323" y="4498851"/>
                </a:lnTo>
                <a:cubicBezTo>
                  <a:pt x="8617701" y="4492108"/>
                  <a:pt x="8615641" y="4484647"/>
                  <a:pt x="8615287" y="4476999"/>
                </a:cubicBezTo>
                <a:cubicBezTo>
                  <a:pt x="8613695" y="4467290"/>
                  <a:pt x="8618087" y="4457571"/>
                  <a:pt x="8626422" y="4452337"/>
                </a:cubicBezTo>
                <a:cubicBezTo>
                  <a:pt x="8662426" y="4432358"/>
                  <a:pt x="8759408" y="4436728"/>
                  <a:pt x="8922883" y="4465760"/>
                </a:cubicBezTo>
                <a:cubicBezTo>
                  <a:pt x="8893331" y="4626738"/>
                  <a:pt x="8889064" y="4727675"/>
                  <a:pt x="8910293" y="4765760"/>
                </a:cubicBezTo>
                <a:cubicBezTo>
                  <a:pt x="8916474" y="4775875"/>
                  <a:pt x="8928138" y="4781254"/>
                  <a:pt x="8939845" y="4779392"/>
                </a:cubicBezTo>
                <a:cubicBezTo>
                  <a:pt x="8947982" y="4777987"/>
                  <a:pt x="8955963" y="4775791"/>
                  <a:pt x="8963674" y="4772836"/>
                </a:cubicBezTo>
                <a:cubicBezTo>
                  <a:pt x="8970355" y="4769735"/>
                  <a:pt x="8976671" y="4765896"/>
                  <a:pt x="8982509" y="4761390"/>
                </a:cubicBezTo>
                <a:cubicBezTo>
                  <a:pt x="8998013" y="4750255"/>
                  <a:pt x="9015339" y="4741910"/>
                  <a:pt x="9033705" y="4736728"/>
                </a:cubicBezTo>
                <a:cubicBezTo>
                  <a:pt x="9048065" y="4734262"/>
                  <a:pt x="9062789" y="4738049"/>
                  <a:pt x="9074184" y="4747134"/>
                </a:cubicBezTo>
                <a:cubicBezTo>
                  <a:pt x="9099470" y="4766280"/>
                  <a:pt x="9112789" y="4795001"/>
                  <a:pt x="9113726" y="4832461"/>
                </a:cubicBezTo>
                <a:lnTo>
                  <a:pt x="9113726" y="4840682"/>
                </a:lnTo>
                <a:cubicBezTo>
                  <a:pt x="9112789" y="4879184"/>
                  <a:pt x="9099470" y="4907903"/>
                  <a:pt x="9074392" y="4926010"/>
                </a:cubicBezTo>
                <a:cubicBezTo>
                  <a:pt x="9062613" y="4934584"/>
                  <a:pt x="9047784" y="4937831"/>
                  <a:pt x="9033497" y="4934959"/>
                </a:cubicBezTo>
                <a:cubicBezTo>
                  <a:pt x="9015173" y="4929880"/>
                  <a:pt x="8997899" y="4921566"/>
                  <a:pt x="8982509" y="4910401"/>
                </a:cubicBezTo>
                <a:cubicBezTo>
                  <a:pt x="8977618" y="4907175"/>
                  <a:pt x="8972103" y="4903949"/>
                  <a:pt x="8967628" y="4901140"/>
                </a:cubicBezTo>
                <a:lnTo>
                  <a:pt x="8963258" y="4898642"/>
                </a:lnTo>
                <a:cubicBezTo>
                  <a:pt x="8955599" y="4895791"/>
                  <a:pt x="8947691" y="4893668"/>
                  <a:pt x="8939637" y="4892295"/>
                </a:cubicBezTo>
                <a:cubicBezTo>
                  <a:pt x="8927951" y="4890526"/>
                  <a:pt x="8916338" y="4895937"/>
                  <a:pt x="8910188" y="4906030"/>
                </a:cubicBezTo>
                <a:cubicBezTo>
                  <a:pt x="8889377" y="4942555"/>
                  <a:pt x="8893539" y="5040682"/>
                  <a:pt x="8923091" y="5205926"/>
                </a:cubicBezTo>
                <a:cubicBezTo>
                  <a:pt x="8759928" y="5234542"/>
                  <a:pt x="8662842" y="5239225"/>
                  <a:pt x="8627150" y="5219350"/>
                </a:cubicBezTo>
                <a:close/>
                <a:moveTo>
                  <a:pt x="9682196" y="4763263"/>
                </a:moveTo>
                <a:cubicBezTo>
                  <a:pt x="9677034" y="4771806"/>
                  <a:pt x="9667159" y="4776301"/>
                  <a:pt x="9657326" y="4774605"/>
                </a:cubicBezTo>
                <a:cubicBezTo>
                  <a:pt x="9649802" y="4773263"/>
                  <a:pt x="9642425" y="4771244"/>
                  <a:pt x="9635266" y="4768570"/>
                </a:cubicBezTo>
                <a:cubicBezTo>
                  <a:pt x="9628627" y="4765604"/>
                  <a:pt x="9622404" y="4761796"/>
                  <a:pt x="9616743" y="4757227"/>
                </a:cubicBezTo>
                <a:cubicBezTo>
                  <a:pt x="9600656" y="4745791"/>
                  <a:pt x="9582695" y="4737238"/>
                  <a:pt x="9563673" y="4731941"/>
                </a:cubicBezTo>
                <a:cubicBezTo>
                  <a:pt x="9547846" y="4729090"/>
                  <a:pt x="9531561" y="4733055"/>
                  <a:pt x="9518824" y="4742867"/>
                </a:cubicBezTo>
                <a:cubicBezTo>
                  <a:pt x="9492290" y="4763055"/>
                  <a:pt x="9478346" y="4793127"/>
                  <a:pt x="9477201" y="4832357"/>
                </a:cubicBezTo>
                <a:lnTo>
                  <a:pt x="9477201" y="4840682"/>
                </a:lnTo>
                <a:cubicBezTo>
                  <a:pt x="9478346" y="4880952"/>
                  <a:pt x="9492290" y="4911025"/>
                  <a:pt x="9518824" y="4930276"/>
                </a:cubicBezTo>
                <a:cubicBezTo>
                  <a:pt x="9531644" y="4939548"/>
                  <a:pt x="9547742" y="4943054"/>
                  <a:pt x="9563257" y="4939954"/>
                </a:cubicBezTo>
                <a:cubicBezTo>
                  <a:pt x="9582363" y="4934844"/>
                  <a:pt x="9600354" y="4926228"/>
                  <a:pt x="9616327" y="4914563"/>
                </a:cubicBezTo>
                <a:cubicBezTo>
                  <a:pt x="9621114" y="4911442"/>
                  <a:pt x="9626733" y="4908320"/>
                  <a:pt x="9630999" y="4905614"/>
                </a:cubicBezTo>
                <a:lnTo>
                  <a:pt x="9634537" y="4903429"/>
                </a:lnTo>
                <a:cubicBezTo>
                  <a:pt x="9641727" y="4900724"/>
                  <a:pt x="9649147" y="4898674"/>
                  <a:pt x="9656702" y="4897290"/>
                </a:cubicBezTo>
                <a:cubicBezTo>
                  <a:pt x="9666431" y="4895749"/>
                  <a:pt x="9676139" y="4900172"/>
                  <a:pt x="9681363" y="4908528"/>
                </a:cubicBezTo>
                <a:cubicBezTo>
                  <a:pt x="9701238" y="4943387"/>
                  <a:pt x="9696764" y="5042971"/>
                  <a:pt x="9667836" y="5204886"/>
                </a:cubicBezTo>
                <a:cubicBezTo>
                  <a:pt x="9506650" y="5175333"/>
                  <a:pt x="9406129" y="5170963"/>
                  <a:pt x="9368877" y="5192295"/>
                </a:cubicBezTo>
                <a:cubicBezTo>
                  <a:pt x="9358804" y="5198559"/>
                  <a:pt x="9353476" y="5210245"/>
                  <a:pt x="9355349" y="5221951"/>
                </a:cubicBezTo>
                <a:cubicBezTo>
                  <a:pt x="9356733" y="5230016"/>
                  <a:pt x="9358897" y="5237924"/>
                  <a:pt x="9361800" y="5245572"/>
                </a:cubicBezTo>
                <a:cubicBezTo>
                  <a:pt x="9364850" y="5252357"/>
                  <a:pt x="9368773" y="5258725"/>
                  <a:pt x="9373455" y="5264511"/>
                </a:cubicBezTo>
                <a:cubicBezTo>
                  <a:pt x="9384818" y="5279860"/>
                  <a:pt x="9393153" y="5297237"/>
                  <a:pt x="9398013" y="5315707"/>
                </a:cubicBezTo>
                <a:cubicBezTo>
                  <a:pt x="9400999" y="5329891"/>
                  <a:pt x="9397732" y="5344677"/>
                  <a:pt x="9389064" y="5356290"/>
                </a:cubicBezTo>
                <a:cubicBezTo>
                  <a:pt x="9370958" y="5381472"/>
                  <a:pt x="9342237" y="5394792"/>
                  <a:pt x="9303736" y="5395832"/>
                </a:cubicBezTo>
                <a:lnTo>
                  <a:pt x="9295515" y="5395832"/>
                </a:lnTo>
                <a:cubicBezTo>
                  <a:pt x="9257014" y="5394792"/>
                  <a:pt x="9228294" y="5381472"/>
                  <a:pt x="9210188" y="5356394"/>
                </a:cubicBezTo>
                <a:cubicBezTo>
                  <a:pt x="9201707" y="5344677"/>
                  <a:pt x="9197982" y="5330172"/>
                  <a:pt x="9199782" y="5315812"/>
                </a:cubicBezTo>
                <a:cubicBezTo>
                  <a:pt x="9205651" y="5297695"/>
                  <a:pt x="9213903" y="5280442"/>
                  <a:pt x="9224340" y="5264511"/>
                </a:cubicBezTo>
                <a:cubicBezTo>
                  <a:pt x="9227566" y="5259724"/>
                  <a:pt x="9230792" y="5254105"/>
                  <a:pt x="9233601" y="5249631"/>
                </a:cubicBezTo>
                <a:lnTo>
                  <a:pt x="9235994" y="5245572"/>
                </a:lnTo>
                <a:cubicBezTo>
                  <a:pt x="9239824" y="5238184"/>
                  <a:pt x="9242030" y="5230057"/>
                  <a:pt x="9242446" y="5221743"/>
                </a:cubicBezTo>
                <a:cubicBezTo>
                  <a:pt x="9244298" y="5209995"/>
                  <a:pt x="9238825" y="5198288"/>
                  <a:pt x="9228606" y="5192190"/>
                </a:cubicBezTo>
                <a:cubicBezTo>
                  <a:pt x="9191457" y="5171379"/>
                  <a:pt x="9093330" y="5175749"/>
                  <a:pt x="8927982" y="5205094"/>
                </a:cubicBezTo>
                <a:cubicBezTo>
                  <a:pt x="8898950" y="5043283"/>
                  <a:pt x="8894371" y="4943491"/>
                  <a:pt x="8914247" y="4908632"/>
                </a:cubicBezTo>
                <a:cubicBezTo>
                  <a:pt x="8919356" y="4900255"/>
                  <a:pt x="8929002" y="4895770"/>
                  <a:pt x="8938700" y="4897290"/>
                </a:cubicBezTo>
                <a:cubicBezTo>
                  <a:pt x="8946213" y="4898621"/>
                  <a:pt x="8953591" y="4900599"/>
                  <a:pt x="8960760" y="4903221"/>
                </a:cubicBezTo>
                <a:lnTo>
                  <a:pt x="8964611" y="4905510"/>
                </a:lnTo>
                <a:cubicBezTo>
                  <a:pt x="8969293" y="4908320"/>
                  <a:pt x="8975016" y="4911442"/>
                  <a:pt x="8979387" y="4914667"/>
                </a:cubicBezTo>
                <a:cubicBezTo>
                  <a:pt x="8995329" y="4926228"/>
                  <a:pt x="9013247" y="4934792"/>
                  <a:pt x="9032248" y="4939954"/>
                </a:cubicBezTo>
                <a:cubicBezTo>
                  <a:pt x="9047878" y="4943065"/>
                  <a:pt x="9064090" y="4939517"/>
                  <a:pt x="9076993" y="4930172"/>
                </a:cubicBezTo>
                <a:cubicBezTo>
                  <a:pt x="9103529" y="4911025"/>
                  <a:pt x="9117576" y="4880952"/>
                  <a:pt x="9118617" y="4840682"/>
                </a:cubicBezTo>
                <a:lnTo>
                  <a:pt x="9118617" y="4832253"/>
                </a:lnTo>
                <a:cubicBezTo>
                  <a:pt x="9117576" y="4793127"/>
                  <a:pt x="9103632" y="4763055"/>
                  <a:pt x="9076993" y="4742763"/>
                </a:cubicBezTo>
                <a:cubicBezTo>
                  <a:pt x="9064225" y="4733200"/>
                  <a:pt x="9048034" y="4729434"/>
                  <a:pt x="9032353" y="4732357"/>
                </a:cubicBezTo>
                <a:cubicBezTo>
                  <a:pt x="9020802" y="4734231"/>
                  <a:pt x="9004985" y="4741827"/>
                  <a:pt x="8979075" y="4757852"/>
                </a:cubicBezTo>
                <a:cubicBezTo>
                  <a:pt x="8973591" y="4762253"/>
                  <a:pt x="8967577" y="4765958"/>
                  <a:pt x="8961176" y="4768882"/>
                </a:cubicBezTo>
                <a:cubicBezTo>
                  <a:pt x="8953955" y="4771587"/>
                  <a:pt x="8946494" y="4773637"/>
                  <a:pt x="8938909" y="4775021"/>
                </a:cubicBezTo>
                <a:cubicBezTo>
                  <a:pt x="8929199" y="4776634"/>
                  <a:pt x="8919481" y="4772191"/>
                  <a:pt x="8914350" y="4763783"/>
                </a:cubicBezTo>
                <a:cubicBezTo>
                  <a:pt x="8893539" y="4726842"/>
                  <a:pt x="8898326" y="4627051"/>
                  <a:pt x="8927774" y="4467217"/>
                </a:cubicBezTo>
                <a:cubicBezTo>
                  <a:pt x="9093019" y="4496562"/>
                  <a:pt x="9191457" y="4500828"/>
                  <a:pt x="9228814" y="4480016"/>
                </a:cubicBezTo>
                <a:cubicBezTo>
                  <a:pt x="9238835" y="4473960"/>
                  <a:pt x="9244215" y="4462451"/>
                  <a:pt x="9242446" y="4450880"/>
                </a:cubicBezTo>
                <a:cubicBezTo>
                  <a:pt x="9242071" y="4442420"/>
                  <a:pt x="9239824" y="4434137"/>
                  <a:pt x="9235890" y="4426634"/>
                </a:cubicBezTo>
                <a:lnTo>
                  <a:pt x="9233601" y="4422680"/>
                </a:lnTo>
                <a:cubicBezTo>
                  <a:pt x="9230792" y="4417998"/>
                  <a:pt x="9227566" y="4412275"/>
                  <a:pt x="9224444" y="4407904"/>
                </a:cubicBezTo>
                <a:cubicBezTo>
                  <a:pt x="9214017" y="4392025"/>
                  <a:pt x="9205724" y="4374855"/>
                  <a:pt x="9199782" y="4356811"/>
                </a:cubicBezTo>
                <a:cubicBezTo>
                  <a:pt x="9197941" y="4342389"/>
                  <a:pt x="9201666" y="4327800"/>
                  <a:pt x="9210188" y="4316021"/>
                </a:cubicBezTo>
                <a:cubicBezTo>
                  <a:pt x="9228294" y="4290839"/>
                  <a:pt x="9257014" y="4277519"/>
                  <a:pt x="9295411" y="4276583"/>
                </a:cubicBezTo>
                <a:lnTo>
                  <a:pt x="9303736" y="4276583"/>
                </a:lnTo>
                <a:cubicBezTo>
                  <a:pt x="9342237" y="4277519"/>
                  <a:pt x="9370958" y="4290839"/>
                  <a:pt x="9389064" y="4316021"/>
                </a:cubicBezTo>
                <a:cubicBezTo>
                  <a:pt x="9397753" y="4327665"/>
                  <a:pt x="9401010" y="4342493"/>
                  <a:pt x="9398013" y="4356708"/>
                </a:cubicBezTo>
                <a:cubicBezTo>
                  <a:pt x="9393153" y="4375063"/>
                  <a:pt x="9384860" y="4392337"/>
                  <a:pt x="9373559" y="4407592"/>
                </a:cubicBezTo>
                <a:cubicBezTo>
                  <a:pt x="9368804" y="4413554"/>
                  <a:pt x="9364818" y="4420089"/>
                  <a:pt x="9361697" y="4427051"/>
                </a:cubicBezTo>
                <a:cubicBezTo>
                  <a:pt x="9358825" y="4434699"/>
                  <a:pt x="9356691" y="4442607"/>
                  <a:pt x="9355349" y="4450672"/>
                </a:cubicBezTo>
                <a:cubicBezTo>
                  <a:pt x="9353549" y="4462358"/>
                  <a:pt x="9358970" y="4473981"/>
                  <a:pt x="9369085" y="4480120"/>
                </a:cubicBezTo>
                <a:cubicBezTo>
                  <a:pt x="9406129" y="4500932"/>
                  <a:pt x="9506754" y="4496978"/>
                  <a:pt x="9667940" y="4467425"/>
                </a:cubicBezTo>
                <a:cubicBezTo>
                  <a:pt x="9697492" y="4626738"/>
                  <a:pt x="9702071" y="4726530"/>
                  <a:pt x="9681676" y="4763263"/>
                </a:cubicBezTo>
                <a:close/>
                <a:moveTo>
                  <a:pt x="9655140" y="4022056"/>
                </a:moveTo>
                <a:cubicBezTo>
                  <a:pt x="9661321" y="4032171"/>
                  <a:pt x="9672987" y="4037550"/>
                  <a:pt x="9684693" y="4035688"/>
                </a:cubicBezTo>
                <a:cubicBezTo>
                  <a:pt x="9692830" y="4034283"/>
                  <a:pt x="9700812" y="4032088"/>
                  <a:pt x="9708522" y="4029132"/>
                </a:cubicBezTo>
                <a:lnTo>
                  <a:pt x="9712685" y="4026635"/>
                </a:lnTo>
                <a:cubicBezTo>
                  <a:pt x="9717368" y="4023929"/>
                  <a:pt x="9723091" y="4020807"/>
                  <a:pt x="9727357" y="4017686"/>
                </a:cubicBezTo>
                <a:cubicBezTo>
                  <a:pt x="9742768" y="4006406"/>
                  <a:pt x="9760125" y="3998040"/>
                  <a:pt x="9778554" y="3993024"/>
                </a:cubicBezTo>
                <a:cubicBezTo>
                  <a:pt x="9792737" y="3990246"/>
                  <a:pt x="9807440" y="3993482"/>
                  <a:pt x="9819136" y="4001973"/>
                </a:cubicBezTo>
                <a:cubicBezTo>
                  <a:pt x="9844318" y="4020079"/>
                  <a:pt x="9857638" y="4048799"/>
                  <a:pt x="9858575" y="4087301"/>
                </a:cubicBezTo>
                <a:lnTo>
                  <a:pt x="9858575" y="4095521"/>
                </a:lnTo>
                <a:cubicBezTo>
                  <a:pt x="9857638" y="4132982"/>
                  <a:pt x="9844318" y="4161702"/>
                  <a:pt x="9819136" y="4180849"/>
                </a:cubicBezTo>
                <a:cubicBezTo>
                  <a:pt x="9807617" y="4189912"/>
                  <a:pt x="9792799" y="4193690"/>
                  <a:pt x="9778346" y="4191255"/>
                </a:cubicBezTo>
                <a:cubicBezTo>
                  <a:pt x="9760156" y="4186052"/>
                  <a:pt x="9742976" y="4177779"/>
                  <a:pt x="9727565" y="4166801"/>
                </a:cubicBezTo>
                <a:cubicBezTo>
                  <a:pt x="9721603" y="4162046"/>
                  <a:pt x="9715068" y="4158060"/>
                  <a:pt x="9708106" y="4154939"/>
                </a:cubicBezTo>
                <a:cubicBezTo>
                  <a:pt x="9700447" y="4152088"/>
                  <a:pt x="9692539" y="4149965"/>
                  <a:pt x="9684485" y="4148591"/>
                </a:cubicBezTo>
                <a:cubicBezTo>
                  <a:pt x="9672768" y="4146801"/>
                  <a:pt x="9661124" y="4152223"/>
                  <a:pt x="9654933" y="4162327"/>
                </a:cubicBezTo>
                <a:cubicBezTo>
                  <a:pt x="9634121" y="4200412"/>
                  <a:pt x="9638179" y="4301244"/>
                  <a:pt x="9667732" y="4462222"/>
                </a:cubicBezTo>
                <a:cubicBezTo>
                  <a:pt x="9507274" y="4491255"/>
                  <a:pt x="9407586" y="4495729"/>
                  <a:pt x="9371999" y="4474918"/>
                </a:cubicBezTo>
                <a:cubicBezTo>
                  <a:pt x="9363622" y="4469808"/>
                  <a:pt x="9359137" y="4460162"/>
                  <a:pt x="9360656" y="4450464"/>
                </a:cubicBezTo>
                <a:cubicBezTo>
                  <a:pt x="9361978" y="4442909"/>
                  <a:pt x="9364007" y="4435490"/>
                  <a:pt x="9366691" y="4428299"/>
                </a:cubicBezTo>
                <a:cubicBezTo>
                  <a:pt x="9369688" y="4421702"/>
                  <a:pt x="9373466" y="4415490"/>
                  <a:pt x="9377930" y="4409777"/>
                </a:cubicBezTo>
                <a:cubicBezTo>
                  <a:pt x="9389709" y="4393950"/>
                  <a:pt x="9398336" y="4376000"/>
                  <a:pt x="9403320" y="4356916"/>
                </a:cubicBezTo>
                <a:cubicBezTo>
                  <a:pt x="9406504" y="4341286"/>
                  <a:pt x="9402956" y="4325042"/>
                  <a:pt x="9393539" y="4312170"/>
                </a:cubicBezTo>
                <a:cubicBezTo>
                  <a:pt x="9374392" y="4285532"/>
                  <a:pt x="9344319" y="4271588"/>
                  <a:pt x="9303944" y="4270547"/>
                </a:cubicBezTo>
                <a:lnTo>
                  <a:pt x="9295620" y="4270547"/>
                </a:lnTo>
                <a:cubicBezTo>
                  <a:pt x="9255349" y="4271588"/>
                  <a:pt x="9225276" y="4285532"/>
                  <a:pt x="9206026" y="4312170"/>
                </a:cubicBezTo>
                <a:cubicBezTo>
                  <a:pt x="9196994" y="4325220"/>
                  <a:pt x="9193279" y="4341224"/>
                  <a:pt x="9195620" y="4356916"/>
                </a:cubicBezTo>
                <a:cubicBezTo>
                  <a:pt x="9201666" y="4375563"/>
                  <a:pt x="9210209" y="4393315"/>
                  <a:pt x="9221010" y="4409673"/>
                </a:cubicBezTo>
                <a:cubicBezTo>
                  <a:pt x="9224132" y="4414460"/>
                  <a:pt x="9227253" y="4420079"/>
                  <a:pt x="9230063" y="4424449"/>
                </a:cubicBezTo>
                <a:lnTo>
                  <a:pt x="9232248" y="4428196"/>
                </a:lnTo>
                <a:cubicBezTo>
                  <a:pt x="9235817" y="4434990"/>
                  <a:pt x="9237846" y="4442483"/>
                  <a:pt x="9238179" y="4450152"/>
                </a:cubicBezTo>
                <a:cubicBezTo>
                  <a:pt x="9239813" y="4459839"/>
                  <a:pt x="9235411" y="4469548"/>
                  <a:pt x="9227046" y="4474710"/>
                </a:cubicBezTo>
                <a:cubicBezTo>
                  <a:pt x="9191041" y="4494689"/>
                  <a:pt x="9094163" y="4490318"/>
                  <a:pt x="8930480" y="4461286"/>
                </a:cubicBezTo>
                <a:cubicBezTo>
                  <a:pt x="8959824" y="4296042"/>
                  <a:pt x="8964090" y="4197603"/>
                  <a:pt x="8943279" y="4160246"/>
                </a:cubicBezTo>
                <a:cubicBezTo>
                  <a:pt x="8937171" y="4150225"/>
                  <a:pt x="8925641" y="4144855"/>
                  <a:pt x="8914038" y="4146614"/>
                </a:cubicBezTo>
                <a:cubicBezTo>
                  <a:pt x="8905568" y="4146968"/>
                  <a:pt x="8897285" y="4149205"/>
                  <a:pt x="8889793" y="4153169"/>
                </a:cubicBezTo>
                <a:lnTo>
                  <a:pt x="8885943" y="4155459"/>
                </a:lnTo>
                <a:cubicBezTo>
                  <a:pt x="8881260" y="4158269"/>
                  <a:pt x="8875537" y="4161494"/>
                  <a:pt x="8871167" y="4164616"/>
                </a:cubicBezTo>
                <a:cubicBezTo>
                  <a:pt x="8855276" y="4175022"/>
                  <a:pt x="8838107" y="4183315"/>
                  <a:pt x="8820074" y="4189278"/>
                </a:cubicBezTo>
                <a:cubicBezTo>
                  <a:pt x="8805651" y="4191119"/>
                  <a:pt x="8791063" y="4187394"/>
                  <a:pt x="8779283" y="4178872"/>
                </a:cubicBezTo>
                <a:cubicBezTo>
                  <a:pt x="8754101" y="4160766"/>
                  <a:pt x="8740781" y="4132046"/>
                  <a:pt x="8739741" y="4093648"/>
                </a:cubicBezTo>
                <a:lnTo>
                  <a:pt x="8739741" y="4085324"/>
                </a:lnTo>
                <a:cubicBezTo>
                  <a:pt x="8740781" y="4046822"/>
                  <a:pt x="8754101" y="4018102"/>
                  <a:pt x="8779283" y="3999996"/>
                </a:cubicBezTo>
                <a:cubicBezTo>
                  <a:pt x="8790927" y="3991307"/>
                  <a:pt x="8805755" y="3988050"/>
                  <a:pt x="8819970" y="3991047"/>
                </a:cubicBezTo>
                <a:cubicBezTo>
                  <a:pt x="8838295" y="3995907"/>
                  <a:pt x="8855527" y="4004210"/>
                  <a:pt x="8870750" y="4015501"/>
                </a:cubicBezTo>
                <a:cubicBezTo>
                  <a:pt x="8876775" y="4020225"/>
                  <a:pt x="8883341" y="4024210"/>
                  <a:pt x="8890313" y="4027363"/>
                </a:cubicBezTo>
                <a:cubicBezTo>
                  <a:pt x="8897941" y="4030204"/>
                  <a:pt x="8905807" y="4032327"/>
                  <a:pt x="8913830" y="4033711"/>
                </a:cubicBezTo>
                <a:cubicBezTo>
                  <a:pt x="8925558" y="4035584"/>
                  <a:pt x="8937254" y="4030152"/>
                  <a:pt x="8943383" y="4019975"/>
                </a:cubicBezTo>
                <a:cubicBezTo>
                  <a:pt x="8964195" y="3982930"/>
                  <a:pt x="8960240" y="3882202"/>
                  <a:pt x="8930583" y="3720912"/>
                </a:cubicBezTo>
                <a:cubicBezTo>
                  <a:pt x="9089793" y="3691776"/>
                  <a:pt x="9189168" y="3687301"/>
                  <a:pt x="9225797" y="3707593"/>
                </a:cubicBezTo>
                <a:cubicBezTo>
                  <a:pt x="9234194" y="3712691"/>
                  <a:pt x="9238710" y="3722338"/>
                  <a:pt x="9237243" y="3732046"/>
                </a:cubicBezTo>
                <a:cubicBezTo>
                  <a:pt x="9235880" y="3739632"/>
                  <a:pt x="9233861" y="3747083"/>
                  <a:pt x="9231208" y="3754315"/>
                </a:cubicBezTo>
                <a:cubicBezTo>
                  <a:pt x="9228200" y="3760901"/>
                  <a:pt x="9224392" y="3767082"/>
                  <a:pt x="9219866" y="3772733"/>
                </a:cubicBezTo>
                <a:cubicBezTo>
                  <a:pt x="9204048" y="3798331"/>
                  <a:pt x="9196452" y="3814356"/>
                  <a:pt x="9194579" y="3825595"/>
                </a:cubicBezTo>
                <a:cubicBezTo>
                  <a:pt x="9191634" y="3841339"/>
                  <a:pt x="9195401" y="3857603"/>
                  <a:pt x="9204985" y="3870444"/>
                </a:cubicBezTo>
                <a:cubicBezTo>
                  <a:pt x="9225172" y="3896978"/>
                  <a:pt x="9255349" y="3910922"/>
                  <a:pt x="9294475" y="3912067"/>
                </a:cubicBezTo>
                <a:lnTo>
                  <a:pt x="9303528" y="3912067"/>
                </a:lnTo>
                <a:cubicBezTo>
                  <a:pt x="9343694" y="3910922"/>
                  <a:pt x="9373871" y="3896978"/>
                  <a:pt x="9393018" y="3870444"/>
                </a:cubicBezTo>
                <a:cubicBezTo>
                  <a:pt x="9402362" y="3857624"/>
                  <a:pt x="9405911" y="3841463"/>
                  <a:pt x="9402799" y="3825907"/>
                </a:cubicBezTo>
                <a:cubicBezTo>
                  <a:pt x="9397659" y="3806843"/>
                  <a:pt x="9389053" y="3788883"/>
                  <a:pt x="9377409" y="3772941"/>
                </a:cubicBezTo>
                <a:cubicBezTo>
                  <a:pt x="9374287" y="3768154"/>
                  <a:pt x="9371166" y="3762535"/>
                  <a:pt x="9368460" y="3758269"/>
                </a:cubicBezTo>
                <a:lnTo>
                  <a:pt x="9366275" y="3754731"/>
                </a:lnTo>
                <a:cubicBezTo>
                  <a:pt x="9363559" y="3747540"/>
                  <a:pt x="9361510" y="3740121"/>
                  <a:pt x="9360136" y="3732567"/>
                </a:cubicBezTo>
                <a:cubicBezTo>
                  <a:pt x="9358533" y="3722827"/>
                  <a:pt x="9362977" y="3713087"/>
                  <a:pt x="9371374" y="3707905"/>
                </a:cubicBezTo>
                <a:cubicBezTo>
                  <a:pt x="9406233" y="3688030"/>
                  <a:pt x="9505921" y="3692504"/>
                  <a:pt x="9667940" y="3721536"/>
                </a:cubicBezTo>
                <a:cubicBezTo>
                  <a:pt x="9637867" y="3887405"/>
                  <a:pt x="9633600" y="3985844"/>
                  <a:pt x="9654620" y="4022056"/>
                </a:cubicBezTo>
                <a:close/>
                <a:moveTo>
                  <a:pt x="9682196" y="3275231"/>
                </a:moveTo>
                <a:cubicBezTo>
                  <a:pt x="9677014" y="3283743"/>
                  <a:pt x="9667159" y="3288238"/>
                  <a:pt x="9657326" y="3286573"/>
                </a:cubicBezTo>
                <a:cubicBezTo>
                  <a:pt x="9649802" y="3285231"/>
                  <a:pt x="9642425" y="3283212"/>
                  <a:pt x="9635266" y="3280538"/>
                </a:cubicBezTo>
                <a:cubicBezTo>
                  <a:pt x="9628627" y="3277572"/>
                  <a:pt x="9622404" y="3273764"/>
                  <a:pt x="9616743" y="3269196"/>
                </a:cubicBezTo>
                <a:cubicBezTo>
                  <a:pt x="9600656" y="3257760"/>
                  <a:pt x="9582695" y="3249206"/>
                  <a:pt x="9563673" y="3243909"/>
                </a:cubicBezTo>
                <a:cubicBezTo>
                  <a:pt x="9547846" y="3241058"/>
                  <a:pt x="9531561" y="3245023"/>
                  <a:pt x="9518824" y="3254835"/>
                </a:cubicBezTo>
                <a:cubicBezTo>
                  <a:pt x="9492290" y="3275023"/>
                  <a:pt x="9478346" y="3305095"/>
                  <a:pt x="9477201" y="3344326"/>
                </a:cubicBezTo>
                <a:lnTo>
                  <a:pt x="9477201" y="3352650"/>
                </a:lnTo>
                <a:cubicBezTo>
                  <a:pt x="9478346" y="3392921"/>
                  <a:pt x="9492290" y="3422993"/>
                  <a:pt x="9518824" y="3442244"/>
                </a:cubicBezTo>
                <a:cubicBezTo>
                  <a:pt x="9531644" y="3451516"/>
                  <a:pt x="9547742" y="3455023"/>
                  <a:pt x="9563257" y="3451922"/>
                </a:cubicBezTo>
                <a:cubicBezTo>
                  <a:pt x="9582363" y="3446812"/>
                  <a:pt x="9600354" y="3438196"/>
                  <a:pt x="9616327" y="3426531"/>
                </a:cubicBezTo>
                <a:cubicBezTo>
                  <a:pt x="9621114" y="3423410"/>
                  <a:pt x="9626733" y="3420288"/>
                  <a:pt x="9630999" y="3417583"/>
                </a:cubicBezTo>
                <a:lnTo>
                  <a:pt x="9634537" y="3415397"/>
                </a:lnTo>
                <a:cubicBezTo>
                  <a:pt x="9641738" y="3412733"/>
                  <a:pt x="9649158" y="3410673"/>
                  <a:pt x="9656702" y="3409258"/>
                </a:cubicBezTo>
                <a:cubicBezTo>
                  <a:pt x="9666431" y="3407718"/>
                  <a:pt x="9676139" y="3412140"/>
                  <a:pt x="9681363" y="3420496"/>
                </a:cubicBezTo>
                <a:cubicBezTo>
                  <a:pt x="9701238" y="3455355"/>
                  <a:pt x="9696764" y="3555043"/>
                  <a:pt x="9667732" y="3717062"/>
                </a:cubicBezTo>
                <a:cubicBezTo>
                  <a:pt x="9502591" y="3687509"/>
                  <a:pt x="9404569" y="3683243"/>
                  <a:pt x="9367940" y="3704263"/>
                </a:cubicBezTo>
                <a:cubicBezTo>
                  <a:pt x="9357815" y="3710475"/>
                  <a:pt x="9352425" y="3722181"/>
                  <a:pt x="9354309" y="3733919"/>
                </a:cubicBezTo>
                <a:cubicBezTo>
                  <a:pt x="9355745" y="3742015"/>
                  <a:pt x="9357940" y="3749955"/>
                  <a:pt x="9360864" y="3757645"/>
                </a:cubicBezTo>
                <a:lnTo>
                  <a:pt x="9363257" y="3761703"/>
                </a:lnTo>
                <a:cubicBezTo>
                  <a:pt x="9365963" y="3766385"/>
                  <a:pt x="9369189" y="3772108"/>
                  <a:pt x="9372310" y="3776479"/>
                </a:cubicBezTo>
                <a:cubicBezTo>
                  <a:pt x="9383663" y="3791879"/>
                  <a:pt x="9392103" y="3809226"/>
                  <a:pt x="9397180" y="3827676"/>
                </a:cubicBezTo>
                <a:cubicBezTo>
                  <a:pt x="9399969" y="3841859"/>
                  <a:pt x="9396722" y="3856562"/>
                  <a:pt x="9388232" y="3868258"/>
                </a:cubicBezTo>
                <a:cubicBezTo>
                  <a:pt x="9370126" y="3893440"/>
                  <a:pt x="9341405" y="3906760"/>
                  <a:pt x="9302904" y="3907800"/>
                </a:cubicBezTo>
                <a:lnTo>
                  <a:pt x="9294683" y="3907800"/>
                </a:lnTo>
                <a:cubicBezTo>
                  <a:pt x="9257222" y="3906760"/>
                  <a:pt x="9228502" y="3893440"/>
                  <a:pt x="9209356" y="3868258"/>
                </a:cubicBezTo>
                <a:cubicBezTo>
                  <a:pt x="9200219" y="3856812"/>
                  <a:pt x="9196431" y="3841994"/>
                  <a:pt x="9198950" y="3827572"/>
                </a:cubicBezTo>
                <a:cubicBezTo>
                  <a:pt x="9204111" y="3809361"/>
                  <a:pt x="9212384" y="3792181"/>
                  <a:pt x="9223403" y="3776791"/>
                </a:cubicBezTo>
                <a:cubicBezTo>
                  <a:pt x="9228086" y="3770746"/>
                  <a:pt x="9232071" y="3764179"/>
                  <a:pt x="9235266" y="3757228"/>
                </a:cubicBezTo>
                <a:cubicBezTo>
                  <a:pt x="9238107" y="3749601"/>
                  <a:pt x="9240229" y="3741734"/>
                  <a:pt x="9241613" y="3733711"/>
                </a:cubicBezTo>
                <a:cubicBezTo>
                  <a:pt x="9243466" y="3721963"/>
                  <a:pt x="9237993" y="3710256"/>
                  <a:pt x="9227773" y="3704159"/>
                </a:cubicBezTo>
                <a:cubicBezTo>
                  <a:pt x="9189897" y="3683347"/>
                  <a:pt x="9088960" y="3687301"/>
                  <a:pt x="8928086" y="3716854"/>
                </a:cubicBezTo>
                <a:cubicBezTo>
                  <a:pt x="8899158" y="3555147"/>
                  <a:pt x="8894580" y="3455460"/>
                  <a:pt x="8914454" y="3420600"/>
                </a:cubicBezTo>
                <a:cubicBezTo>
                  <a:pt x="8919543" y="3412192"/>
                  <a:pt x="8929210" y="3407707"/>
                  <a:pt x="8938909" y="3409258"/>
                </a:cubicBezTo>
                <a:cubicBezTo>
                  <a:pt x="8946421" y="3410569"/>
                  <a:pt x="8953810" y="3412557"/>
                  <a:pt x="8960969" y="3415189"/>
                </a:cubicBezTo>
                <a:lnTo>
                  <a:pt x="8964923" y="3417583"/>
                </a:lnTo>
                <a:cubicBezTo>
                  <a:pt x="8969502" y="3420288"/>
                  <a:pt x="8975329" y="3423410"/>
                  <a:pt x="8979595" y="3426636"/>
                </a:cubicBezTo>
                <a:cubicBezTo>
                  <a:pt x="8995536" y="3438196"/>
                  <a:pt x="9013456" y="3446760"/>
                  <a:pt x="9032457" y="3451922"/>
                </a:cubicBezTo>
                <a:cubicBezTo>
                  <a:pt x="9048086" y="3455033"/>
                  <a:pt x="9064298" y="3451485"/>
                  <a:pt x="9077202" y="3442140"/>
                </a:cubicBezTo>
                <a:cubicBezTo>
                  <a:pt x="9103736" y="3422993"/>
                  <a:pt x="9117785" y="3392921"/>
                  <a:pt x="9118825" y="3352650"/>
                </a:cubicBezTo>
                <a:lnTo>
                  <a:pt x="9118825" y="3344221"/>
                </a:lnTo>
                <a:cubicBezTo>
                  <a:pt x="9117785" y="3305095"/>
                  <a:pt x="9103840" y="3275023"/>
                  <a:pt x="9077202" y="3254731"/>
                </a:cubicBezTo>
                <a:cubicBezTo>
                  <a:pt x="9064434" y="3245169"/>
                  <a:pt x="9048242" y="3241402"/>
                  <a:pt x="9032561" y="3244325"/>
                </a:cubicBezTo>
                <a:cubicBezTo>
                  <a:pt x="9021010" y="3246199"/>
                  <a:pt x="9005194" y="3253795"/>
                  <a:pt x="8979283" y="3269820"/>
                </a:cubicBezTo>
                <a:cubicBezTo>
                  <a:pt x="8973799" y="3274222"/>
                  <a:pt x="8967784" y="3277926"/>
                  <a:pt x="8961385" y="3280850"/>
                </a:cubicBezTo>
                <a:cubicBezTo>
                  <a:pt x="8954163" y="3283556"/>
                  <a:pt x="8946702" y="3285605"/>
                  <a:pt x="8939116" y="3286989"/>
                </a:cubicBezTo>
                <a:cubicBezTo>
                  <a:pt x="8929408" y="3288540"/>
                  <a:pt x="8919730" y="3284107"/>
                  <a:pt x="8914559" y="3275751"/>
                </a:cubicBezTo>
                <a:cubicBezTo>
                  <a:pt x="8893747" y="3238915"/>
                  <a:pt x="8898534" y="3139123"/>
                  <a:pt x="8927878" y="2979393"/>
                </a:cubicBezTo>
                <a:cubicBezTo>
                  <a:pt x="9088856" y="3008946"/>
                  <a:pt x="9189793" y="3013212"/>
                  <a:pt x="9227982" y="2991984"/>
                </a:cubicBezTo>
                <a:cubicBezTo>
                  <a:pt x="9238107" y="2985772"/>
                  <a:pt x="9243497" y="2974066"/>
                  <a:pt x="9241613" y="2962328"/>
                </a:cubicBezTo>
                <a:cubicBezTo>
                  <a:pt x="9240177" y="2954274"/>
                  <a:pt x="9238013" y="2946376"/>
                  <a:pt x="9235162" y="2938707"/>
                </a:cubicBezTo>
                <a:cubicBezTo>
                  <a:pt x="9232040" y="2931974"/>
                  <a:pt x="9228169" y="2925616"/>
                  <a:pt x="9223611" y="2919768"/>
                </a:cubicBezTo>
                <a:cubicBezTo>
                  <a:pt x="9212477" y="2904263"/>
                  <a:pt x="9204132" y="2886938"/>
                  <a:pt x="9198950" y="2868572"/>
                </a:cubicBezTo>
                <a:cubicBezTo>
                  <a:pt x="9196463" y="2854212"/>
                  <a:pt x="9200250" y="2839477"/>
                  <a:pt x="9209356" y="2828093"/>
                </a:cubicBezTo>
                <a:cubicBezTo>
                  <a:pt x="9228606" y="2802807"/>
                  <a:pt x="9257326" y="2789487"/>
                  <a:pt x="9294683" y="2788551"/>
                </a:cubicBezTo>
                <a:lnTo>
                  <a:pt x="9303008" y="2788551"/>
                </a:lnTo>
                <a:cubicBezTo>
                  <a:pt x="9341510" y="2789487"/>
                  <a:pt x="9370229" y="2802807"/>
                  <a:pt x="9388232" y="2827885"/>
                </a:cubicBezTo>
                <a:cubicBezTo>
                  <a:pt x="9396816" y="2839622"/>
                  <a:pt x="9400094" y="2854409"/>
                  <a:pt x="9397285" y="2868676"/>
                </a:cubicBezTo>
                <a:cubicBezTo>
                  <a:pt x="9392258" y="2887052"/>
                  <a:pt x="9383934" y="2904368"/>
                  <a:pt x="9372727" y="2919768"/>
                </a:cubicBezTo>
                <a:cubicBezTo>
                  <a:pt x="9369501" y="2924555"/>
                  <a:pt x="9366275" y="2930174"/>
                  <a:pt x="9363570" y="2934544"/>
                </a:cubicBezTo>
                <a:lnTo>
                  <a:pt x="9360968" y="2939019"/>
                </a:lnTo>
                <a:cubicBezTo>
                  <a:pt x="9358148" y="2946657"/>
                  <a:pt x="9355984" y="2954524"/>
                  <a:pt x="9354517" y="2962536"/>
                </a:cubicBezTo>
                <a:cubicBezTo>
                  <a:pt x="9352779" y="2974274"/>
                  <a:pt x="9358232" y="2985908"/>
                  <a:pt x="9368356" y="2992089"/>
                </a:cubicBezTo>
                <a:cubicBezTo>
                  <a:pt x="9404881" y="3012900"/>
                  <a:pt x="9503632" y="3008738"/>
                  <a:pt x="9668252" y="2979081"/>
                </a:cubicBezTo>
                <a:cubicBezTo>
                  <a:pt x="9697492" y="3138602"/>
                  <a:pt x="9702071" y="3238498"/>
                  <a:pt x="9681676" y="3275231"/>
                </a:cubicBezTo>
                <a:close/>
                <a:moveTo>
                  <a:pt x="9655140" y="2534024"/>
                </a:moveTo>
                <a:cubicBezTo>
                  <a:pt x="9661301" y="2544160"/>
                  <a:pt x="9672987" y="2549550"/>
                  <a:pt x="9684693" y="2547656"/>
                </a:cubicBezTo>
                <a:cubicBezTo>
                  <a:pt x="9692789" y="2546251"/>
                  <a:pt x="9700729" y="2544097"/>
                  <a:pt x="9708418" y="2541205"/>
                </a:cubicBezTo>
                <a:cubicBezTo>
                  <a:pt x="9715192" y="2538124"/>
                  <a:pt x="9721561" y="2534212"/>
                  <a:pt x="9727357" y="2529550"/>
                </a:cubicBezTo>
                <a:cubicBezTo>
                  <a:pt x="9742706" y="2518187"/>
                  <a:pt x="9760083" y="2509852"/>
                  <a:pt x="9778554" y="2504992"/>
                </a:cubicBezTo>
                <a:cubicBezTo>
                  <a:pt x="9792737" y="2502006"/>
                  <a:pt x="9807524" y="2505273"/>
                  <a:pt x="9819136" y="2513941"/>
                </a:cubicBezTo>
                <a:cubicBezTo>
                  <a:pt x="9844318" y="2532047"/>
                  <a:pt x="9857638" y="2560768"/>
                  <a:pt x="9858575" y="2599269"/>
                </a:cubicBezTo>
                <a:lnTo>
                  <a:pt x="9858575" y="2607490"/>
                </a:lnTo>
                <a:cubicBezTo>
                  <a:pt x="9857638" y="2645991"/>
                  <a:pt x="9844318" y="2674711"/>
                  <a:pt x="9819240" y="2692713"/>
                </a:cubicBezTo>
                <a:cubicBezTo>
                  <a:pt x="9807492" y="2701236"/>
                  <a:pt x="9792945" y="2704951"/>
                  <a:pt x="9778554" y="2703119"/>
                </a:cubicBezTo>
                <a:cubicBezTo>
                  <a:pt x="9760468" y="2697250"/>
                  <a:pt x="9743257" y="2688988"/>
                  <a:pt x="9727357" y="2678561"/>
                </a:cubicBezTo>
                <a:cubicBezTo>
                  <a:pt x="9722570" y="2675336"/>
                  <a:pt x="9716951" y="2672214"/>
                  <a:pt x="9712581" y="2669404"/>
                </a:cubicBezTo>
                <a:lnTo>
                  <a:pt x="9708418" y="2666907"/>
                </a:lnTo>
                <a:cubicBezTo>
                  <a:pt x="9701051" y="2663025"/>
                  <a:pt x="9692914" y="2660830"/>
                  <a:pt x="9684589" y="2660455"/>
                </a:cubicBezTo>
                <a:lnTo>
                  <a:pt x="9684589" y="2660455"/>
                </a:lnTo>
                <a:cubicBezTo>
                  <a:pt x="9672872" y="2658697"/>
                  <a:pt x="9661249" y="2664108"/>
                  <a:pt x="9655037" y="2674191"/>
                </a:cubicBezTo>
                <a:cubicBezTo>
                  <a:pt x="9634225" y="2711340"/>
                  <a:pt x="9638700" y="2809467"/>
                  <a:pt x="9667836" y="2973983"/>
                </a:cubicBezTo>
                <a:cubicBezTo>
                  <a:pt x="9506129" y="3002911"/>
                  <a:pt x="9406442" y="3007489"/>
                  <a:pt x="9371582" y="2987614"/>
                </a:cubicBezTo>
                <a:cubicBezTo>
                  <a:pt x="9363205" y="2982505"/>
                  <a:pt x="9358721" y="2972859"/>
                  <a:pt x="9360240" y="2963160"/>
                </a:cubicBezTo>
                <a:cubicBezTo>
                  <a:pt x="9361551" y="2955647"/>
                  <a:pt x="9363539" y="2948259"/>
                  <a:pt x="9366171" y="2941100"/>
                </a:cubicBezTo>
                <a:lnTo>
                  <a:pt x="9368564" y="2937146"/>
                </a:lnTo>
                <a:cubicBezTo>
                  <a:pt x="9371270" y="2932463"/>
                  <a:pt x="9374392" y="2927260"/>
                  <a:pt x="9377513" y="2922474"/>
                </a:cubicBezTo>
                <a:cubicBezTo>
                  <a:pt x="9389137" y="2906553"/>
                  <a:pt x="9397732" y="2888634"/>
                  <a:pt x="9402903" y="2869612"/>
                </a:cubicBezTo>
                <a:cubicBezTo>
                  <a:pt x="9406015" y="2853983"/>
                  <a:pt x="9402467" y="2837770"/>
                  <a:pt x="9393122" y="2824867"/>
                </a:cubicBezTo>
                <a:cubicBezTo>
                  <a:pt x="9373976" y="2798228"/>
                  <a:pt x="9343903" y="2784284"/>
                  <a:pt x="9303528" y="2783244"/>
                </a:cubicBezTo>
                <a:lnTo>
                  <a:pt x="9295204" y="2783244"/>
                </a:lnTo>
                <a:cubicBezTo>
                  <a:pt x="9256078" y="2784284"/>
                  <a:pt x="9225900" y="2798228"/>
                  <a:pt x="9205713" y="2824867"/>
                </a:cubicBezTo>
                <a:cubicBezTo>
                  <a:pt x="9196140" y="2837635"/>
                  <a:pt x="9192363" y="2853827"/>
                  <a:pt x="9195307" y="2869508"/>
                </a:cubicBezTo>
                <a:cubicBezTo>
                  <a:pt x="9197181" y="2881058"/>
                  <a:pt x="9204777" y="2896875"/>
                  <a:pt x="9220802" y="2922786"/>
                </a:cubicBezTo>
                <a:cubicBezTo>
                  <a:pt x="9225204" y="2928270"/>
                  <a:pt x="9228908" y="2934284"/>
                  <a:pt x="9231832" y="2940684"/>
                </a:cubicBezTo>
                <a:cubicBezTo>
                  <a:pt x="9234517" y="2947905"/>
                  <a:pt x="9236536" y="2955367"/>
                  <a:pt x="9237867" y="2962952"/>
                </a:cubicBezTo>
                <a:cubicBezTo>
                  <a:pt x="9239501" y="2972640"/>
                  <a:pt x="9235100" y="2982349"/>
                  <a:pt x="9226733" y="2987510"/>
                </a:cubicBezTo>
                <a:cubicBezTo>
                  <a:pt x="9189897" y="3008322"/>
                  <a:pt x="9090417" y="3003535"/>
                  <a:pt x="8931312" y="2974295"/>
                </a:cubicBezTo>
                <a:cubicBezTo>
                  <a:pt x="8960552" y="2809570"/>
                  <a:pt x="8964715" y="2711340"/>
                  <a:pt x="8944007" y="2674087"/>
                </a:cubicBezTo>
                <a:cubicBezTo>
                  <a:pt x="8937899" y="2664066"/>
                  <a:pt x="8926369" y="2658697"/>
                  <a:pt x="8914767" y="2660455"/>
                </a:cubicBezTo>
                <a:cubicBezTo>
                  <a:pt x="8906296" y="2660809"/>
                  <a:pt x="8898014" y="2663046"/>
                  <a:pt x="8890521" y="2667011"/>
                </a:cubicBezTo>
                <a:lnTo>
                  <a:pt x="8886567" y="2669404"/>
                </a:lnTo>
                <a:cubicBezTo>
                  <a:pt x="8881884" y="2672214"/>
                  <a:pt x="8876161" y="2675336"/>
                  <a:pt x="8871895" y="2678457"/>
                </a:cubicBezTo>
                <a:cubicBezTo>
                  <a:pt x="8855995" y="2688842"/>
                  <a:pt x="8838825" y="2697136"/>
                  <a:pt x="8820802" y="2703119"/>
                </a:cubicBezTo>
                <a:cubicBezTo>
                  <a:pt x="8806380" y="2704961"/>
                  <a:pt x="8791791" y="2701236"/>
                  <a:pt x="8780011" y="2692713"/>
                </a:cubicBezTo>
                <a:cubicBezTo>
                  <a:pt x="8754830" y="2674607"/>
                  <a:pt x="8741510" y="2645887"/>
                  <a:pt x="8740470" y="2607490"/>
                </a:cubicBezTo>
                <a:lnTo>
                  <a:pt x="8740470" y="2599165"/>
                </a:lnTo>
                <a:cubicBezTo>
                  <a:pt x="8741510" y="2560663"/>
                  <a:pt x="8754830" y="2531943"/>
                  <a:pt x="8780011" y="2513837"/>
                </a:cubicBezTo>
                <a:cubicBezTo>
                  <a:pt x="8791656" y="2505148"/>
                  <a:pt x="8806484" y="2501891"/>
                  <a:pt x="8820698" y="2504888"/>
                </a:cubicBezTo>
                <a:cubicBezTo>
                  <a:pt x="8839023" y="2509748"/>
                  <a:pt x="8856255" y="2518052"/>
                  <a:pt x="8871478" y="2529342"/>
                </a:cubicBezTo>
                <a:cubicBezTo>
                  <a:pt x="8877473" y="2534108"/>
                  <a:pt x="8884049" y="2538093"/>
                  <a:pt x="8891041" y="2541205"/>
                </a:cubicBezTo>
                <a:cubicBezTo>
                  <a:pt x="8898669" y="2544045"/>
                  <a:pt x="8906536" y="2546168"/>
                  <a:pt x="8914559" y="2547552"/>
                </a:cubicBezTo>
                <a:cubicBezTo>
                  <a:pt x="8926286" y="2549394"/>
                  <a:pt x="8937962" y="2543973"/>
                  <a:pt x="8944111" y="2533816"/>
                </a:cubicBezTo>
                <a:cubicBezTo>
                  <a:pt x="8964923" y="2496668"/>
                  <a:pt x="8960969" y="2395731"/>
                  <a:pt x="8931104" y="2233713"/>
                </a:cubicBezTo>
                <a:cubicBezTo>
                  <a:pt x="9090417" y="2204472"/>
                  <a:pt x="9189897" y="2200102"/>
                  <a:pt x="9226525" y="2220393"/>
                </a:cubicBezTo>
                <a:cubicBezTo>
                  <a:pt x="9234922" y="2225492"/>
                  <a:pt x="9239439" y="2235128"/>
                  <a:pt x="9237972" y="2244847"/>
                </a:cubicBezTo>
                <a:cubicBezTo>
                  <a:pt x="9236619" y="2252402"/>
                  <a:pt x="9234600" y="2259821"/>
                  <a:pt x="9231936" y="2267011"/>
                </a:cubicBezTo>
                <a:cubicBezTo>
                  <a:pt x="9228950" y="2273640"/>
                  <a:pt x="9225141" y="2279862"/>
                  <a:pt x="9220594" y="2285534"/>
                </a:cubicBezTo>
                <a:cubicBezTo>
                  <a:pt x="9204777" y="2311132"/>
                  <a:pt x="9197181" y="2327157"/>
                  <a:pt x="9195307" y="2338395"/>
                </a:cubicBezTo>
                <a:cubicBezTo>
                  <a:pt x="9192363" y="2354139"/>
                  <a:pt x="9196130" y="2370403"/>
                  <a:pt x="9205713" y="2383244"/>
                </a:cubicBezTo>
                <a:cubicBezTo>
                  <a:pt x="9225900" y="2409779"/>
                  <a:pt x="9256078" y="2423723"/>
                  <a:pt x="9295204" y="2424868"/>
                </a:cubicBezTo>
                <a:lnTo>
                  <a:pt x="9303528" y="2424868"/>
                </a:lnTo>
                <a:cubicBezTo>
                  <a:pt x="9343799" y="2423723"/>
                  <a:pt x="9373871" y="2409779"/>
                  <a:pt x="9393018" y="2383244"/>
                </a:cubicBezTo>
                <a:cubicBezTo>
                  <a:pt x="9402362" y="2370424"/>
                  <a:pt x="9405911" y="2354264"/>
                  <a:pt x="9402799" y="2338707"/>
                </a:cubicBezTo>
                <a:cubicBezTo>
                  <a:pt x="9397659" y="2319644"/>
                  <a:pt x="9389053" y="2301683"/>
                  <a:pt x="9377409" y="2285742"/>
                </a:cubicBezTo>
                <a:cubicBezTo>
                  <a:pt x="9374287" y="2280955"/>
                  <a:pt x="9371166" y="2275336"/>
                  <a:pt x="9368460" y="2271070"/>
                </a:cubicBezTo>
                <a:lnTo>
                  <a:pt x="9366275" y="2267532"/>
                </a:lnTo>
                <a:cubicBezTo>
                  <a:pt x="9363559" y="2260341"/>
                  <a:pt x="9361510" y="2252922"/>
                  <a:pt x="9360136" y="2245367"/>
                </a:cubicBezTo>
                <a:cubicBezTo>
                  <a:pt x="9358533" y="2235627"/>
                  <a:pt x="9362977" y="2225887"/>
                  <a:pt x="9371374" y="2220705"/>
                </a:cubicBezTo>
                <a:cubicBezTo>
                  <a:pt x="9406233" y="2200726"/>
                  <a:pt x="9506025" y="2205305"/>
                  <a:pt x="9667940" y="2234337"/>
                </a:cubicBezTo>
                <a:cubicBezTo>
                  <a:pt x="9637659" y="2395939"/>
                  <a:pt x="9633288" y="2496772"/>
                  <a:pt x="9654620" y="2534024"/>
                </a:cubicBezTo>
                <a:close/>
                <a:moveTo>
                  <a:pt x="9682196" y="1788240"/>
                </a:moveTo>
                <a:cubicBezTo>
                  <a:pt x="9677034" y="1796783"/>
                  <a:pt x="9667159" y="1801278"/>
                  <a:pt x="9657326" y="1799582"/>
                </a:cubicBezTo>
                <a:cubicBezTo>
                  <a:pt x="9649802" y="1798250"/>
                  <a:pt x="9642414" y="1796231"/>
                  <a:pt x="9635266" y="1793547"/>
                </a:cubicBezTo>
                <a:cubicBezTo>
                  <a:pt x="9628637" y="1790570"/>
                  <a:pt x="9622415" y="1786762"/>
                  <a:pt x="9616743" y="1782204"/>
                </a:cubicBezTo>
                <a:cubicBezTo>
                  <a:pt x="9591145" y="1766387"/>
                  <a:pt x="9575120" y="1758791"/>
                  <a:pt x="9563882" y="1756918"/>
                </a:cubicBezTo>
                <a:cubicBezTo>
                  <a:pt x="9548138" y="1753921"/>
                  <a:pt x="9531853" y="1757699"/>
                  <a:pt x="9519033" y="1767324"/>
                </a:cubicBezTo>
                <a:cubicBezTo>
                  <a:pt x="9492497" y="1787511"/>
                  <a:pt x="9478554" y="1817584"/>
                  <a:pt x="9477409" y="1856814"/>
                </a:cubicBezTo>
                <a:lnTo>
                  <a:pt x="9477409" y="1865139"/>
                </a:lnTo>
                <a:cubicBezTo>
                  <a:pt x="9478554" y="1905409"/>
                  <a:pt x="9492497" y="1935482"/>
                  <a:pt x="9519033" y="1954733"/>
                </a:cubicBezTo>
                <a:cubicBezTo>
                  <a:pt x="9531853" y="1964004"/>
                  <a:pt x="9547950" y="1967511"/>
                  <a:pt x="9563465" y="1964410"/>
                </a:cubicBezTo>
                <a:cubicBezTo>
                  <a:pt x="9582570" y="1959301"/>
                  <a:pt x="9600562" y="1950685"/>
                  <a:pt x="9616535" y="1939020"/>
                </a:cubicBezTo>
                <a:cubicBezTo>
                  <a:pt x="9621218" y="1935898"/>
                  <a:pt x="9626421" y="1932881"/>
                  <a:pt x="9631103" y="1930071"/>
                </a:cubicBezTo>
                <a:lnTo>
                  <a:pt x="9634745" y="1927886"/>
                </a:lnTo>
                <a:cubicBezTo>
                  <a:pt x="9641936" y="1925201"/>
                  <a:pt x="9649355" y="1923141"/>
                  <a:pt x="9656910" y="1921746"/>
                </a:cubicBezTo>
                <a:cubicBezTo>
                  <a:pt x="9666649" y="1920144"/>
                  <a:pt x="9676389" y="1924587"/>
                  <a:pt x="9681572" y="1932985"/>
                </a:cubicBezTo>
                <a:cubicBezTo>
                  <a:pt x="9701446" y="1967844"/>
                  <a:pt x="9696972" y="2067116"/>
                  <a:pt x="9668148" y="2228510"/>
                </a:cubicBezTo>
                <a:cubicBezTo>
                  <a:pt x="9502903" y="2198957"/>
                  <a:pt x="9404776" y="2194691"/>
                  <a:pt x="9368148" y="2215711"/>
                </a:cubicBezTo>
                <a:cubicBezTo>
                  <a:pt x="9358023" y="2221923"/>
                  <a:pt x="9352633" y="2233629"/>
                  <a:pt x="9354517" y="2245367"/>
                </a:cubicBezTo>
                <a:cubicBezTo>
                  <a:pt x="9355953" y="2253463"/>
                  <a:pt x="9358148" y="2261403"/>
                  <a:pt x="9361073" y="2269093"/>
                </a:cubicBezTo>
                <a:lnTo>
                  <a:pt x="9363466" y="2273151"/>
                </a:lnTo>
                <a:cubicBezTo>
                  <a:pt x="9366171" y="2277833"/>
                  <a:pt x="9369397" y="2283557"/>
                  <a:pt x="9372519" y="2287927"/>
                </a:cubicBezTo>
                <a:cubicBezTo>
                  <a:pt x="9383861" y="2303494"/>
                  <a:pt x="9392217" y="2321028"/>
                  <a:pt x="9397180" y="2339644"/>
                </a:cubicBezTo>
                <a:cubicBezTo>
                  <a:pt x="9399969" y="2353827"/>
                  <a:pt x="9396722" y="2368530"/>
                  <a:pt x="9388232" y="2380227"/>
                </a:cubicBezTo>
                <a:cubicBezTo>
                  <a:pt x="9370126" y="2405409"/>
                  <a:pt x="9341405" y="2418728"/>
                  <a:pt x="9302904" y="2419769"/>
                </a:cubicBezTo>
                <a:lnTo>
                  <a:pt x="9294683" y="2419769"/>
                </a:lnTo>
                <a:cubicBezTo>
                  <a:pt x="9257222" y="2418728"/>
                  <a:pt x="9228502" y="2405409"/>
                  <a:pt x="9209356" y="2380227"/>
                </a:cubicBezTo>
                <a:cubicBezTo>
                  <a:pt x="9200219" y="2368780"/>
                  <a:pt x="9196431" y="2353962"/>
                  <a:pt x="9198950" y="2339540"/>
                </a:cubicBezTo>
                <a:cubicBezTo>
                  <a:pt x="9204111" y="2321330"/>
                  <a:pt x="9212384" y="2304150"/>
                  <a:pt x="9223403" y="2288759"/>
                </a:cubicBezTo>
                <a:cubicBezTo>
                  <a:pt x="9228107" y="2282724"/>
                  <a:pt x="9232092" y="2276158"/>
                  <a:pt x="9235266" y="2269197"/>
                </a:cubicBezTo>
                <a:cubicBezTo>
                  <a:pt x="9238107" y="2261569"/>
                  <a:pt x="9240229" y="2253702"/>
                  <a:pt x="9241613" y="2245679"/>
                </a:cubicBezTo>
                <a:cubicBezTo>
                  <a:pt x="9243466" y="2233931"/>
                  <a:pt x="9237993" y="2222225"/>
                  <a:pt x="9227773" y="2216127"/>
                </a:cubicBezTo>
                <a:cubicBezTo>
                  <a:pt x="9189793" y="2195315"/>
                  <a:pt x="9088960" y="2199269"/>
                  <a:pt x="8927982" y="2228926"/>
                </a:cubicBezTo>
                <a:cubicBezTo>
                  <a:pt x="8899158" y="2067740"/>
                  <a:pt x="8894684" y="1968781"/>
                  <a:pt x="8914454" y="1933609"/>
                </a:cubicBezTo>
                <a:cubicBezTo>
                  <a:pt x="8919564" y="1925232"/>
                  <a:pt x="8929210" y="1920747"/>
                  <a:pt x="8938909" y="1922267"/>
                </a:cubicBezTo>
                <a:cubicBezTo>
                  <a:pt x="8946421" y="1923598"/>
                  <a:pt x="8953799" y="1925576"/>
                  <a:pt x="8960969" y="1928198"/>
                </a:cubicBezTo>
                <a:lnTo>
                  <a:pt x="8964923" y="1930591"/>
                </a:lnTo>
                <a:cubicBezTo>
                  <a:pt x="8969605" y="1933297"/>
                  <a:pt x="8975329" y="1936418"/>
                  <a:pt x="8979595" y="1939644"/>
                </a:cubicBezTo>
                <a:cubicBezTo>
                  <a:pt x="8995536" y="1951195"/>
                  <a:pt x="9013456" y="1959769"/>
                  <a:pt x="9032457" y="1964930"/>
                </a:cubicBezTo>
                <a:cubicBezTo>
                  <a:pt x="9048086" y="1968042"/>
                  <a:pt x="9064298" y="1964493"/>
                  <a:pt x="9077202" y="1955149"/>
                </a:cubicBezTo>
                <a:cubicBezTo>
                  <a:pt x="9103736" y="1936002"/>
                  <a:pt x="9117785" y="1905929"/>
                  <a:pt x="9118825" y="1865659"/>
                </a:cubicBezTo>
                <a:lnTo>
                  <a:pt x="9118825" y="1857230"/>
                </a:lnTo>
                <a:cubicBezTo>
                  <a:pt x="9117785" y="1818104"/>
                  <a:pt x="9103840" y="1788031"/>
                  <a:pt x="9077202" y="1767740"/>
                </a:cubicBezTo>
                <a:cubicBezTo>
                  <a:pt x="9064434" y="1758167"/>
                  <a:pt x="9048242" y="1754390"/>
                  <a:pt x="9032561" y="1757334"/>
                </a:cubicBezTo>
                <a:cubicBezTo>
                  <a:pt x="9021010" y="1759207"/>
                  <a:pt x="9005194" y="1766804"/>
                  <a:pt x="8979283" y="1782829"/>
                </a:cubicBezTo>
                <a:cubicBezTo>
                  <a:pt x="8973789" y="1787220"/>
                  <a:pt x="8967774" y="1790914"/>
                  <a:pt x="8961385" y="1793859"/>
                </a:cubicBezTo>
                <a:cubicBezTo>
                  <a:pt x="8954163" y="1796564"/>
                  <a:pt x="8946702" y="1798614"/>
                  <a:pt x="8939116" y="1799998"/>
                </a:cubicBezTo>
                <a:cubicBezTo>
                  <a:pt x="8929408" y="1801549"/>
                  <a:pt x="8919730" y="1797116"/>
                  <a:pt x="8914559" y="1788760"/>
                </a:cubicBezTo>
                <a:cubicBezTo>
                  <a:pt x="8893747" y="1751923"/>
                  <a:pt x="8898534" y="1652131"/>
                  <a:pt x="8927982" y="1492402"/>
                </a:cubicBezTo>
                <a:cubicBezTo>
                  <a:pt x="9088856" y="1521955"/>
                  <a:pt x="9189793" y="1526221"/>
                  <a:pt x="9227982" y="1504993"/>
                </a:cubicBezTo>
                <a:cubicBezTo>
                  <a:pt x="9238107" y="1498781"/>
                  <a:pt x="9243497" y="1487074"/>
                  <a:pt x="9241613" y="1475337"/>
                </a:cubicBezTo>
                <a:cubicBezTo>
                  <a:pt x="9240177" y="1467283"/>
                  <a:pt x="9238013" y="1459385"/>
                  <a:pt x="9235162" y="1451716"/>
                </a:cubicBezTo>
                <a:cubicBezTo>
                  <a:pt x="9232040" y="1444983"/>
                  <a:pt x="9228169" y="1438625"/>
                  <a:pt x="9223611" y="1432777"/>
                </a:cubicBezTo>
                <a:cubicBezTo>
                  <a:pt x="9212477" y="1417272"/>
                  <a:pt x="9204132" y="1399947"/>
                  <a:pt x="9198950" y="1381580"/>
                </a:cubicBezTo>
                <a:cubicBezTo>
                  <a:pt x="9196463" y="1367220"/>
                  <a:pt x="9200250" y="1352486"/>
                  <a:pt x="9209356" y="1341102"/>
                </a:cubicBezTo>
                <a:cubicBezTo>
                  <a:pt x="9228606" y="1315816"/>
                  <a:pt x="9257326" y="1302496"/>
                  <a:pt x="9294683" y="1301560"/>
                </a:cubicBezTo>
                <a:lnTo>
                  <a:pt x="9303008" y="1301560"/>
                </a:lnTo>
                <a:cubicBezTo>
                  <a:pt x="9341510" y="1302496"/>
                  <a:pt x="9370229" y="1315816"/>
                  <a:pt x="9388232" y="1340894"/>
                </a:cubicBezTo>
                <a:cubicBezTo>
                  <a:pt x="9396816" y="1352631"/>
                  <a:pt x="9400094" y="1367418"/>
                  <a:pt x="9397285" y="1381684"/>
                </a:cubicBezTo>
                <a:cubicBezTo>
                  <a:pt x="9392258" y="1400061"/>
                  <a:pt x="9383934" y="1417376"/>
                  <a:pt x="9372727" y="1432777"/>
                </a:cubicBezTo>
                <a:cubicBezTo>
                  <a:pt x="9369501" y="1437564"/>
                  <a:pt x="9366275" y="1443183"/>
                  <a:pt x="9363570" y="1447553"/>
                </a:cubicBezTo>
                <a:lnTo>
                  <a:pt x="9360968" y="1452028"/>
                </a:lnTo>
                <a:cubicBezTo>
                  <a:pt x="9358127" y="1459697"/>
                  <a:pt x="9355973" y="1467605"/>
                  <a:pt x="9354517" y="1475649"/>
                </a:cubicBezTo>
                <a:cubicBezTo>
                  <a:pt x="9352799" y="1487355"/>
                  <a:pt x="9358242" y="1498948"/>
                  <a:pt x="9368356" y="1505097"/>
                </a:cubicBezTo>
                <a:cubicBezTo>
                  <a:pt x="9404881" y="1525909"/>
                  <a:pt x="9503632" y="1521747"/>
                  <a:pt x="9668252" y="1492090"/>
                </a:cubicBezTo>
                <a:cubicBezTo>
                  <a:pt x="9697492" y="1651611"/>
                  <a:pt x="9702071" y="1751403"/>
                  <a:pt x="9681676" y="1788240"/>
                </a:cubicBezTo>
                <a:close/>
              </a:path>
            </a:pathLst>
          </a:custGeom>
          <a:solidFill>
            <a:srgbClr val="656565"/>
          </a:solidFill>
          <a:ln w="1040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19032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449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88800D5-B10E-4679-A51E-500962B7226A}"/>
              </a:ext>
            </a:extLst>
          </p:cNvPr>
          <p:cNvSpPr/>
          <p:nvPr/>
        </p:nvSpPr>
        <p:spPr>
          <a:xfrm>
            <a:off x="550863" y="1026160"/>
            <a:ext cx="3330000" cy="52825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180000" rtlCol="0" anchor="t"/>
          <a:lstStyle/>
          <a:p>
            <a:pPr>
              <a:lnSpc>
                <a:spcPct val="120000"/>
              </a:lnSpc>
              <a:spcAft>
                <a:spcPts val="1000"/>
              </a:spcAft>
            </a:pPr>
            <a:endParaRPr lang="en-US" altLang="ja-JP" spc="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kumimoji="1" lang="en-US" altLang="ja-JP" spc="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lang="en-US" altLang="ja-JP" spc="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kumimoji="1" lang="en-US" altLang="ja-JP" spc="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lang="en-US" altLang="ja-JP" spc="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kumimoji="1" lang="en-US" altLang="ja-JP" spc="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kumimoji="1" lang="ja-JP" altLang="en-US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２枚目のスライドに</a:t>
            </a:r>
            <a:br>
              <a:rPr kumimoji="1" lang="ja-JP" altLang="en-US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kumimoji="1" lang="ja-JP" altLang="en-US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画像を挿入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kumimoji="1" lang="ja-JP" altLang="en-US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スライドと同じ比率</a:t>
            </a:r>
            <a:br>
              <a:rPr kumimoji="1" lang="ja-JP" altLang="en-US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kumimoji="1" lang="ja-JP" altLang="en-US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サイズに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D3824AC-9940-4DCD-AF09-00896206C47E}"/>
              </a:ext>
            </a:extLst>
          </p:cNvPr>
          <p:cNvSpPr txBox="1"/>
          <p:nvPr/>
        </p:nvSpPr>
        <p:spPr>
          <a:xfrm>
            <a:off x="1832087" y="295018"/>
            <a:ext cx="5757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dirty="0">
                <a:solidFill>
                  <a:schemeClr val="bg1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1</a:t>
            </a:r>
            <a:endParaRPr kumimoji="1" lang="ja-JP" altLang="en-US" sz="8000" dirty="0">
              <a:solidFill>
                <a:schemeClr val="bg1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30B77C64-86D5-4528-9367-7AACD297755E}"/>
              </a:ext>
            </a:extLst>
          </p:cNvPr>
          <p:cNvSpPr/>
          <p:nvPr/>
        </p:nvSpPr>
        <p:spPr>
          <a:xfrm>
            <a:off x="4431000" y="1026160"/>
            <a:ext cx="3330000" cy="52825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180000" rtlCol="0" anchor="t"/>
          <a:lstStyle/>
          <a:p>
            <a:pPr>
              <a:lnSpc>
                <a:spcPct val="120000"/>
              </a:lnSpc>
              <a:spcAft>
                <a:spcPts val="1000"/>
              </a:spcAft>
            </a:pPr>
            <a:endParaRPr lang="ja-JP" altLang="en-US" spc="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lang="ja-JP" altLang="en-US" spc="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lang="ja-JP" altLang="en-US" spc="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lang="ja-JP" altLang="en-US" spc="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lang="ja-JP" altLang="en-US" spc="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lang="ja-JP" altLang="en-US" spc="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ja-JP" altLang="en-US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１枚目のスライドの</a:t>
            </a:r>
            <a:br>
              <a:rPr lang="ja-JP" altLang="en-US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ja-JP" altLang="en-US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パズル図形を選択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altLang="ja-JP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Ctrl + C </a:t>
            </a:r>
            <a:r>
              <a:rPr lang="ja-JP" altLang="en-US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でコピー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C6A4112-8D16-4D29-AAA6-CC35DB711F3F}"/>
              </a:ext>
            </a:extLst>
          </p:cNvPr>
          <p:cNvSpPr txBox="1"/>
          <p:nvPr/>
        </p:nvSpPr>
        <p:spPr>
          <a:xfrm>
            <a:off x="5746385" y="295018"/>
            <a:ext cx="6992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dirty="0">
                <a:solidFill>
                  <a:schemeClr val="bg1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2</a:t>
            </a:r>
            <a:endParaRPr kumimoji="1" lang="ja-JP" altLang="en-US" sz="8000" dirty="0">
              <a:solidFill>
                <a:schemeClr val="bg1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96A8F89A-F35F-4563-B76A-EB933CADCDE7}"/>
              </a:ext>
            </a:extLst>
          </p:cNvPr>
          <p:cNvSpPr/>
          <p:nvPr/>
        </p:nvSpPr>
        <p:spPr>
          <a:xfrm>
            <a:off x="8311137" y="1026160"/>
            <a:ext cx="3330000" cy="52825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180000" rtlCol="0" anchor="t"/>
          <a:lstStyle/>
          <a:p>
            <a:pPr>
              <a:lnSpc>
                <a:spcPct val="120000"/>
              </a:lnSpc>
              <a:spcAft>
                <a:spcPts val="1000"/>
              </a:spcAft>
            </a:pPr>
            <a:endParaRPr lang="ja-JP" altLang="en-US" spc="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lang="ja-JP" altLang="en-US" spc="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lang="ja-JP" altLang="en-US" spc="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lang="ja-JP" altLang="en-US" spc="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lang="ja-JP" altLang="en-US" spc="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lang="ja-JP" altLang="en-US" spc="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lang="ja-JP" altLang="en-US" spc="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ja-JP" altLang="en-US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２枚目のスライドに</a:t>
            </a:r>
            <a:br>
              <a:rPr lang="ja-JP" altLang="en-US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ja-JP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Ctrl + V </a:t>
            </a:r>
            <a:r>
              <a:rPr lang="ja-JP" altLang="en-US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で貼り付け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altLang="ja-JP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Ctrl +A </a:t>
            </a:r>
            <a:r>
              <a:rPr lang="ja-JP" altLang="en-US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で全て選択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kumimoji="1" lang="ja-JP" altLang="en-US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図形の書式 ▸ 図形の結合</a:t>
            </a:r>
            <a:br>
              <a:rPr kumimoji="1" lang="ja-JP" altLang="en-US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kumimoji="1" lang="ja-JP" altLang="en-US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▸ 切り出し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lang="ja-JP" altLang="en-US" spc="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99E9B8DD-CB73-45C7-B4DF-470E6B4442AD}"/>
              </a:ext>
            </a:extLst>
          </p:cNvPr>
          <p:cNvSpPr txBox="1"/>
          <p:nvPr/>
        </p:nvSpPr>
        <p:spPr>
          <a:xfrm>
            <a:off x="9612095" y="295018"/>
            <a:ext cx="7280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dirty="0">
                <a:solidFill>
                  <a:schemeClr val="bg1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3</a:t>
            </a:r>
            <a:endParaRPr kumimoji="1" lang="ja-JP" altLang="en-US" sz="8000" dirty="0">
              <a:solidFill>
                <a:schemeClr val="bg1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5986AEF6-4C27-4070-904C-0747158C6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975" y="1858465"/>
            <a:ext cx="3031777" cy="1498855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5E74FA2-0A5F-4ED0-A437-E3CC4DFAD51C}"/>
              </a:ext>
            </a:extLst>
          </p:cNvPr>
          <p:cNvSpPr/>
          <p:nvPr/>
        </p:nvSpPr>
        <p:spPr>
          <a:xfrm>
            <a:off x="699975" y="2065473"/>
            <a:ext cx="492555" cy="310946"/>
          </a:xfrm>
          <a:prstGeom prst="rect">
            <a:avLst/>
          </a:prstGeom>
          <a:noFill/>
          <a:ln w="38100">
            <a:solidFill>
              <a:srgbClr val="D930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D00B31F9-691D-49A1-B770-5CEFEDD63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0112" y="1858465"/>
            <a:ext cx="3031774" cy="1498855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A486E35-E6B0-44BF-AC78-45896EDB83E4}"/>
              </a:ext>
            </a:extLst>
          </p:cNvPr>
          <p:cNvSpPr/>
          <p:nvPr/>
        </p:nvSpPr>
        <p:spPr>
          <a:xfrm>
            <a:off x="4580111" y="1836970"/>
            <a:ext cx="492555" cy="296630"/>
          </a:xfrm>
          <a:prstGeom prst="rect">
            <a:avLst/>
          </a:prstGeom>
          <a:noFill/>
          <a:ln w="38100">
            <a:solidFill>
              <a:srgbClr val="D930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53EF90B5-2339-4B94-AC55-1C2DFA469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5654" y="2298418"/>
            <a:ext cx="2663301" cy="1744439"/>
          </a:xfrm>
          <a:prstGeom prst="rect">
            <a:avLst/>
          </a:prstGeom>
        </p:spPr>
      </p:pic>
      <p:pic>
        <p:nvPicPr>
          <p:cNvPr id="28" name="図 27" descr="テキスト, 手紙&#10;&#10;自動的に生成された説明">
            <a:extLst>
              <a:ext uri="{FF2B5EF4-FFF2-40B4-BE49-F238E27FC236}">
                <a16:creationId xmlns:a16="http://schemas.microsoft.com/office/drawing/2014/main" id="{93C9FB61-AC3B-4F45-9A2B-35EF0B2C4A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318" y="1469979"/>
            <a:ext cx="1175626" cy="1512589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58A9FC6B-F60E-4BC8-A878-6AB63E27E3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991" y="1469979"/>
            <a:ext cx="771271" cy="307011"/>
          </a:xfrm>
          <a:prstGeom prst="rect">
            <a:avLst/>
          </a:prstGeom>
        </p:spPr>
      </p:pic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E17C7295-819A-438B-B123-FBD99F6D2402}"/>
              </a:ext>
            </a:extLst>
          </p:cNvPr>
          <p:cNvSpPr/>
          <p:nvPr/>
        </p:nvSpPr>
        <p:spPr>
          <a:xfrm>
            <a:off x="8593318" y="2206855"/>
            <a:ext cx="1175626" cy="276225"/>
          </a:xfrm>
          <a:prstGeom prst="rect">
            <a:avLst/>
          </a:prstGeom>
          <a:noFill/>
          <a:ln w="38100">
            <a:solidFill>
              <a:srgbClr val="D930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85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88800D5-B10E-4679-A51E-500962B7226A}"/>
              </a:ext>
            </a:extLst>
          </p:cNvPr>
          <p:cNvSpPr/>
          <p:nvPr/>
        </p:nvSpPr>
        <p:spPr>
          <a:xfrm>
            <a:off x="550863" y="1026160"/>
            <a:ext cx="3330000" cy="52825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180000" rtlCol="0" anchor="t"/>
          <a:lstStyle/>
          <a:p>
            <a:pPr>
              <a:lnSpc>
                <a:spcPct val="120000"/>
              </a:lnSpc>
              <a:spcAft>
                <a:spcPts val="1000"/>
              </a:spcAft>
            </a:pPr>
            <a:endParaRPr lang="en-US" altLang="ja-JP" spc="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kumimoji="1" lang="en-US" altLang="ja-JP" spc="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lang="en-US" altLang="ja-JP" spc="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kumimoji="1" lang="en-US" altLang="ja-JP" spc="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lang="en-US" altLang="ja-JP" spc="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kumimoji="1" lang="en-US" altLang="ja-JP" spc="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lang="en-US" altLang="ja-JP" spc="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lang="ja-JP" altLang="en-US" spc="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altLang="ja-JP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Alt</a:t>
            </a:r>
            <a:r>
              <a:rPr lang="ja-JP" altLang="en-US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ja-JP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+</a:t>
            </a:r>
            <a:r>
              <a:rPr lang="ja-JP" altLang="en-US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ja-JP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F10</a:t>
            </a:r>
            <a:r>
              <a:rPr lang="ja-JP" altLang="en-US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で</a:t>
            </a:r>
            <a:br>
              <a:rPr lang="ja-JP" altLang="en-US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ja-JP" altLang="en-US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選択ウィンドウを表示</a:t>
            </a:r>
            <a:br>
              <a:rPr lang="ja-JP" altLang="en-US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ja-JP" altLang="en-US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一番下の図をクリックし</a:t>
            </a:r>
            <a:br>
              <a:rPr lang="ja-JP" altLang="en-US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ja-JP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Delete </a:t>
            </a:r>
            <a:r>
              <a:rPr lang="ja-JP" altLang="en-US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で削除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D3824AC-9940-4DCD-AF09-00896206C47E}"/>
              </a:ext>
            </a:extLst>
          </p:cNvPr>
          <p:cNvSpPr txBox="1"/>
          <p:nvPr/>
        </p:nvSpPr>
        <p:spPr>
          <a:xfrm>
            <a:off x="1867050" y="295018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dirty="0">
                <a:solidFill>
                  <a:schemeClr val="bg1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4</a:t>
            </a:r>
            <a:endParaRPr kumimoji="1" lang="ja-JP" altLang="en-US" sz="8000" dirty="0">
              <a:solidFill>
                <a:schemeClr val="bg1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30B77C64-86D5-4528-9367-7AACD297755E}"/>
              </a:ext>
            </a:extLst>
          </p:cNvPr>
          <p:cNvSpPr/>
          <p:nvPr/>
        </p:nvSpPr>
        <p:spPr>
          <a:xfrm>
            <a:off x="4431000" y="1026160"/>
            <a:ext cx="3330000" cy="52825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180000" rtlCol="0" anchor="t"/>
          <a:lstStyle/>
          <a:p>
            <a:pPr>
              <a:lnSpc>
                <a:spcPct val="120000"/>
              </a:lnSpc>
              <a:spcAft>
                <a:spcPts val="1000"/>
              </a:spcAft>
            </a:pPr>
            <a:endParaRPr lang="ja-JP" altLang="en-US" spc="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lang="ja-JP" altLang="en-US" spc="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lang="ja-JP" altLang="en-US" spc="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lang="ja-JP" altLang="en-US" spc="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lang="ja-JP" altLang="en-US" spc="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lang="ja-JP" altLang="en-US" spc="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lang="ja-JP" altLang="en-US" spc="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altLang="ja-JP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Ctrl +A </a:t>
            </a:r>
            <a:r>
              <a:rPr lang="ja-JP" altLang="en-US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で全て選択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ja-JP" altLang="en-US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図の書式設定 ▸　　▸</a:t>
            </a:r>
            <a:br>
              <a:rPr lang="ja-JP" altLang="en-US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ja-JP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3-D</a:t>
            </a:r>
            <a:r>
              <a:rPr lang="ja-JP" altLang="en-US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書式</a:t>
            </a:r>
            <a:br>
              <a:rPr lang="ja-JP" altLang="en-US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ja-JP" altLang="en-US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幅と高さを少し上げ</a:t>
            </a:r>
            <a:br>
              <a:rPr lang="ja-JP" altLang="en-US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ja-JP" altLang="en-US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ピースを立体的に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C6A4112-8D16-4D29-AAA6-CC35DB711F3F}"/>
              </a:ext>
            </a:extLst>
          </p:cNvPr>
          <p:cNvSpPr txBox="1"/>
          <p:nvPr/>
        </p:nvSpPr>
        <p:spPr>
          <a:xfrm>
            <a:off x="5746385" y="295018"/>
            <a:ext cx="7344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dirty="0">
                <a:solidFill>
                  <a:schemeClr val="bg1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5</a:t>
            </a:r>
            <a:endParaRPr kumimoji="1" lang="ja-JP" altLang="en-US" sz="8000" dirty="0">
              <a:solidFill>
                <a:schemeClr val="bg1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96A8F89A-F35F-4563-B76A-EB933CADCDE7}"/>
              </a:ext>
            </a:extLst>
          </p:cNvPr>
          <p:cNvSpPr/>
          <p:nvPr/>
        </p:nvSpPr>
        <p:spPr>
          <a:xfrm>
            <a:off x="8311137" y="1026160"/>
            <a:ext cx="3330000" cy="52825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180000" rtlCol="0" anchor="t"/>
          <a:lstStyle/>
          <a:p>
            <a:pPr>
              <a:lnSpc>
                <a:spcPct val="120000"/>
              </a:lnSpc>
              <a:spcAft>
                <a:spcPts val="1000"/>
              </a:spcAft>
            </a:pPr>
            <a:endParaRPr lang="ja-JP" altLang="en-US" spc="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lang="ja-JP" altLang="en-US" spc="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lang="ja-JP" altLang="en-US" spc="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lang="ja-JP" altLang="en-US" spc="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lang="ja-JP" altLang="en-US" spc="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lang="ja-JP" altLang="en-US" spc="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lang="ja-JP" altLang="en-US" spc="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ja-JP" altLang="en-US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不要なピースを削除したり移動させたりして完成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ja-JP" altLang="en-US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背景色はご自由に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99E9B8DD-CB73-45C7-B4DF-470E6B4442AD}"/>
              </a:ext>
            </a:extLst>
          </p:cNvPr>
          <p:cNvSpPr txBox="1"/>
          <p:nvPr/>
        </p:nvSpPr>
        <p:spPr>
          <a:xfrm>
            <a:off x="9612095" y="295018"/>
            <a:ext cx="7409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dirty="0">
                <a:solidFill>
                  <a:schemeClr val="bg1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6</a:t>
            </a:r>
            <a:endParaRPr kumimoji="1" lang="ja-JP" altLang="en-US" sz="8000" dirty="0">
              <a:solidFill>
                <a:schemeClr val="bg1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238364A0-9468-441B-A4AC-5D673CB28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0737" y="1467209"/>
            <a:ext cx="1470252" cy="3175912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582DC5F-22CE-44AF-94E0-B7216E73B68A}"/>
              </a:ext>
            </a:extLst>
          </p:cNvPr>
          <p:cNvSpPr/>
          <p:nvPr/>
        </p:nvSpPr>
        <p:spPr>
          <a:xfrm>
            <a:off x="1480737" y="4452621"/>
            <a:ext cx="1144066" cy="172720"/>
          </a:xfrm>
          <a:prstGeom prst="rect">
            <a:avLst/>
          </a:prstGeom>
          <a:noFill/>
          <a:ln w="38100">
            <a:solidFill>
              <a:srgbClr val="D930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1911BED6-5F24-4E97-9B10-D0A856529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6275" y="1507864"/>
            <a:ext cx="2574715" cy="2574715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BC3E348-AC47-48CA-A507-9139DBD2A9CA}"/>
              </a:ext>
            </a:extLst>
          </p:cNvPr>
          <p:cNvSpPr/>
          <p:nvPr/>
        </p:nvSpPr>
        <p:spPr>
          <a:xfrm>
            <a:off x="5233796" y="1852615"/>
            <a:ext cx="300595" cy="284879"/>
          </a:xfrm>
          <a:prstGeom prst="rect">
            <a:avLst/>
          </a:prstGeom>
          <a:noFill/>
          <a:ln w="38100">
            <a:solidFill>
              <a:srgbClr val="D930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E14AC01-5BD8-42CE-8260-775F44215CBE}"/>
              </a:ext>
            </a:extLst>
          </p:cNvPr>
          <p:cNvSpPr/>
          <p:nvPr/>
        </p:nvSpPr>
        <p:spPr>
          <a:xfrm>
            <a:off x="4826275" y="3166040"/>
            <a:ext cx="864636" cy="230570"/>
          </a:xfrm>
          <a:prstGeom prst="rect">
            <a:avLst/>
          </a:prstGeom>
          <a:noFill/>
          <a:ln w="38100">
            <a:solidFill>
              <a:srgbClr val="D930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28AC64B-18DB-43A1-B2B1-ECD6BF95816B}"/>
              </a:ext>
            </a:extLst>
          </p:cNvPr>
          <p:cNvSpPr/>
          <p:nvPr/>
        </p:nvSpPr>
        <p:spPr>
          <a:xfrm>
            <a:off x="6586254" y="3590382"/>
            <a:ext cx="763768" cy="456654"/>
          </a:xfrm>
          <a:prstGeom prst="rect">
            <a:avLst/>
          </a:prstGeom>
          <a:noFill/>
          <a:ln w="38100">
            <a:solidFill>
              <a:srgbClr val="D930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 descr="Pedestrians, Rush Hour, Blurred, Motion Blur, Urban">
            <a:extLst>
              <a:ext uri="{FF2B5EF4-FFF2-40B4-BE49-F238E27FC236}">
                <a16:creationId xmlns:a16="http://schemas.microsoft.com/office/drawing/2014/main" id="{FFE721B0-C6FC-4A33-A874-C5C4EBE20B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9" t="36724" r="56950" b="47332"/>
          <a:stretch/>
        </p:blipFill>
        <p:spPr bwMode="auto">
          <a:xfrm>
            <a:off x="6291812" y="2109084"/>
            <a:ext cx="864635" cy="1201154"/>
          </a:xfrm>
          <a:custGeom>
            <a:avLst/>
            <a:gdLst>
              <a:gd name="connsiteX0" fmla="*/ 460798 w 932866"/>
              <a:gd name="connsiteY0" fmla="*/ 0 h 1295942"/>
              <a:gd name="connsiteX1" fmla="*/ 470599 w 932866"/>
              <a:gd name="connsiteY1" fmla="*/ 0 h 1295942"/>
              <a:gd name="connsiteX2" fmla="*/ 571051 w 932866"/>
              <a:gd name="connsiteY2" fmla="*/ 45690 h 1295942"/>
              <a:gd name="connsiteX3" fmla="*/ 583302 w 932866"/>
              <a:gd name="connsiteY3" fmla="*/ 92826 h 1295942"/>
              <a:gd name="connsiteX4" fmla="*/ 554514 w 932866"/>
              <a:gd name="connsiteY4" fmla="*/ 151776 h 1295942"/>
              <a:gd name="connsiteX5" fmla="*/ 540548 w 932866"/>
              <a:gd name="connsiteY5" fmla="*/ 174320 h 1295942"/>
              <a:gd name="connsiteX6" fmla="*/ 532953 w 932866"/>
              <a:gd name="connsiteY6" fmla="*/ 201685 h 1295942"/>
              <a:gd name="connsiteX7" fmla="*/ 549246 w 932866"/>
              <a:gd name="connsiteY7" fmla="*/ 235802 h 1295942"/>
              <a:gd name="connsiteX8" fmla="*/ 902181 w 932866"/>
              <a:gd name="connsiteY8" fmla="*/ 221456 h 1295942"/>
              <a:gd name="connsiteX9" fmla="*/ 918106 w 932866"/>
              <a:gd name="connsiteY9" fmla="*/ 563464 h 1295942"/>
              <a:gd name="connsiteX10" fmla="*/ 889195 w 932866"/>
              <a:gd name="connsiteY10" fmla="*/ 576604 h 1295942"/>
              <a:gd name="connsiteX11" fmla="*/ 863224 w 932866"/>
              <a:gd name="connsiteY11" fmla="*/ 569612 h 1295942"/>
              <a:gd name="connsiteX12" fmla="*/ 841419 w 932866"/>
              <a:gd name="connsiteY12" fmla="*/ 556593 h 1295942"/>
              <a:gd name="connsiteX13" fmla="*/ 779186 w 932866"/>
              <a:gd name="connsiteY13" fmla="*/ 527177 h 1295942"/>
              <a:gd name="connsiteX14" fmla="*/ 726510 w 932866"/>
              <a:gd name="connsiteY14" fmla="*/ 538510 h 1295942"/>
              <a:gd name="connsiteX15" fmla="*/ 677508 w 932866"/>
              <a:gd name="connsiteY15" fmla="*/ 642306 h 1295942"/>
              <a:gd name="connsiteX16" fmla="*/ 677508 w 932866"/>
              <a:gd name="connsiteY16" fmla="*/ 651950 h 1295942"/>
              <a:gd name="connsiteX17" fmla="*/ 726510 w 932866"/>
              <a:gd name="connsiteY17" fmla="*/ 755746 h 1295942"/>
              <a:gd name="connsiteX18" fmla="*/ 779064 w 932866"/>
              <a:gd name="connsiteY18" fmla="*/ 767802 h 1295942"/>
              <a:gd name="connsiteX19" fmla="*/ 841297 w 932866"/>
              <a:gd name="connsiteY19" fmla="*/ 738386 h 1295942"/>
              <a:gd name="connsiteX20" fmla="*/ 858447 w 932866"/>
              <a:gd name="connsiteY20" fmla="*/ 728018 h 1295942"/>
              <a:gd name="connsiteX21" fmla="*/ 863102 w 932866"/>
              <a:gd name="connsiteY21" fmla="*/ 725366 h 1295942"/>
              <a:gd name="connsiteX22" fmla="*/ 888828 w 932866"/>
              <a:gd name="connsiteY22" fmla="*/ 718375 h 1295942"/>
              <a:gd name="connsiteX23" fmla="*/ 917739 w 932866"/>
              <a:gd name="connsiteY23" fmla="*/ 731394 h 1295942"/>
              <a:gd name="connsiteX24" fmla="*/ 902059 w 932866"/>
              <a:gd name="connsiteY24" fmla="*/ 1074849 h 1295942"/>
              <a:gd name="connsiteX25" fmla="*/ 548879 w 932866"/>
              <a:gd name="connsiteY25" fmla="*/ 1060142 h 1295942"/>
              <a:gd name="connsiteX26" fmla="*/ 532830 w 932866"/>
              <a:gd name="connsiteY26" fmla="*/ 1094499 h 1295942"/>
              <a:gd name="connsiteX27" fmla="*/ 540426 w 932866"/>
              <a:gd name="connsiteY27" fmla="*/ 1121864 h 1295942"/>
              <a:gd name="connsiteX28" fmla="*/ 554023 w 932866"/>
              <a:gd name="connsiteY28" fmla="*/ 1143805 h 1295942"/>
              <a:gd name="connsiteX29" fmla="*/ 583057 w 932866"/>
              <a:gd name="connsiteY29" fmla="*/ 1203117 h 1295942"/>
              <a:gd name="connsiteX30" fmla="*/ 570807 w 932866"/>
              <a:gd name="connsiteY30" fmla="*/ 1250012 h 1295942"/>
              <a:gd name="connsiteX31" fmla="*/ 470354 w 932866"/>
              <a:gd name="connsiteY31" fmla="*/ 1295942 h 1295942"/>
              <a:gd name="connsiteX32" fmla="*/ 460676 w 932866"/>
              <a:gd name="connsiteY32" fmla="*/ 1295942 h 1295942"/>
              <a:gd name="connsiteX33" fmla="*/ 360222 w 932866"/>
              <a:gd name="connsiteY33" fmla="*/ 1250253 h 1295942"/>
              <a:gd name="connsiteX34" fmla="*/ 349686 w 932866"/>
              <a:gd name="connsiteY34" fmla="*/ 1202997 h 1295942"/>
              <a:gd name="connsiteX35" fmla="*/ 378598 w 932866"/>
              <a:gd name="connsiteY35" fmla="*/ 1143805 h 1295942"/>
              <a:gd name="connsiteX36" fmla="*/ 389378 w 932866"/>
              <a:gd name="connsiteY36" fmla="*/ 1126687 h 1295942"/>
              <a:gd name="connsiteX37" fmla="*/ 392441 w 932866"/>
              <a:gd name="connsiteY37" fmla="*/ 1121503 h 1295942"/>
              <a:gd name="connsiteX38" fmla="*/ 399913 w 932866"/>
              <a:gd name="connsiteY38" fmla="*/ 1094258 h 1295942"/>
              <a:gd name="connsiteX39" fmla="*/ 383744 w 932866"/>
              <a:gd name="connsiteY39" fmla="*/ 1060020 h 1295942"/>
              <a:gd name="connsiteX40" fmla="*/ 30686 w 932866"/>
              <a:gd name="connsiteY40" fmla="*/ 1075090 h 1295942"/>
              <a:gd name="connsiteX41" fmla="*/ 14760 w 932866"/>
              <a:gd name="connsiteY41" fmla="*/ 731515 h 1295942"/>
              <a:gd name="connsiteX42" fmla="*/ 43549 w 932866"/>
              <a:gd name="connsiteY42" fmla="*/ 718375 h 1295942"/>
              <a:gd name="connsiteX43" fmla="*/ 69764 w 932866"/>
              <a:gd name="connsiteY43" fmla="*/ 725366 h 1295942"/>
              <a:gd name="connsiteX44" fmla="*/ 91448 w 932866"/>
              <a:gd name="connsiteY44" fmla="*/ 738508 h 1295942"/>
              <a:gd name="connsiteX45" fmla="*/ 153680 w 932866"/>
              <a:gd name="connsiteY45" fmla="*/ 767802 h 1295942"/>
              <a:gd name="connsiteX46" fmla="*/ 206479 w 932866"/>
              <a:gd name="connsiteY46" fmla="*/ 755143 h 1295942"/>
              <a:gd name="connsiteX47" fmla="*/ 255481 w 932866"/>
              <a:gd name="connsiteY47" fmla="*/ 651589 h 1295942"/>
              <a:gd name="connsiteX48" fmla="*/ 255481 w 932866"/>
              <a:gd name="connsiteY48" fmla="*/ 641824 h 1295942"/>
              <a:gd name="connsiteX49" fmla="*/ 206479 w 932866"/>
              <a:gd name="connsiteY49" fmla="*/ 538148 h 1295942"/>
              <a:gd name="connsiteX50" fmla="*/ 154047 w 932866"/>
              <a:gd name="connsiteY50" fmla="*/ 526816 h 1295942"/>
              <a:gd name="connsiteX51" fmla="*/ 91571 w 932866"/>
              <a:gd name="connsiteY51" fmla="*/ 556231 h 1295942"/>
              <a:gd name="connsiteX52" fmla="*/ 74543 w 932866"/>
              <a:gd name="connsiteY52" fmla="*/ 566598 h 1295942"/>
              <a:gd name="connsiteX53" fmla="*/ 70255 w 932866"/>
              <a:gd name="connsiteY53" fmla="*/ 569131 h 1295942"/>
              <a:gd name="connsiteX54" fmla="*/ 44038 w 932866"/>
              <a:gd name="connsiteY54" fmla="*/ 576243 h 1295942"/>
              <a:gd name="connsiteX55" fmla="*/ 15128 w 932866"/>
              <a:gd name="connsiteY55" fmla="*/ 563223 h 1295942"/>
              <a:gd name="connsiteX56" fmla="*/ 30931 w 932866"/>
              <a:gd name="connsiteY56" fmla="*/ 220854 h 1295942"/>
              <a:gd name="connsiteX57" fmla="*/ 384111 w 932866"/>
              <a:gd name="connsiteY57" fmla="*/ 235681 h 1295942"/>
              <a:gd name="connsiteX58" fmla="*/ 400158 w 932866"/>
              <a:gd name="connsiteY58" fmla="*/ 201323 h 1295942"/>
              <a:gd name="connsiteX59" fmla="*/ 392441 w 932866"/>
              <a:gd name="connsiteY59" fmla="*/ 173838 h 1295942"/>
              <a:gd name="connsiteX60" fmla="*/ 389623 w 932866"/>
              <a:gd name="connsiteY60" fmla="*/ 169136 h 1295942"/>
              <a:gd name="connsiteX61" fmla="*/ 378843 w 932866"/>
              <a:gd name="connsiteY61" fmla="*/ 152017 h 1295942"/>
              <a:gd name="connsiteX62" fmla="*/ 349931 w 932866"/>
              <a:gd name="connsiteY62" fmla="*/ 92706 h 1295942"/>
              <a:gd name="connsiteX63" fmla="*/ 360468 w 932866"/>
              <a:gd name="connsiteY63" fmla="*/ 45690 h 1295942"/>
              <a:gd name="connsiteX64" fmla="*/ 460798 w 932866"/>
              <a:gd name="connsiteY64" fmla="*/ 0 h 129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932866" h="1295942">
                <a:moveTo>
                  <a:pt x="460798" y="0"/>
                </a:moveTo>
                <a:lnTo>
                  <a:pt x="470599" y="0"/>
                </a:lnTo>
                <a:cubicBezTo>
                  <a:pt x="514700" y="1086"/>
                  <a:pt x="548511" y="16516"/>
                  <a:pt x="571051" y="45690"/>
                </a:cubicBezTo>
                <a:cubicBezTo>
                  <a:pt x="581770" y="58975"/>
                  <a:pt x="586230" y="76117"/>
                  <a:pt x="583302" y="92826"/>
                </a:cubicBezTo>
                <a:cubicBezTo>
                  <a:pt x="577104" y="113911"/>
                  <a:pt x="567364" y="133839"/>
                  <a:pt x="554514" y="151776"/>
                </a:cubicBezTo>
                <a:cubicBezTo>
                  <a:pt x="548915" y="158684"/>
                  <a:pt x="544224" y="166255"/>
                  <a:pt x="540548" y="174320"/>
                </a:cubicBezTo>
                <a:cubicBezTo>
                  <a:pt x="537154" y="183193"/>
                  <a:pt x="534607" y="192354"/>
                  <a:pt x="532953" y="201685"/>
                </a:cubicBezTo>
                <a:cubicBezTo>
                  <a:pt x="530858" y="215259"/>
                  <a:pt x="537290" y="228726"/>
                  <a:pt x="549246" y="235802"/>
                </a:cubicBezTo>
                <a:cubicBezTo>
                  <a:pt x="593837" y="260636"/>
                  <a:pt x="712667" y="255692"/>
                  <a:pt x="902181" y="221456"/>
                </a:cubicBezTo>
                <a:cubicBezTo>
                  <a:pt x="936849" y="406745"/>
                  <a:pt x="942118" y="521994"/>
                  <a:pt x="918106" y="563464"/>
                </a:cubicBezTo>
                <a:cubicBezTo>
                  <a:pt x="912006" y="573145"/>
                  <a:pt x="900638" y="578316"/>
                  <a:pt x="889195" y="576604"/>
                </a:cubicBezTo>
                <a:cubicBezTo>
                  <a:pt x="880338" y="575061"/>
                  <a:pt x="871641" y="572723"/>
                  <a:pt x="863224" y="569612"/>
                </a:cubicBezTo>
                <a:cubicBezTo>
                  <a:pt x="855421" y="566201"/>
                  <a:pt x="848095" y="561825"/>
                  <a:pt x="841419" y="556593"/>
                </a:cubicBezTo>
                <a:cubicBezTo>
                  <a:pt x="822773" y="542959"/>
                  <a:pt x="801653" y="532977"/>
                  <a:pt x="779186" y="527177"/>
                </a:cubicBezTo>
                <a:cubicBezTo>
                  <a:pt x="760787" y="523489"/>
                  <a:pt x="741663" y="527600"/>
                  <a:pt x="726510" y="538510"/>
                </a:cubicBezTo>
                <a:cubicBezTo>
                  <a:pt x="695148" y="560692"/>
                  <a:pt x="678734" y="595531"/>
                  <a:pt x="677508" y="642306"/>
                </a:cubicBezTo>
                <a:lnTo>
                  <a:pt x="677508" y="651950"/>
                </a:lnTo>
                <a:cubicBezTo>
                  <a:pt x="678856" y="698604"/>
                  <a:pt x="695271" y="733444"/>
                  <a:pt x="726510" y="755746"/>
                </a:cubicBezTo>
                <a:cubicBezTo>
                  <a:pt x="741835" y="766174"/>
                  <a:pt x="760627" y="770489"/>
                  <a:pt x="779064" y="767802"/>
                </a:cubicBezTo>
                <a:cubicBezTo>
                  <a:pt x="801066" y="760809"/>
                  <a:pt x="822002" y="750912"/>
                  <a:pt x="841297" y="738386"/>
                </a:cubicBezTo>
                <a:cubicBezTo>
                  <a:pt x="846809" y="734770"/>
                  <a:pt x="853547" y="731274"/>
                  <a:pt x="858447" y="728018"/>
                </a:cubicBezTo>
                <a:lnTo>
                  <a:pt x="863102" y="725366"/>
                </a:lnTo>
                <a:cubicBezTo>
                  <a:pt x="871053" y="721207"/>
                  <a:pt x="879837" y="718821"/>
                  <a:pt x="888828" y="718375"/>
                </a:cubicBezTo>
                <a:cubicBezTo>
                  <a:pt x="900258" y="716542"/>
                  <a:pt x="911675" y="721689"/>
                  <a:pt x="917739" y="731394"/>
                </a:cubicBezTo>
                <a:cubicBezTo>
                  <a:pt x="941382" y="773105"/>
                  <a:pt x="936237" y="885460"/>
                  <a:pt x="902059" y="1074849"/>
                </a:cubicBezTo>
                <a:cubicBezTo>
                  <a:pt x="712545" y="1040491"/>
                  <a:pt x="593715" y="1035549"/>
                  <a:pt x="548879" y="1060142"/>
                </a:cubicBezTo>
                <a:cubicBezTo>
                  <a:pt x="536959" y="1067339"/>
                  <a:pt x="530613" y="1080900"/>
                  <a:pt x="532830" y="1094499"/>
                </a:cubicBezTo>
                <a:cubicBezTo>
                  <a:pt x="534460" y="1103842"/>
                  <a:pt x="537008" y="1113004"/>
                  <a:pt x="540426" y="1121864"/>
                </a:cubicBezTo>
                <a:cubicBezTo>
                  <a:pt x="544052" y="1129689"/>
                  <a:pt x="548609" y="1137055"/>
                  <a:pt x="554023" y="1143805"/>
                </a:cubicBezTo>
                <a:cubicBezTo>
                  <a:pt x="567132" y="1161768"/>
                  <a:pt x="576957" y="1181839"/>
                  <a:pt x="583057" y="1203117"/>
                </a:cubicBezTo>
                <a:cubicBezTo>
                  <a:pt x="585973" y="1219754"/>
                  <a:pt x="581514" y="1236823"/>
                  <a:pt x="570807" y="1250012"/>
                </a:cubicBezTo>
                <a:cubicBezTo>
                  <a:pt x="548267" y="1279306"/>
                  <a:pt x="514454" y="1294738"/>
                  <a:pt x="470354" y="1295942"/>
                </a:cubicBezTo>
                <a:lnTo>
                  <a:pt x="460676" y="1295942"/>
                </a:lnTo>
                <a:cubicBezTo>
                  <a:pt x="415348" y="1294738"/>
                  <a:pt x="381539" y="1279306"/>
                  <a:pt x="360222" y="1250253"/>
                </a:cubicBezTo>
                <a:cubicBezTo>
                  <a:pt x="350153" y="1236643"/>
                  <a:pt x="346342" y="1219500"/>
                  <a:pt x="349686" y="1202997"/>
                </a:cubicBezTo>
                <a:cubicBezTo>
                  <a:pt x="355567" y="1181696"/>
                  <a:pt x="365368" y="1161635"/>
                  <a:pt x="378598" y="1143805"/>
                </a:cubicBezTo>
                <a:cubicBezTo>
                  <a:pt x="382396" y="1138259"/>
                  <a:pt x="386071" y="1131750"/>
                  <a:pt x="389378" y="1126687"/>
                </a:cubicBezTo>
                <a:lnTo>
                  <a:pt x="392441" y="1121503"/>
                </a:lnTo>
                <a:cubicBezTo>
                  <a:pt x="395785" y="1112667"/>
                  <a:pt x="398284" y="1103553"/>
                  <a:pt x="399913" y="1094258"/>
                </a:cubicBezTo>
                <a:cubicBezTo>
                  <a:pt x="402082" y="1080672"/>
                  <a:pt x="395699" y="1067145"/>
                  <a:pt x="383744" y="1060020"/>
                </a:cubicBezTo>
                <a:cubicBezTo>
                  <a:pt x="340744" y="1035911"/>
                  <a:pt x="224488" y="1040732"/>
                  <a:pt x="30686" y="1075090"/>
                </a:cubicBezTo>
                <a:cubicBezTo>
                  <a:pt x="-3983" y="889800"/>
                  <a:pt x="-9251" y="773708"/>
                  <a:pt x="14760" y="731515"/>
                </a:cubicBezTo>
                <a:cubicBezTo>
                  <a:pt x="20787" y="721834"/>
                  <a:pt x="32143" y="716651"/>
                  <a:pt x="43549" y="718375"/>
                </a:cubicBezTo>
                <a:cubicBezTo>
                  <a:pt x="52479" y="719930"/>
                  <a:pt x="61250" y="722269"/>
                  <a:pt x="69764" y="725366"/>
                </a:cubicBezTo>
                <a:cubicBezTo>
                  <a:pt x="77519" y="728850"/>
                  <a:pt x="84795" y="733263"/>
                  <a:pt x="91448" y="738508"/>
                </a:cubicBezTo>
                <a:cubicBezTo>
                  <a:pt x="121584" y="756831"/>
                  <a:pt x="140450" y="765632"/>
                  <a:pt x="153680" y="767802"/>
                </a:cubicBezTo>
                <a:cubicBezTo>
                  <a:pt x="172300" y="771092"/>
                  <a:pt x="191485" y="766500"/>
                  <a:pt x="206479" y="755143"/>
                </a:cubicBezTo>
                <a:cubicBezTo>
                  <a:pt x="237718" y="731876"/>
                  <a:pt x="254133" y="696916"/>
                  <a:pt x="255481" y="651589"/>
                </a:cubicBezTo>
                <a:lnTo>
                  <a:pt x="255481" y="641824"/>
                </a:lnTo>
                <a:cubicBezTo>
                  <a:pt x="254256" y="595169"/>
                  <a:pt x="237840" y="560329"/>
                  <a:pt x="206479" y="538148"/>
                </a:cubicBezTo>
                <a:cubicBezTo>
                  <a:pt x="191386" y="527322"/>
                  <a:pt x="172362" y="523212"/>
                  <a:pt x="154047" y="526816"/>
                </a:cubicBezTo>
                <a:cubicBezTo>
                  <a:pt x="131568" y="532783"/>
                  <a:pt x="110399" y="542754"/>
                  <a:pt x="91571" y="556231"/>
                </a:cubicBezTo>
                <a:cubicBezTo>
                  <a:pt x="86057" y="559847"/>
                  <a:pt x="79932" y="563464"/>
                  <a:pt x="74543" y="566598"/>
                </a:cubicBezTo>
                <a:lnTo>
                  <a:pt x="70255" y="569131"/>
                </a:lnTo>
                <a:cubicBezTo>
                  <a:pt x="61753" y="572264"/>
                  <a:pt x="52969" y="574639"/>
                  <a:pt x="44038" y="576243"/>
                </a:cubicBezTo>
                <a:cubicBezTo>
                  <a:pt x="32610" y="578040"/>
                  <a:pt x="21216" y="572904"/>
                  <a:pt x="15128" y="563223"/>
                </a:cubicBezTo>
                <a:cubicBezTo>
                  <a:pt x="-8271" y="522838"/>
                  <a:pt x="-3003" y="407590"/>
                  <a:pt x="30931" y="220854"/>
                </a:cubicBezTo>
                <a:cubicBezTo>
                  <a:pt x="225467" y="255090"/>
                  <a:pt x="340989" y="260033"/>
                  <a:pt x="384111" y="235681"/>
                </a:cubicBezTo>
                <a:cubicBezTo>
                  <a:pt x="396029" y="228485"/>
                  <a:pt x="402376" y="214922"/>
                  <a:pt x="400158" y="201323"/>
                </a:cubicBezTo>
                <a:cubicBezTo>
                  <a:pt x="398431" y="191957"/>
                  <a:pt x="395847" y="182747"/>
                  <a:pt x="392441" y="173838"/>
                </a:cubicBezTo>
                <a:lnTo>
                  <a:pt x="389623" y="169136"/>
                </a:lnTo>
                <a:cubicBezTo>
                  <a:pt x="386316" y="163711"/>
                  <a:pt x="382640" y="157081"/>
                  <a:pt x="378843" y="152017"/>
                </a:cubicBezTo>
                <a:cubicBezTo>
                  <a:pt x="365539" y="134188"/>
                  <a:pt x="355726" y="114079"/>
                  <a:pt x="349931" y="92706"/>
                </a:cubicBezTo>
                <a:cubicBezTo>
                  <a:pt x="346661" y="76275"/>
                  <a:pt x="350470" y="59240"/>
                  <a:pt x="360468" y="45690"/>
                </a:cubicBezTo>
                <a:cubicBezTo>
                  <a:pt x="381783" y="16516"/>
                  <a:pt x="415594" y="1086"/>
                  <a:pt x="460798" y="0"/>
                </a:cubicBezTo>
                <a:close/>
              </a:path>
            </a:pathLst>
          </a:custGeom>
          <a:noFill/>
          <a:scene3d>
            <a:camera prst="orthographicFront"/>
            <a:lightRig rig="threePt" dir="t"/>
          </a:scene3d>
          <a:sp3d>
            <a:bevelT w="38100" h="12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ED58788-BEBD-4D92-A141-C5BAA69B3B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937" y="4718123"/>
            <a:ext cx="338697" cy="338697"/>
          </a:xfrm>
          <a:prstGeom prst="rect">
            <a:avLst/>
          </a:prstGeom>
        </p:spPr>
      </p:pic>
      <p:pic>
        <p:nvPicPr>
          <p:cNvPr id="25" name="図 24" descr="写真, 異なる, 男, です が含まれている画像&#10;&#10;自動的に生成された説明">
            <a:extLst>
              <a:ext uri="{FF2B5EF4-FFF2-40B4-BE49-F238E27FC236}">
                <a16:creationId xmlns:a16="http://schemas.microsoft.com/office/drawing/2014/main" id="{3952C4C0-3F21-4967-A5BB-5224909B60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474" y="1912294"/>
            <a:ext cx="3000869" cy="176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62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122</Words>
  <Application>Microsoft Office PowerPoint</Application>
  <PresentationFormat>ワイド画面</PresentationFormat>
  <Paragraphs>59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游ゴシック</vt:lpstr>
      <vt:lpstr>游ゴシック Light</vt:lpstr>
      <vt:lpstr>Arial</vt:lpstr>
      <vt:lpstr>Impact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nessco plasm</dc:creator>
  <cp:lastModifiedBy>nessco plasm</cp:lastModifiedBy>
  <cp:revision>1</cp:revision>
  <dcterms:created xsi:type="dcterms:W3CDTF">2021-10-08T04:19:17Z</dcterms:created>
  <dcterms:modified xsi:type="dcterms:W3CDTF">2021-10-08T05:00:16Z</dcterms:modified>
</cp:coreProperties>
</file>